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4.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5.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6.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7.xml" ContentType="application/vnd.openxmlformats-officedocument.theme+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8.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9.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10.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11.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4.xml" ContentType="application/vnd.openxmlformats-officedocument.presentationml.tags+xml"/>
  <Override PartName="/ppt/notesSlides/notesSlide24.xml" ContentType="application/vnd.openxmlformats-officedocument.presentationml.notesSlide+xml"/>
  <Override PartName="/ppt/tags/tag5.xml" ContentType="application/vnd.openxmlformats-officedocument.presentationml.tags+xml"/>
  <Override PartName="/ppt/notesSlides/notesSlide25.xml" ContentType="application/vnd.openxmlformats-officedocument.presentationml.notesSlide+xml"/>
  <Override PartName="/ppt/tags/tag6.xml" ContentType="application/vnd.openxmlformats-officedocument.presentationml.tags+xml"/>
  <Override PartName="/ppt/notesSlides/notesSlide26.xml" ContentType="application/vnd.openxmlformats-officedocument.presentationml.notesSlide+xml"/>
  <Override PartName="/ppt/tags/tag7.xml" ContentType="application/vnd.openxmlformats-officedocument.presentationml.tags+xml"/>
  <Override PartName="/ppt/notesSlides/notesSlide27.xml" ContentType="application/vnd.openxmlformats-officedocument.presentationml.notesSlide+xml"/>
  <Override PartName="/ppt/tags/tag8.xml" ContentType="application/vnd.openxmlformats-officedocument.presentationml.tags+xml"/>
  <Override PartName="/ppt/notesSlides/notesSlide28.xml" ContentType="application/vnd.openxmlformats-officedocument.presentationml.notesSlide+xml"/>
  <Override PartName="/ppt/tags/tag9.xml" ContentType="application/vnd.openxmlformats-officedocument.presentationml.tags+xml"/>
  <Override PartName="/ppt/notesSlides/notesSlide29.xml" ContentType="application/vnd.openxmlformats-officedocument.presentationml.notesSlide+xml"/>
  <Override PartName="/ppt/tags/tag10.xml" ContentType="application/vnd.openxmlformats-officedocument.presentationml.tags+xml"/>
  <Override PartName="/ppt/notesSlides/notesSlide30.xml" ContentType="application/vnd.openxmlformats-officedocument.presentationml.notesSlide+xml"/>
  <Override PartName="/ppt/tags/tag11.xml" ContentType="application/vnd.openxmlformats-officedocument.presentationml.tags+xml"/>
  <Override PartName="/ppt/notesSlides/notesSlide31.xml" ContentType="application/vnd.openxmlformats-officedocument.presentationml.notesSlide+xml"/>
  <Override PartName="/ppt/tags/tag12.xml" ContentType="application/vnd.openxmlformats-officedocument.presentationml.tags+xml"/>
  <Override PartName="/ppt/notesSlides/notesSlide32.xml" ContentType="application/vnd.openxmlformats-officedocument.presentationml.notesSlide+xml"/>
  <Override PartName="/ppt/tags/tag13.xml" ContentType="application/vnd.openxmlformats-officedocument.presentationml.tags+xml"/>
  <Override PartName="/ppt/notesSlides/notesSlide33.xml" ContentType="application/vnd.openxmlformats-officedocument.presentationml.notesSlide+xml"/>
  <Override PartName="/ppt/tags/tag14.xml" ContentType="application/vnd.openxmlformats-officedocument.presentationml.tags+xml"/>
  <Override PartName="/ppt/notesSlides/notesSlide34.xml" ContentType="application/vnd.openxmlformats-officedocument.presentationml.notesSlide+xml"/>
  <Override PartName="/ppt/tags/tag15.xml" ContentType="application/vnd.openxmlformats-officedocument.presentationml.tags+xml"/>
  <Override PartName="/ppt/notesSlides/notesSlide35.xml" ContentType="application/vnd.openxmlformats-officedocument.presentationml.notesSlide+xml"/>
  <Override PartName="/ppt/tags/tag16.xml" ContentType="application/vnd.openxmlformats-officedocument.presentationml.tags+xml"/>
  <Override PartName="/ppt/notesSlides/notesSlide36.xml" ContentType="application/vnd.openxmlformats-officedocument.presentationml.notesSlide+xml"/>
  <Override PartName="/ppt/tags/tag17.xml" ContentType="application/vnd.openxmlformats-officedocument.presentationml.tags+xml"/>
  <Override PartName="/ppt/notesSlides/notesSlide37.xml" ContentType="application/vnd.openxmlformats-officedocument.presentationml.notesSlide+xml"/>
  <Override PartName="/ppt/tags/tag18.xml" ContentType="application/vnd.openxmlformats-officedocument.presentationml.tags+xml"/>
  <Override PartName="/ppt/notesSlides/notesSlide38.xml" ContentType="application/vnd.openxmlformats-officedocument.presentationml.notesSlide+xml"/>
  <Override PartName="/ppt/tags/tag19.xml" ContentType="application/vnd.openxmlformats-officedocument.presentationml.tags+xml"/>
  <Override PartName="/ppt/notesSlides/notesSlide39.xml" ContentType="application/vnd.openxmlformats-officedocument.presentationml.notesSlide+xml"/>
  <Override PartName="/ppt/tags/tag20.xml" ContentType="application/vnd.openxmlformats-officedocument.presentationml.tags+xml"/>
  <Override PartName="/ppt/notesSlides/notesSlide40.xml" ContentType="application/vnd.openxmlformats-officedocument.presentationml.notesSlide+xml"/>
  <Override PartName="/ppt/tags/tag21.xml" ContentType="application/vnd.openxmlformats-officedocument.presentationml.tags+xml"/>
  <Override PartName="/ppt/notesSlides/notesSlide41.xml" ContentType="application/vnd.openxmlformats-officedocument.presentationml.notesSlide+xml"/>
  <Override PartName="/ppt/tags/tag22.xml" ContentType="application/vnd.openxmlformats-officedocument.presentationml.tags+xml"/>
  <Override PartName="/ppt/notesSlides/notesSlide42.xml" ContentType="application/vnd.openxmlformats-officedocument.presentationml.notesSlide+xml"/>
  <Override PartName="/ppt/tags/tag23.xml" ContentType="application/vnd.openxmlformats-officedocument.presentationml.tags+xml"/>
  <Override PartName="/ppt/notesSlides/notesSlide43.xml" ContentType="application/vnd.openxmlformats-officedocument.presentationml.notesSlide+xml"/>
  <Override PartName="/ppt/tags/tag24.xml" ContentType="application/vnd.openxmlformats-officedocument.presentationml.tags+xml"/>
  <Override PartName="/ppt/notesSlides/notesSlide44.xml" ContentType="application/vnd.openxmlformats-officedocument.presentationml.notesSlide+xml"/>
  <Override PartName="/ppt/tags/tag25.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tags/tag26.xml" ContentType="application/vnd.openxmlformats-officedocument.presentationml.tags+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84" r:id="rId2"/>
    <p:sldMasterId id="2147483803" r:id="rId3"/>
    <p:sldMasterId id="2147483822" r:id="rId4"/>
    <p:sldMasterId id="2147483888" r:id="rId5"/>
    <p:sldMasterId id="2147483903" r:id="rId6"/>
    <p:sldMasterId id="2147483924" r:id="rId7"/>
    <p:sldMasterId id="2147483945" r:id="rId8"/>
    <p:sldMasterId id="2147483966" r:id="rId9"/>
    <p:sldMasterId id="2147483987" r:id="rId10"/>
    <p:sldMasterId id="2147484007" r:id="rId11"/>
    <p:sldMasterId id="2147484022" r:id="rId12"/>
  </p:sldMasterIdLst>
  <p:notesMasterIdLst>
    <p:notesMasterId r:id="rId119"/>
  </p:notesMasterIdLst>
  <p:handoutMasterIdLst>
    <p:handoutMasterId r:id="rId120"/>
  </p:handoutMasterIdLst>
  <p:sldIdLst>
    <p:sldId id="354" r:id="rId13"/>
    <p:sldId id="356" r:id="rId14"/>
    <p:sldId id="256" r:id="rId15"/>
    <p:sldId id="442" r:id="rId16"/>
    <p:sldId id="263" r:id="rId17"/>
    <p:sldId id="358" r:id="rId18"/>
    <p:sldId id="360" r:id="rId19"/>
    <p:sldId id="361" r:id="rId20"/>
    <p:sldId id="363" r:id="rId21"/>
    <p:sldId id="364" r:id="rId22"/>
    <p:sldId id="365" r:id="rId23"/>
    <p:sldId id="367" r:id="rId24"/>
    <p:sldId id="368" r:id="rId25"/>
    <p:sldId id="370" r:id="rId26"/>
    <p:sldId id="371" r:id="rId27"/>
    <p:sldId id="439" r:id="rId28"/>
    <p:sldId id="373" r:id="rId29"/>
    <p:sldId id="374" r:id="rId30"/>
    <p:sldId id="375" r:id="rId31"/>
    <p:sldId id="376" r:id="rId32"/>
    <p:sldId id="377" r:id="rId33"/>
    <p:sldId id="378" r:id="rId34"/>
    <p:sldId id="379" r:id="rId35"/>
    <p:sldId id="328" r:id="rId36"/>
    <p:sldId id="380" r:id="rId37"/>
    <p:sldId id="381" r:id="rId38"/>
    <p:sldId id="382" r:id="rId39"/>
    <p:sldId id="383" r:id="rId40"/>
    <p:sldId id="384" r:id="rId41"/>
    <p:sldId id="277" r:id="rId42"/>
    <p:sldId id="279" r:id="rId43"/>
    <p:sldId id="385" r:id="rId44"/>
    <p:sldId id="443" r:id="rId45"/>
    <p:sldId id="444" r:id="rId46"/>
    <p:sldId id="445" r:id="rId47"/>
    <p:sldId id="446" r:id="rId48"/>
    <p:sldId id="447" r:id="rId49"/>
    <p:sldId id="448" r:id="rId50"/>
    <p:sldId id="449" r:id="rId51"/>
    <p:sldId id="450" r:id="rId52"/>
    <p:sldId id="451" r:id="rId53"/>
    <p:sldId id="452" r:id="rId54"/>
    <p:sldId id="453" r:id="rId55"/>
    <p:sldId id="454" r:id="rId56"/>
    <p:sldId id="455" r:id="rId57"/>
    <p:sldId id="456" r:id="rId58"/>
    <p:sldId id="457" r:id="rId59"/>
    <p:sldId id="458" r:id="rId60"/>
    <p:sldId id="459" r:id="rId61"/>
    <p:sldId id="460" r:id="rId62"/>
    <p:sldId id="461" r:id="rId63"/>
    <p:sldId id="462" r:id="rId64"/>
    <p:sldId id="463" r:id="rId65"/>
    <p:sldId id="464" r:id="rId66"/>
    <p:sldId id="465" r:id="rId67"/>
    <p:sldId id="466" r:id="rId68"/>
    <p:sldId id="467" r:id="rId69"/>
    <p:sldId id="395" r:id="rId70"/>
    <p:sldId id="396" r:id="rId71"/>
    <p:sldId id="397" r:id="rId72"/>
    <p:sldId id="398" r:id="rId73"/>
    <p:sldId id="280" r:id="rId74"/>
    <p:sldId id="400" r:id="rId75"/>
    <p:sldId id="401" r:id="rId76"/>
    <p:sldId id="402" r:id="rId77"/>
    <p:sldId id="403" r:id="rId78"/>
    <p:sldId id="404" r:id="rId79"/>
    <p:sldId id="405" r:id="rId80"/>
    <p:sldId id="294" r:id="rId81"/>
    <p:sldId id="406" r:id="rId82"/>
    <p:sldId id="407" r:id="rId83"/>
    <p:sldId id="408" r:id="rId84"/>
    <p:sldId id="409" r:id="rId85"/>
    <p:sldId id="410" r:id="rId86"/>
    <p:sldId id="411" r:id="rId87"/>
    <p:sldId id="312" r:id="rId88"/>
    <p:sldId id="412" r:id="rId89"/>
    <p:sldId id="413" r:id="rId90"/>
    <p:sldId id="414" r:id="rId91"/>
    <p:sldId id="415" r:id="rId92"/>
    <p:sldId id="416" r:id="rId93"/>
    <p:sldId id="417" r:id="rId94"/>
    <p:sldId id="418" r:id="rId95"/>
    <p:sldId id="419" r:id="rId96"/>
    <p:sldId id="420" r:id="rId97"/>
    <p:sldId id="421" r:id="rId98"/>
    <p:sldId id="422" r:id="rId99"/>
    <p:sldId id="423" r:id="rId100"/>
    <p:sldId id="424" r:id="rId101"/>
    <p:sldId id="425" r:id="rId102"/>
    <p:sldId id="426" r:id="rId103"/>
    <p:sldId id="438" r:id="rId104"/>
    <p:sldId id="428" r:id="rId105"/>
    <p:sldId id="429" r:id="rId106"/>
    <p:sldId id="437" r:id="rId107"/>
    <p:sldId id="431" r:id="rId108"/>
    <p:sldId id="432" r:id="rId109"/>
    <p:sldId id="433" r:id="rId110"/>
    <p:sldId id="434" r:id="rId111"/>
    <p:sldId id="435" r:id="rId112"/>
    <p:sldId id="436" r:id="rId113"/>
    <p:sldId id="441" r:id="rId114"/>
    <p:sldId id="468" r:id="rId115"/>
    <p:sldId id="440" r:id="rId116"/>
    <p:sldId id="261" r:id="rId117"/>
    <p:sldId id="258" r:id="rId118"/>
  </p:sldIdLst>
  <p:sldSz cx="9144000" cy="6858000" type="screen4x3"/>
  <p:notesSz cx="6858000" cy="9144000"/>
  <p:custDataLst>
    <p:tags r:id="rId121"/>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2">
          <p15:clr>
            <a:srgbClr val="A4A3A4"/>
          </p15:clr>
        </p15:guide>
        <p15:guide id="2" orient="horz" pos="232">
          <p15:clr>
            <a:srgbClr val="A4A3A4"/>
          </p15:clr>
        </p15:guide>
        <p15:guide id="3" orient="horz" pos="1003">
          <p15:clr>
            <a:srgbClr val="A4A3A4"/>
          </p15:clr>
        </p15:guide>
        <p15:guide id="4" orient="horz" pos="2409">
          <p15:clr>
            <a:srgbClr val="A4A3A4"/>
          </p15:clr>
        </p15:guide>
        <p15:guide id="5" orient="horz" pos="2500">
          <p15:clr>
            <a:srgbClr val="A4A3A4"/>
          </p15:clr>
        </p15:guide>
        <p15:guide id="6" orient="horz" pos="3906">
          <p15:clr>
            <a:srgbClr val="A4A3A4"/>
          </p15:clr>
        </p15:guide>
        <p15:guide id="7" pos="136">
          <p15:clr>
            <a:srgbClr val="A4A3A4"/>
          </p15:clr>
        </p15:guide>
        <p15:guide id="8" pos="839">
          <p15:clr>
            <a:srgbClr val="A4A3A4"/>
          </p15:clr>
        </p15:guide>
        <p15:guide id="9" pos="930">
          <p15:clr>
            <a:srgbClr val="A4A3A4"/>
          </p15:clr>
        </p15:guide>
        <p15:guide id="10" pos="2835">
          <p15:clr>
            <a:srgbClr val="A4A3A4"/>
          </p15:clr>
        </p15:guide>
        <p15:guide id="11" pos="2925">
          <p15:clr>
            <a:srgbClr val="A4A3A4"/>
          </p15:clr>
        </p15:guide>
        <p15:guide id="12" pos="4830">
          <p15:clr>
            <a:srgbClr val="A4A3A4"/>
          </p15:clr>
        </p15:guide>
        <p15:guide id="13" pos="5624">
          <p15:clr>
            <a:srgbClr val="A4A3A4"/>
          </p15:clr>
        </p15:guide>
      </p15:sldGuideLst>
    </p:ext>
    <p:ext uri="{2D200454-40CA-4A62-9FC3-DE9A4176ACB9}">
      <p15:notesGuideLst xmlns:p15="http://schemas.microsoft.com/office/powerpoint/2012/main">
        <p15:guide id="1" orient="horz" pos="2880">
          <p15:clr>
            <a:srgbClr val="A4A3A4"/>
          </p15:clr>
        </p15:guide>
        <p15:guide id="2" orient="horz" pos="158">
          <p15:clr>
            <a:srgbClr val="A4A3A4"/>
          </p15:clr>
        </p15:guide>
        <p15:guide id="3" orient="horz" pos="5602">
          <p15:clr>
            <a:srgbClr val="A4A3A4"/>
          </p15:clr>
        </p15:guide>
        <p15:guide id="4" orient="horz" pos="317">
          <p15:clr>
            <a:srgbClr val="A4A3A4"/>
          </p15:clr>
        </p15:guide>
        <p15:guide id="5" orient="horz" pos="3061">
          <p15:clr>
            <a:srgbClr val="A4A3A4"/>
          </p15:clr>
        </p15:guide>
        <p15:guide id="6" orient="horz" pos="5488">
          <p15:clr>
            <a:srgbClr val="A4A3A4"/>
          </p15:clr>
        </p15:guide>
        <p15:guide id="7" pos="2160">
          <p15:clr>
            <a:srgbClr val="A4A3A4"/>
          </p15:clr>
        </p15:guide>
        <p15:guide id="8" pos="482">
          <p15:clr>
            <a:srgbClr val="A4A3A4"/>
          </p15:clr>
        </p15:guide>
        <p15:guide id="9" pos="406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ALSCH"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45994D"/>
    <a:srgbClr val="9A2801"/>
    <a:srgbClr val="BF4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ittlere Formatvorlage 4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ittlere Formatvorlage 4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90" autoAdjust="0"/>
    <p:restoredTop sz="93441" autoAdjust="0"/>
  </p:normalViewPr>
  <p:slideViewPr>
    <p:cSldViewPr snapToObjects="1" showGuides="1">
      <p:cViewPr varScale="1">
        <p:scale>
          <a:sx n="86" d="100"/>
          <a:sy n="86" d="100"/>
        </p:scale>
        <p:origin x="1602" y="90"/>
      </p:cViewPr>
      <p:guideLst>
        <p:guide orient="horz" pos="142"/>
        <p:guide orient="horz" pos="232"/>
        <p:guide orient="horz" pos="1003"/>
        <p:guide orient="horz" pos="2409"/>
        <p:guide orient="horz" pos="2500"/>
        <p:guide orient="horz" pos="3906"/>
        <p:guide pos="136"/>
        <p:guide pos="839"/>
        <p:guide pos="930"/>
        <p:guide pos="2835"/>
        <p:guide pos="2925"/>
        <p:guide pos="4830"/>
        <p:guide pos="5624"/>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Lst>
  </p:outlineViewPr>
  <p:notesTextViewPr>
    <p:cViewPr>
      <p:scale>
        <a:sx n="100" d="100"/>
        <a:sy n="100" d="100"/>
      </p:scale>
      <p:origin x="0" y="0"/>
    </p:cViewPr>
  </p:notesTextViewPr>
  <p:sorterViewPr>
    <p:cViewPr>
      <p:scale>
        <a:sx n="66" d="100"/>
        <a:sy n="66" d="100"/>
      </p:scale>
      <p:origin x="0" y="10668"/>
    </p:cViewPr>
  </p:sorterViewPr>
  <p:notesViewPr>
    <p:cSldViewPr snapToObjects="1" showGuides="1">
      <p:cViewPr>
        <p:scale>
          <a:sx n="100" d="100"/>
          <a:sy n="100" d="100"/>
        </p:scale>
        <p:origin x="-1548" y="-72"/>
      </p:cViewPr>
      <p:guideLst>
        <p:guide orient="horz" pos="2880"/>
        <p:guide orient="horz" pos="158"/>
        <p:guide orient="horz" pos="5602"/>
        <p:guide orient="horz" pos="317"/>
        <p:guide orient="horz" pos="3061"/>
        <p:guide orient="horz" pos="5488"/>
        <p:guide pos="2160"/>
        <p:guide pos="482"/>
        <p:guide pos="406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117" Type="http://schemas.openxmlformats.org/officeDocument/2006/relationships/slide" Target="slides/slide105.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12" Type="http://schemas.openxmlformats.org/officeDocument/2006/relationships/slide" Target="slides/slide100.xml"/><Relationship Id="rId16" Type="http://schemas.openxmlformats.org/officeDocument/2006/relationships/slide" Target="slides/slide4.xml"/><Relationship Id="rId107" Type="http://schemas.openxmlformats.org/officeDocument/2006/relationships/slide" Target="slides/slide95.xml"/><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102" Type="http://schemas.openxmlformats.org/officeDocument/2006/relationships/slide" Target="slides/slide90.xml"/><Relationship Id="rId123"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49.xml"/><Relationship Id="rId82" Type="http://schemas.openxmlformats.org/officeDocument/2006/relationships/slide" Target="slides/slide70.xml"/><Relationship Id="rId90" Type="http://schemas.openxmlformats.org/officeDocument/2006/relationships/slide" Target="slides/slide78.xml"/><Relationship Id="rId95" Type="http://schemas.openxmlformats.org/officeDocument/2006/relationships/slide" Target="slides/slide83.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slide" Target="slides/slide93.xml"/><Relationship Id="rId113" Type="http://schemas.openxmlformats.org/officeDocument/2006/relationships/slide" Target="slides/slide101.xml"/><Relationship Id="rId118" Type="http://schemas.openxmlformats.org/officeDocument/2006/relationships/slide" Target="slides/slide106.xml"/><Relationship Id="rId12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93" Type="http://schemas.openxmlformats.org/officeDocument/2006/relationships/slide" Target="slides/slide81.xml"/><Relationship Id="rId98" Type="http://schemas.openxmlformats.org/officeDocument/2006/relationships/slide" Target="slides/slide86.xml"/><Relationship Id="rId121" Type="http://schemas.openxmlformats.org/officeDocument/2006/relationships/tags" Target="tags/tag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103" Type="http://schemas.openxmlformats.org/officeDocument/2006/relationships/slide" Target="slides/slide91.xml"/><Relationship Id="rId108" Type="http://schemas.openxmlformats.org/officeDocument/2006/relationships/slide" Target="slides/slide96.xml"/><Relationship Id="rId116" Type="http://schemas.openxmlformats.org/officeDocument/2006/relationships/slide" Target="slides/slide104.xml"/><Relationship Id="rId124" Type="http://schemas.openxmlformats.org/officeDocument/2006/relationships/viewProps" Target="viewProp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slide" Target="slides/slide79.xml"/><Relationship Id="rId96" Type="http://schemas.openxmlformats.org/officeDocument/2006/relationships/slide" Target="slides/slide84.xml"/><Relationship Id="rId111" Type="http://schemas.openxmlformats.org/officeDocument/2006/relationships/slide" Target="slides/slide9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6" Type="http://schemas.openxmlformats.org/officeDocument/2006/relationships/slide" Target="slides/slide94.xml"/><Relationship Id="rId114" Type="http://schemas.openxmlformats.org/officeDocument/2006/relationships/slide" Target="slides/slide102.xml"/><Relationship Id="rId119" Type="http://schemas.openxmlformats.org/officeDocument/2006/relationships/notesMaster" Target="notesMasters/notesMaster1.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122"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slide" Target="slides/slide9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120" Type="http://schemas.openxmlformats.org/officeDocument/2006/relationships/handoutMaster" Target="handoutMasters/handoutMaster1.xml"/><Relationship Id="rId125"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110" Type="http://schemas.openxmlformats.org/officeDocument/2006/relationships/slide" Target="slides/slide98.xml"/><Relationship Id="rId115" Type="http://schemas.openxmlformats.org/officeDocument/2006/relationships/slide" Target="slides/slide103.xml"/></Relationships>
</file>

<file path=ppt/_rels/viewProps.xml.rels><?xml version="1.0" encoding="UTF-8" standalone="yes"?>
<Relationships xmlns="http://schemas.openxmlformats.org/package/2006/relationships"><Relationship Id="rId8" Type="http://schemas.openxmlformats.org/officeDocument/2006/relationships/slide" Target="slides/slide40.xml"/><Relationship Id="rId13" Type="http://schemas.openxmlformats.org/officeDocument/2006/relationships/slide" Target="slides/slide45.xml"/><Relationship Id="rId18" Type="http://schemas.openxmlformats.org/officeDocument/2006/relationships/slide" Target="slides/slide50.xml"/><Relationship Id="rId3" Type="http://schemas.openxmlformats.org/officeDocument/2006/relationships/slide" Target="slides/slide35.xml"/><Relationship Id="rId21" Type="http://schemas.openxmlformats.org/officeDocument/2006/relationships/slide" Target="slides/slide53.xml"/><Relationship Id="rId7" Type="http://schemas.openxmlformats.org/officeDocument/2006/relationships/slide" Target="slides/slide39.xml"/><Relationship Id="rId12" Type="http://schemas.openxmlformats.org/officeDocument/2006/relationships/slide" Target="slides/slide44.xml"/><Relationship Id="rId17" Type="http://schemas.openxmlformats.org/officeDocument/2006/relationships/slide" Target="slides/slide49.xml"/><Relationship Id="rId2" Type="http://schemas.openxmlformats.org/officeDocument/2006/relationships/slide" Target="slides/slide34.xml"/><Relationship Id="rId16" Type="http://schemas.openxmlformats.org/officeDocument/2006/relationships/slide" Target="slides/slide48.xml"/><Relationship Id="rId20" Type="http://schemas.openxmlformats.org/officeDocument/2006/relationships/slide" Target="slides/slide52.xml"/><Relationship Id="rId1" Type="http://schemas.openxmlformats.org/officeDocument/2006/relationships/slide" Target="slides/slide33.xml"/><Relationship Id="rId6" Type="http://schemas.openxmlformats.org/officeDocument/2006/relationships/slide" Target="slides/slide38.xml"/><Relationship Id="rId11" Type="http://schemas.openxmlformats.org/officeDocument/2006/relationships/slide" Target="slides/slide43.xml"/><Relationship Id="rId5" Type="http://schemas.openxmlformats.org/officeDocument/2006/relationships/slide" Target="slides/slide37.xml"/><Relationship Id="rId15" Type="http://schemas.openxmlformats.org/officeDocument/2006/relationships/slide" Target="slides/slide47.xml"/><Relationship Id="rId10" Type="http://schemas.openxmlformats.org/officeDocument/2006/relationships/slide" Target="slides/slide42.xml"/><Relationship Id="rId19" Type="http://schemas.openxmlformats.org/officeDocument/2006/relationships/slide" Target="slides/slide51.xml"/><Relationship Id="rId4" Type="http://schemas.openxmlformats.org/officeDocument/2006/relationships/slide" Target="slides/slide36.xml"/><Relationship Id="rId9" Type="http://schemas.openxmlformats.org/officeDocument/2006/relationships/slide" Target="slides/slide41.xml"/><Relationship Id="rId14" Type="http://schemas.openxmlformats.org/officeDocument/2006/relationships/slide" Target="slides/slide46.xml"/><Relationship Id="rId22"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C408DD-E4CC-41DD-96B8-EB57C76D51FF}" type="doc">
      <dgm:prSet loTypeId="urn:microsoft.com/office/officeart/2005/8/layout/orgChart1" loCatId="hierarchy" qsTypeId="urn:microsoft.com/office/officeart/2005/8/quickstyle/simple1" qsCatId="simple" csTypeId="urn:microsoft.com/office/officeart/2005/8/colors/accent1_2" csCatId="accent1" phldr="1"/>
      <dgm:spPr/>
    </dgm:pt>
    <dgm:pt modelId="{537A6A56-36E1-46A1-99B1-4DD1183CB2AE}">
      <dgm:prSet/>
      <dgm:spPr/>
      <dgm:t>
        <a:bodyPr/>
        <a:lstStyle/>
        <a:p>
          <a:pPr marL="182563" marR="0" lvl="0" indent="-182563" algn="ctr" defTabSz="914400" rtl="0" eaLnBrk="1" fontAlgn="base" latinLnBrk="0" hangingPunct="1">
            <a:lnSpc>
              <a:spcPct val="100000"/>
            </a:lnSpc>
            <a:spcBef>
              <a:spcPct val="50000"/>
            </a:spcBef>
            <a:spcAft>
              <a:spcPct val="0"/>
            </a:spcAft>
            <a:buClr>
              <a:schemeClr val="tx2"/>
            </a:buClr>
            <a:buSzPct val="70000"/>
            <a:buFontTx/>
            <a:buNone/>
            <a:tabLst/>
          </a:pPr>
          <a:r>
            <a:rPr kumimoji="0" lang="en-US" b="0" i="0" u="none" strike="noStrike" cap="none" normalizeH="0" baseline="0" dirty="0" smtClean="0">
              <a:ln>
                <a:noFill/>
              </a:ln>
              <a:solidFill>
                <a:schemeClr val="bg1"/>
              </a:solidFill>
              <a:effectLst/>
              <a:latin typeface="Arial" charset="0"/>
              <a:cs typeface="Arial" charset="0"/>
            </a:rPr>
            <a:t>Orlando Substation</a:t>
          </a:r>
        </a:p>
      </dgm:t>
    </dgm:pt>
    <dgm:pt modelId="{E4436E6A-F1D7-4413-BFDD-19BC44D19596}" type="parTrans" cxnId="{DFEFD3C5-CF3D-4E9E-B381-6D90C20336E4}">
      <dgm:prSet/>
      <dgm:spPr/>
      <dgm:t>
        <a:bodyPr/>
        <a:lstStyle/>
        <a:p>
          <a:endParaRPr lang="en-US"/>
        </a:p>
      </dgm:t>
    </dgm:pt>
    <dgm:pt modelId="{85792A64-C6FE-4E7E-BF39-A5607874F23B}" type="sibTrans" cxnId="{DFEFD3C5-CF3D-4E9E-B381-6D90C20336E4}">
      <dgm:prSet/>
      <dgm:spPr/>
      <dgm:t>
        <a:bodyPr/>
        <a:lstStyle/>
        <a:p>
          <a:endParaRPr lang="en-US"/>
        </a:p>
      </dgm:t>
    </dgm:pt>
    <dgm:pt modelId="{9C7566B8-FF65-40A2-95A0-DC9B9B727E54}">
      <dgm:prSet/>
      <dgm:spPr/>
      <dgm:t>
        <a:bodyPr/>
        <a:lstStyle/>
        <a:p>
          <a:pPr marL="182563" marR="0" lvl="0" indent="-182563" algn="ctr" defTabSz="914400" rtl="0" eaLnBrk="1" fontAlgn="base" latinLnBrk="0" hangingPunct="1">
            <a:lnSpc>
              <a:spcPct val="100000"/>
            </a:lnSpc>
            <a:spcBef>
              <a:spcPct val="50000"/>
            </a:spcBef>
            <a:spcAft>
              <a:spcPct val="0"/>
            </a:spcAft>
            <a:buClr>
              <a:schemeClr val="tx2"/>
            </a:buClr>
            <a:buSzPct val="70000"/>
            <a:buFontTx/>
            <a:buNone/>
            <a:tabLst/>
          </a:pPr>
          <a:r>
            <a:rPr kumimoji="0" lang="en-US" b="0" i="0" u="none" strike="noStrike" cap="none" normalizeH="0" baseline="0" dirty="0" smtClean="0">
              <a:ln>
                <a:noFill/>
              </a:ln>
              <a:solidFill>
                <a:schemeClr val="bg1"/>
              </a:solidFill>
              <a:effectLst/>
              <a:latin typeface="Arial" charset="0"/>
              <a:cs typeface="Arial" charset="0"/>
            </a:rPr>
            <a:t>230kV</a:t>
          </a:r>
        </a:p>
      </dgm:t>
    </dgm:pt>
    <dgm:pt modelId="{88D36B8B-31B1-4B53-8114-1439682AD850}" type="parTrans" cxnId="{0CE4E36E-0E9E-4AF4-BF56-23F60A2DACAD}">
      <dgm:prSet/>
      <dgm:spPr/>
      <dgm:t>
        <a:bodyPr/>
        <a:lstStyle/>
        <a:p>
          <a:endParaRPr lang="en-US"/>
        </a:p>
      </dgm:t>
    </dgm:pt>
    <dgm:pt modelId="{6F51013D-D0BD-4B46-A46A-C51B1DC9C6FB}" type="sibTrans" cxnId="{0CE4E36E-0E9E-4AF4-BF56-23F60A2DACAD}">
      <dgm:prSet/>
      <dgm:spPr/>
      <dgm:t>
        <a:bodyPr/>
        <a:lstStyle/>
        <a:p>
          <a:endParaRPr lang="en-US"/>
        </a:p>
      </dgm:t>
    </dgm:pt>
    <dgm:pt modelId="{BA304973-1D10-46C9-9467-5ADDAB222C7C}">
      <dgm:prSet/>
      <dgm:spPr/>
      <dgm:t>
        <a:bodyPr/>
        <a:lstStyle/>
        <a:p>
          <a:pPr marL="182563" marR="0" lvl="0" indent="-182563" algn="ctr" defTabSz="914400" rtl="0" eaLnBrk="1" fontAlgn="base" latinLnBrk="0" hangingPunct="1">
            <a:lnSpc>
              <a:spcPct val="100000"/>
            </a:lnSpc>
            <a:spcBef>
              <a:spcPct val="50000"/>
            </a:spcBef>
            <a:spcAft>
              <a:spcPct val="0"/>
            </a:spcAft>
            <a:buClr>
              <a:schemeClr val="tx2"/>
            </a:buClr>
            <a:buSzPct val="70000"/>
            <a:buFontTx/>
            <a:buNone/>
            <a:tabLst/>
          </a:pPr>
          <a:r>
            <a:rPr kumimoji="0" lang="en-US" b="0" i="0" u="none" strike="noStrike" cap="none" normalizeH="0" baseline="0" dirty="0" smtClean="0">
              <a:ln>
                <a:noFill/>
              </a:ln>
              <a:solidFill>
                <a:schemeClr val="bg1"/>
              </a:solidFill>
              <a:effectLst/>
              <a:latin typeface="Arial" charset="0"/>
              <a:cs typeface="Arial" charset="0"/>
            </a:rPr>
            <a:t>Bay D1</a:t>
          </a:r>
        </a:p>
      </dgm:t>
    </dgm:pt>
    <dgm:pt modelId="{A73AAF6B-D383-4C36-BBC2-28AD605A1097}" type="parTrans" cxnId="{EFF2BEAB-1D7C-468D-B207-116795A2F67F}">
      <dgm:prSet/>
      <dgm:spPr/>
      <dgm:t>
        <a:bodyPr/>
        <a:lstStyle/>
        <a:p>
          <a:endParaRPr lang="en-US"/>
        </a:p>
      </dgm:t>
    </dgm:pt>
    <dgm:pt modelId="{2A145882-739F-4184-A362-5F5D6E525FBE}" type="sibTrans" cxnId="{EFF2BEAB-1D7C-468D-B207-116795A2F67F}">
      <dgm:prSet/>
      <dgm:spPr/>
      <dgm:t>
        <a:bodyPr/>
        <a:lstStyle/>
        <a:p>
          <a:endParaRPr lang="en-US"/>
        </a:p>
      </dgm:t>
    </dgm:pt>
    <dgm:pt modelId="{64AC49D7-A9C4-47ED-B270-294A144C8E88}">
      <dgm:prSet/>
      <dgm:spPr/>
      <dgm:t>
        <a:bodyPr/>
        <a:lstStyle/>
        <a:p>
          <a:pPr marL="182563" marR="0" lvl="0" indent="-182563" algn="ctr" defTabSz="914400" rtl="0" eaLnBrk="1" fontAlgn="base" latinLnBrk="0" hangingPunct="1">
            <a:lnSpc>
              <a:spcPct val="100000"/>
            </a:lnSpc>
            <a:spcBef>
              <a:spcPct val="50000"/>
            </a:spcBef>
            <a:spcAft>
              <a:spcPct val="0"/>
            </a:spcAft>
            <a:buClr>
              <a:schemeClr val="tx2"/>
            </a:buClr>
            <a:buSzPct val="70000"/>
            <a:buFontTx/>
            <a:buNone/>
            <a:tabLst/>
          </a:pPr>
          <a:r>
            <a:rPr kumimoji="0" lang="en-US" b="0" i="0" u="none" strike="noStrike" cap="none" normalizeH="0" baseline="0" dirty="0" smtClean="0">
              <a:ln>
                <a:noFill/>
              </a:ln>
              <a:solidFill>
                <a:schemeClr val="bg1"/>
              </a:solidFill>
              <a:effectLst/>
              <a:latin typeface="Arial" charset="0"/>
              <a:cs typeface="Arial" charset="0"/>
            </a:rPr>
            <a:t>Bay D2</a:t>
          </a:r>
        </a:p>
      </dgm:t>
    </dgm:pt>
    <dgm:pt modelId="{0925B1C5-2EA0-4622-B003-CDC9C263DF38}" type="parTrans" cxnId="{A45893EE-BC65-42E7-A3BC-84151F50758C}">
      <dgm:prSet/>
      <dgm:spPr/>
      <dgm:t>
        <a:bodyPr/>
        <a:lstStyle/>
        <a:p>
          <a:endParaRPr lang="en-US"/>
        </a:p>
      </dgm:t>
    </dgm:pt>
    <dgm:pt modelId="{3A0B8F0A-2DFE-42E5-BD97-451ADD6E5979}" type="sibTrans" cxnId="{A45893EE-BC65-42E7-A3BC-84151F50758C}">
      <dgm:prSet/>
      <dgm:spPr/>
      <dgm:t>
        <a:bodyPr/>
        <a:lstStyle/>
        <a:p>
          <a:endParaRPr lang="en-US"/>
        </a:p>
      </dgm:t>
    </dgm:pt>
    <dgm:pt modelId="{F1106241-9312-42D2-876B-689DF7E9DD53}">
      <dgm:prSet/>
      <dgm:spPr/>
      <dgm:t>
        <a:bodyPr/>
        <a:lstStyle/>
        <a:p>
          <a:pPr marL="182563" marR="0" lvl="0" indent="-182563" algn="ctr" defTabSz="914400" rtl="0" eaLnBrk="1" fontAlgn="base" latinLnBrk="0" hangingPunct="1">
            <a:lnSpc>
              <a:spcPct val="100000"/>
            </a:lnSpc>
            <a:spcBef>
              <a:spcPct val="50000"/>
            </a:spcBef>
            <a:spcAft>
              <a:spcPct val="0"/>
            </a:spcAft>
            <a:buClr>
              <a:schemeClr val="tx2"/>
            </a:buClr>
            <a:buSzPct val="70000"/>
            <a:buFontTx/>
            <a:buNone/>
            <a:tabLst/>
          </a:pPr>
          <a:r>
            <a:rPr kumimoji="0" lang="en-US" b="0" i="0" u="none" strike="noStrike" cap="none" normalizeH="0" baseline="0" dirty="0" smtClean="0">
              <a:ln>
                <a:noFill/>
              </a:ln>
              <a:solidFill>
                <a:schemeClr val="bg1"/>
              </a:solidFill>
              <a:effectLst/>
              <a:latin typeface="Arial" charset="0"/>
              <a:cs typeface="Arial" charset="0"/>
            </a:rPr>
            <a:t>115 kV</a:t>
          </a:r>
        </a:p>
      </dgm:t>
    </dgm:pt>
    <dgm:pt modelId="{74C5FE4A-5400-4370-A65D-830B11D6FAE2}" type="parTrans" cxnId="{10A35367-1B4F-41B0-AD56-C29BE5279B40}">
      <dgm:prSet/>
      <dgm:spPr/>
      <dgm:t>
        <a:bodyPr/>
        <a:lstStyle/>
        <a:p>
          <a:endParaRPr lang="en-US"/>
        </a:p>
      </dgm:t>
    </dgm:pt>
    <dgm:pt modelId="{2A78B467-22EC-4BC6-A01E-4C70C51BC02E}" type="sibTrans" cxnId="{10A35367-1B4F-41B0-AD56-C29BE5279B40}">
      <dgm:prSet/>
      <dgm:spPr/>
      <dgm:t>
        <a:bodyPr/>
        <a:lstStyle/>
        <a:p>
          <a:endParaRPr lang="en-US"/>
        </a:p>
      </dgm:t>
    </dgm:pt>
    <dgm:pt modelId="{C1E2FE8C-4BA9-4BAA-814A-DA6D5B74D449}">
      <dgm:prSet/>
      <dgm:spPr/>
      <dgm:t>
        <a:bodyPr/>
        <a:lstStyle/>
        <a:p>
          <a:pPr marL="182563" marR="0" lvl="0" indent="-182563" algn="ctr" defTabSz="914400" rtl="0" eaLnBrk="1" fontAlgn="base" latinLnBrk="0" hangingPunct="1">
            <a:lnSpc>
              <a:spcPct val="100000"/>
            </a:lnSpc>
            <a:spcBef>
              <a:spcPct val="50000"/>
            </a:spcBef>
            <a:spcAft>
              <a:spcPct val="0"/>
            </a:spcAft>
            <a:buClr>
              <a:schemeClr val="tx2"/>
            </a:buClr>
            <a:buSzPct val="70000"/>
            <a:buFontTx/>
            <a:buNone/>
            <a:tabLst/>
          </a:pPr>
          <a:r>
            <a:rPr kumimoji="0" lang="en-US" b="0" i="0" u="none" strike="noStrike" cap="none" normalizeH="0" baseline="0" dirty="0" smtClean="0">
              <a:ln>
                <a:noFill/>
              </a:ln>
              <a:solidFill>
                <a:schemeClr val="bg1"/>
              </a:solidFill>
              <a:effectLst/>
              <a:latin typeface="Arial" charset="0"/>
              <a:cs typeface="Arial" charset="0"/>
            </a:rPr>
            <a:t>Line X..Y</a:t>
          </a:r>
        </a:p>
      </dgm:t>
    </dgm:pt>
    <dgm:pt modelId="{46B5206C-20EC-4A7C-84B4-80BA59697999}" type="parTrans" cxnId="{DFC26BE4-E015-4A57-85B4-4DADCDE6A40F}">
      <dgm:prSet/>
      <dgm:spPr/>
      <dgm:t>
        <a:bodyPr/>
        <a:lstStyle/>
        <a:p>
          <a:endParaRPr lang="en-US"/>
        </a:p>
      </dgm:t>
    </dgm:pt>
    <dgm:pt modelId="{E516BCB8-7299-4A74-A31D-ABCB3D208A74}" type="sibTrans" cxnId="{DFC26BE4-E015-4A57-85B4-4DADCDE6A40F}">
      <dgm:prSet/>
      <dgm:spPr/>
      <dgm:t>
        <a:bodyPr/>
        <a:lstStyle/>
        <a:p>
          <a:endParaRPr lang="en-US"/>
        </a:p>
      </dgm:t>
    </dgm:pt>
    <dgm:pt modelId="{695DF5F8-547C-42F3-86FF-0C3A5C394FB4}">
      <dgm:prSet/>
      <dgm:spPr/>
      <dgm:t>
        <a:bodyPr/>
        <a:lstStyle/>
        <a:p>
          <a:pPr marL="182563" marR="0" lvl="0" indent="-182563" algn="ctr" defTabSz="914400" rtl="0" eaLnBrk="1" fontAlgn="base" latinLnBrk="0" hangingPunct="1">
            <a:lnSpc>
              <a:spcPct val="100000"/>
            </a:lnSpc>
            <a:spcBef>
              <a:spcPct val="50000"/>
            </a:spcBef>
            <a:spcAft>
              <a:spcPct val="0"/>
            </a:spcAft>
            <a:buClr>
              <a:schemeClr val="tx2"/>
            </a:buClr>
            <a:buSzPct val="70000"/>
            <a:buFontTx/>
            <a:buNone/>
            <a:tabLst/>
          </a:pPr>
          <a:r>
            <a:rPr kumimoji="0" lang="en-US" b="0" i="0" u="none" strike="noStrike" cap="none" normalizeH="0" baseline="0" dirty="0" err="1" smtClean="0">
              <a:ln>
                <a:noFill/>
              </a:ln>
              <a:solidFill>
                <a:schemeClr val="bg1"/>
              </a:solidFill>
              <a:effectLst/>
              <a:latin typeface="Arial" charset="0"/>
              <a:cs typeface="Arial" charset="0"/>
            </a:rPr>
            <a:t>IED</a:t>
          </a:r>
          <a:r>
            <a:rPr kumimoji="0" lang="en-US" b="0" i="0" u="none" strike="noStrike" cap="none" normalizeH="0" baseline="0" dirty="0" smtClean="0">
              <a:ln>
                <a:noFill/>
              </a:ln>
              <a:solidFill>
                <a:schemeClr val="bg1"/>
              </a:solidFill>
              <a:effectLst/>
              <a:latin typeface="Arial" charset="0"/>
              <a:cs typeface="Arial" charset="0"/>
            </a:rPr>
            <a:t> D1.1</a:t>
          </a:r>
        </a:p>
      </dgm:t>
    </dgm:pt>
    <dgm:pt modelId="{B71359FD-2B90-4C47-9B8C-D2468BA1ADF0}" type="parTrans" cxnId="{8E791909-6A02-4A5E-8113-7AAF7F2C110E}">
      <dgm:prSet/>
      <dgm:spPr/>
      <dgm:t>
        <a:bodyPr/>
        <a:lstStyle/>
        <a:p>
          <a:endParaRPr lang="en-US"/>
        </a:p>
      </dgm:t>
    </dgm:pt>
    <dgm:pt modelId="{98DD6EE8-DCC8-46D1-AC68-1E9BE180F988}" type="sibTrans" cxnId="{8E791909-6A02-4A5E-8113-7AAF7F2C110E}">
      <dgm:prSet/>
      <dgm:spPr/>
      <dgm:t>
        <a:bodyPr/>
        <a:lstStyle/>
        <a:p>
          <a:endParaRPr lang="en-US"/>
        </a:p>
      </dgm:t>
    </dgm:pt>
    <dgm:pt modelId="{62F666D1-32B8-47E9-B458-02519766CC8D}">
      <dgm:prSet/>
      <dgm:spPr/>
      <dgm:t>
        <a:bodyPr/>
        <a:lstStyle/>
        <a:p>
          <a:pPr marL="182563" marR="0" lvl="0" indent="-182563" algn="ctr" defTabSz="914400" rtl="0" eaLnBrk="1" fontAlgn="base" latinLnBrk="0" hangingPunct="1">
            <a:lnSpc>
              <a:spcPct val="100000"/>
            </a:lnSpc>
            <a:spcBef>
              <a:spcPct val="50000"/>
            </a:spcBef>
            <a:spcAft>
              <a:spcPct val="0"/>
            </a:spcAft>
            <a:buClr>
              <a:schemeClr val="tx2"/>
            </a:buClr>
            <a:buSzPct val="70000"/>
            <a:buFontTx/>
            <a:buNone/>
            <a:tabLst/>
          </a:pPr>
          <a:r>
            <a:rPr kumimoji="0" lang="en-US" b="0" i="0" u="none" strike="noStrike" cap="none" normalizeH="0" baseline="0" dirty="0" err="1" smtClean="0">
              <a:ln>
                <a:noFill/>
              </a:ln>
              <a:solidFill>
                <a:schemeClr val="bg1"/>
              </a:solidFill>
              <a:effectLst/>
              <a:latin typeface="Arial" charset="0"/>
              <a:cs typeface="Arial" charset="0"/>
            </a:rPr>
            <a:t>IED</a:t>
          </a:r>
          <a:r>
            <a:rPr kumimoji="0" lang="en-US" b="0" i="0" u="none" strike="noStrike" cap="none" normalizeH="0" baseline="0" dirty="0" smtClean="0">
              <a:ln>
                <a:noFill/>
              </a:ln>
              <a:solidFill>
                <a:schemeClr val="bg1"/>
              </a:solidFill>
              <a:effectLst/>
              <a:latin typeface="Arial" charset="0"/>
              <a:cs typeface="Arial" charset="0"/>
            </a:rPr>
            <a:t> D.1.2</a:t>
          </a:r>
        </a:p>
      </dgm:t>
    </dgm:pt>
    <dgm:pt modelId="{3AF1A887-1A72-4E35-A4C4-B4F8CF3EBE19}" type="parTrans" cxnId="{B4863852-941D-41CA-8AAE-61A5C78D4CE8}">
      <dgm:prSet/>
      <dgm:spPr/>
      <dgm:t>
        <a:bodyPr/>
        <a:lstStyle/>
        <a:p>
          <a:endParaRPr lang="en-US"/>
        </a:p>
      </dgm:t>
    </dgm:pt>
    <dgm:pt modelId="{015C5BAC-286E-4E47-87B5-78186EF71DCF}" type="sibTrans" cxnId="{B4863852-941D-41CA-8AAE-61A5C78D4CE8}">
      <dgm:prSet/>
      <dgm:spPr/>
      <dgm:t>
        <a:bodyPr/>
        <a:lstStyle/>
        <a:p>
          <a:endParaRPr lang="en-US"/>
        </a:p>
      </dgm:t>
    </dgm:pt>
    <dgm:pt modelId="{7E3F6120-2F9F-41DD-9FB1-76A4688C8215}" type="pres">
      <dgm:prSet presAssocID="{32C408DD-E4CC-41DD-96B8-EB57C76D51FF}" presName="hierChild1" presStyleCnt="0">
        <dgm:presLayoutVars>
          <dgm:orgChart val="1"/>
          <dgm:chPref val="1"/>
          <dgm:dir/>
          <dgm:animOne val="branch"/>
          <dgm:animLvl val="lvl"/>
          <dgm:resizeHandles/>
        </dgm:presLayoutVars>
      </dgm:prSet>
      <dgm:spPr/>
    </dgm:pt>
    <dgm:pt modelId="{4E4931B1-9391-490B-A7F6-28332CAC37EC}" type="pres">
      <dgm:prSet presAssocID="{537A6A56-36E1-46A1-99B1-4DD1183CB2AE}" presName="hierRoot1" presStyleCnt="0">
        <dgm:presLayoutVars>
          <dgm:hierBranch val="r"/>
        </dgm:presLayoutVars>
      </dgm:prSet>
      <dgm:spPr/>
    </dgm:pt>
    <dgm:pt modelId="{5B3DA69E-7B2D-4BA9-B5BC-0465042FCD93}" type="pres">
      <dgm:prSet presAssocID="{537A6A56-36E1-46A1-99B1-4DD1183CB2AE}" presName="rootComposite1" presStyleCnt="0"/>
      <dgm:spPr/>
    </dgm:pt>
    <dgm:pt modelId="{F0D9FA31-80C8-462E-95EC-04B432AF0B66}" type="pres">
      <dgm:prSet presAssocID="{537A6A56-36E1-46A1-99B1-4DD1183CB2AE}" presName="rootText1" presStyleLbl="node0" presStyleIdx="0" presStyleCnt="1" custScaleX="260753">
        <dgm:presLayoutVars>
          <dgm:chPref val="3"/>
        </dgm:presLayoutVars>
      </dgm:prSet>
      <dgm:spPr/>
      <dgm:t>
        <a:bodyPr/>
        <a:lstStyle/>
        <a:p>
          <a:endParaRPr lang="en-US"/>
        </a:p>
      </dgm:t>
    </dgm:pt>
    <dgm:pt modelId="{82908B57-1E3D-421E-B283-39879F385B0F}" type="pres">
      <dgm:prSet presAssocID="{537A6A56-36E1-46A1-99B1-4DD1183CB2AE}" presName="rootConnector1" presStyleLbl="node1" presStyleIdx="0" presStyleCnt="0"/>
      <dgm:spPr/>
      <dgm:t>
        <a:bodyPr/>
        <a:lstStyle/>
        <a:p>
          <a:endParaRPr lang="en-US"/>
        </a:p>
      </dgm:t>
    </dgm:pt>
    <dgm:pt modelId="{5B229497-E150-4A51-A277-B3653B02977D}" type="pres">
      <dgm:prSet presAssocID="{537A6A56-36E1-46A1-99B1-4DD1183CB2AE}" presName="hierChild2" presStyleCnt="0"/>
      <dgm:spPr/>
    </dgm:pt>
    <dgm:pt modelId="{899E0E2E-2998-412A-A8EB-4E55A61A8D0A}" type="pres">
      <dgm:prSet presAssocID="{88D36B8B-31B1-4B53-8114-1439682AD850}" presName="Name50" presStyleLbl="parChTrans1D2" presStyleIdx="0" presStyleCnt="2"/>
      <dgm:spPr/>
      <dgm:t>
        <a:bodyPr/>
        <a:lstStyle/>
        <a:p>
          <a:endParaRPr lang="en-US"/>
        </a:p>
      </dgm:t>
    </dgm:pt>
    <dgm:pt modelId="{E28E4CF2-C3FB-4683-88F3-3F424B3F3252}" type="pres">
      <dgm:prSet presAssocID="{9C7566B8-FF65-40A2-95A0-DC9B9B727E54}" presName="hierRoot2" presStyleCnt="0">
        <dgm:presLayoutVars>
          <dgm:hierBranch val="r"/>
        </dgm:presLayoutVars>
      </dgm:prSet>
      <dgm:spPr/>
    </dgm:pt>
    <dgm:pt modelId="{E26A9227-A3DE-478B-B6EB-F54BB6EA0D92}" type="pres">
      <dgm:prSet presAssocID="{9C7566B8-FF65-40A2-95A0-DC9B9B727E54}" presName="rootComposite" presStyleCnt="0"/>
      <dgm:spPr/>
    </dgm:pt>
    <dgm:pt modelId="{B79B379A-E489-4821-9A25-8D0199DDA767}" type="pres">
      <dgm:prSet presAssocID="{9C7566B8-FF65-40A2-95A0-DC9B9B727E54}" presName="rootText" presStyleLbl="node2" presStyleIdx="0" presStyleCnt="2">
        <dgm:presLayoutVars>
          <dgm:chPref val="3"/>
        </dgm:presLayoutVars>
      </dgm:prSet>
      <dgm:spPr/>
      <dgm:t>
        <a:bodyPr/>
        <a:lstStyle/>
        <a:p>
          <a:endParaRPr lang="en-US"/>
        </a:p>
      </dgm:t>
    </dgm:pt>
    <dgm:pt modelId="{3055015F-2397-449B-B021-0CB57F7EF3B2}" type="pres">
      <dgm:prSet presAssocID="{9C7566B8-FF65-40A2-95A0-DC9B9B727E54}" presName="rootConnector" presStyleLbl="node2" presStyleIdx="0" presStyleCnt="2"/>
      <dgm:spPr/>
      <dgm:t>
        <a:bodyPr/>
        <a:lstStyle/>
        <a:p>
          <a:endParaRPr lang="en-US"/>
        </a:p>
      </dgm:t>
    </dgm:pt>
    <dgm:pt modelId="{FAEE5A38-C54B-4F0C-B182-29B4E33AEA13}" type="pres">
      <dgm:prSet presAssocID="{9C7566B8-FF65-40A2-95A0-DC9B9B727E54}" presName="hierChild4" presStyleCnt="0"/>
      <dgm:spPr/>
    </dgm:pt>
    <dgm:pt modelId="{0DB2ED40-4BFC-4B0B-8591-3E1B9D55AE99}" type="pres">
      <dgm:prSet presAssocID="{A73AAF6B-D383-4C36-BBC2-28AD605A1097}" presName="Name50" presStyleLbl="parChTrans1D3" presStyleIdx="0" presStyleCnt="3"/>
      <dgm:spPr/>
      <dgm:t>
        <a:bodyPr/>
        <a:lstStyle/>
        <a:p>
          <a:endParaRPr lang="en-US"/>
        </a:p>
      </dgm:t>
    </dgm:pt>
    <dgm:pt modelId="{515F3978-4AAD-4D1B-AF91-9977DDCF76F3}" type="pres">
      <dgm:prSet presAssocID="{BA304973-1D10-46C9-9467-5ADDAB222C7C}" presName="hierRoot2" presStyleCnt="0">
        <dgm:presLayoutVars>
          <dgm:hierBranch val="r"/>
        </dgm:presLayoutVars>
      </dgm:prSet>
      <dgm:spPr/>
    </dgm:pt>
    <dgm:pt modelId="{572DE74C-E827-4FF1-930D-A05BB734E0A7}" type="pres">
      <dgm:prSet presAssocID="{BA304973-1D10-46C9-9467-5ADDAB222C7C}" presName="rootComposite" presStyleCnt="0"/>
      <dgm:spPr/>
    </dgm:pt>
    <dgm:pt modelId="{0FAB6121-E6EF-427A-B4AA-35CAE4D8A9FF}" type="pres">
      <dgm:prSet presAssocID="{BA304973-1D10-46C9-9467-5ADDAB222C7C}" presName="rootText" presStyleLbl="node3" presStyleIdx="0" presStyleCnt="3">
        <dgm:presLayoutVars>
          <dgm:chPref val="3"/>
        </dgm:presLayoutVars>
      </dgm:prSet>
      <dgm:spPr/>
      <dgm:t>
        <a:bodyPr/>
        <a:lstStyle/>
        <a:p>
          <a:endParaRPr lang="en-US"/>
        </a:p>
      </dgm:t>
    </dgm:pt>
    <dgm:pt modelId="{5C90E330-DC40-4DE3-BCA2-D4BAD448FD29}" type="pres">
      <dgm:prSet presAssocID="{BA304973-1D10-46C9-9467-5ADDAB222C7C}" presName="rootConnector" presStyleLbl="node3" presStyleIdx="0" presStyleCnt="3"/>
      <dgm:spPr/>
      <dgm:t>
        <a:bodyPr/>
        <a:lstStyle/>
        <a:p>
          <a:endParaRPr lang="en-US"/>
        </a:p>
      </dgm:t>
    </dgm:pt>
    <dgm:pt modelId="{4BC1E081-8A4B-46D9-A209-D260B22EF6C7}" type="pres">
      <dgm:prSet presAssocID="{BA304973-1D10-46C9-9467-5ADDAB222C7C}" presName="hierChild4" presStyleCnt="0"/>
      <dgm:spPr/>
    </dgm:pt>
    <dgm:pt modelId="{A0D505B0-2FFA-48C6-B1E6-C9370251ADB9}" type="pres">
      <dgm:prSet presAssocID="{B71359FD-2B90-4C47-9B8C-D2468BA1ADF0}" presName="Name50" presStyleLbl="parChTrans1D4" presStyleIdx="0" presStyleCnt="2"/>
      <dgm:spPr/>
      <dgm:t>
        <a:bodyPr/>
        <a:lstStyle/>
        <a:p>
          <a:endParaRPr lang="en-US"/>
        </a:p>
      </dgm:t>
    </dgm:pt>
    <dgm:pt modelId="{3BF81A56-DC31-47F6-818E-819C07271BEB}" type="pres">
      <dgm:prSet presAssocID="{695DF5F8-547C-42F3-86FF-0C3A5C394FB4}" presName="hierRoot2" presStyleCnt="0">
        <dgm:presLayoutVars>
          <dgm:hierBranch val="init"/>
        </dgm:presLayoutVars>
      </dgm:prSet>
      <dgm:spPr/>
    </dgm:pt>
    <dgm:pt modelId="{3AAA07AC-539A-44F5-B767-97B6B2589733}" type="pres">
      <dgm:prSet presAssocID="{695DF5F8-547C-42F3-86FF-0C3A5C394FB4}" presName="rootComposite" presStyleCnt="0"/>
      <dgm:spPr/>
    </dgm:pt>
    <dgm:pt modelId="{138596F3-C213-4DFE-AB77-BE018CEA5DF9}" type="pres">
      <dgm:prSet presAssocID="{695DF5F8-547C-42F3-86FF-0C3A5C394FB4}" presName="rootText" presStyleLbl="node4" presStyleIdx="0" presStyleCnt="2">
        <dgm:presLayoutVars>
          <dgm:chPref val="3"/>
        </dgm:presLayoutVars>
      </dgm:prSet>
      <dgm:spPr/>
      <dgm:t>
        <a:bodyPr/>
        <a:lstStyle/>
        <a:p>
          <a:endParaRPr lang="en-US"/>
        </a:p>
      </dgm:t>
    </dgm:pt>
    <dgm:pt modelId="{3D940F08-34BE-4580-BB4D-266AD75EE8C1}" type="pres">
      <dgm:prSet presAssocID="{695DF5F8-547C-42F3-86FF-0C3A5C394FB4}" presName="rootConnector" presStyleLbl="node4" presStyleIdx="0" presStyleCnt="2"/>
      <dgm:spPr/>
      <dgm:t>
        <a:bodyPr/>
        <a:lstStyle/>
        <a:p>
          <a:endParaRPr lang="en-US"/>
        </a:p>
      </dgm:t>
    </dgm:pt>
    <dgm:pt modelId="{46DCE91F-5D1F-4068-A004-4C529E1F38C7}" type="pres">
      <dgm:prSet presAssocID="{695DF5F8-547C-42F3-86FF-0C3A5C394FB4}" presName="hierChild4" presStyleCnt="0"/>
      <dgm:spPr/>
    </dgm:pt>
    <dgm:pt modelId="{2CB5CD6D-CD19-46A2-98E8-ADD28468E23D}" type="pres">
      <dgm:prSet presAssocID="{695DF5F8-547C-42F3-86FF-0C3A5C394FB4}" presName="hierChild5" presStyleCnt="0"/>
      <dgm:spPr/>
    </dgm:pt>
    <dgm:pt modelId="{07C6C323-9803-4B83-8D23-2D4D79B3C0DB}" type="pres">
      <dgm:prSet presAssocID="{3AF1A887-1A72-4E35-A4C4-B4F8CF3EBE19}" presName="Name50" presStyleLbl="parChTrans1D4" presStyleIdx="1" presStyleCnt="2"/>
      <dgm:spPr/>
      <dgm:t>
        <a:bodyPr/>
        <a:lstStyle/>
        <a:p>
          <a:endParaRPr lang="en-US"/>
        </a:p>
      </dgm:t>
    </dgm:pt>
    <dgm:pt modelId="{A36B9F15-CD47-4109-81AA-B705F10F7CC2}" type="pres">
      <dgm:prSet presAssocID="{62F666D1-32B8-47E9-B458-02519766CC8D}" presName="hierRoot2" presStyleCnt="0">
        <dgm:presLayoutVars>
          <dgm:hierBranch val="init"/>
        </dgm:presLayoutVars>
      </dgm:prSet>
      <dgm:spPr/>
    </dgm:pt>
    <dgm:pt modelId="{640EB0B4-E624-43BE-B264-7A4B5AF92C34}" type="pres">
      <dgm:prSet presAssocID="{62F666D1-32B8-47E9-B458-02519766CC8D}" presName="rootComposite" presStyleCnt="0"/>
      <dgm:spPr/>
    </dgm:pt>
    <dgm:pt modelId="{540DD861-6BFD-468E-99AE-1E3E2E5041B7}" type="pres">
      <dgm:prSet presAssocID="{62F666D1-32B8-47E9-B458-02519766CC8D}" presName="rootText" presStyleLbl="node4" presStyleIdx="1" presStyleCnt="2">
        <dgm:presLayoutVars>
          <dgm:chPref val="3"/>
        </dgm:presLayoutVars>
      </dgm:prSet>
      <dgm:spPr/>
      <dgm:t>
        <a:bodyPr/>
        <a:lstStyle/>
        <a:p>
          <a:endParaRPr lang="en-US"/>
        </a:p>
      </dgm:t>
    </dgm:pt>
    <dgm:pt modelId="{958D7FDA-01B4-4A95-B674-0F35122E79DD}" type="pres">
      <dgm:prSet presAssocID="{62F666D1-32B8-47E9-B458-02519766CC8D}" presName="rootConnector" presStyleLbl="node4" presStyleIdx="1" presStyleCnt="2"/>
      <dgm:spPr/>
      <dgm:t>
        <a:bodyPr/>
        <a:lstStyle/>
        <a:p>
          <a:endParaRPr lang="en-US"/>
        </a:p>
      </dgm:t>
    </dgm:pt>
    <dgm:pt modelId="{53372831-E912-4FDA-9EEC-47617454BFAD}" type="pres">
      <dgm:prSet presAssocID="{62F666D1-32B8-47E9-B458-02519766CC8D}" presName="hierChild4" presStyleCnt="0"/>
      <dgm:spPr/>
    </dgm:pt>
    <dgm:pt modelId="{AB86C030-8761-4914-AAC4-8F42FD93189E}" type="pres">
      <dgm:prSet presAssocID="{62F666D1-32B8-47E9-B458-02519766CC8D}" presName="hierChild5" presStyleCnt="0"/>
      <dgm:spPr/>
    </dgm:pt>
    <dgm:pt modelId="{F1E01FAC-B670-4F62-9D3D-1AFA7F39DF5A}" type="pres">
      <dgm:prSet presAssocID="{BA304973-1D10-46C9-9467-5ADDAB222C7C}" presName="hierChild5" presStyleCnt="0"/>
      <dgm:spPr/>
    </dgm:pt>
    <dgm:pt modelId="{497267A3-4B95-4F3E-A3D6-02098116B26A}" type="pres">
      <dgm:prSet presAssocID="{0925B1C5-2EA0-4622-B003-CDC9C263DF38}" presName="Name50" presStyleLbl="parChTrans1D3" presStyleIdx="1" presStyleCnt="3"/>
      <dgm:spPr/>
      <dgm:t>
        <a:bodyPr/>
        <a:lstStyle/>
        <a:p>
          <a:endParaRPr lang="en-US"/>
        </a:p>
      </dgm:t>
    </dgm:pt>
    <dgm:pt modelId="{D77702E5-4D54-40B7-BD60-F82E00A657A8}" type="pres">
      <dgm:prSet presAssocID="{64AC49D7-A9C4-47ED-B270-294A144C8E88}" presName="hierRoot2" presStyleCnt="0">
        <dgm:presLayoutVars>
          <dgm:hierBranch val="r"/>
        </dgm:presLayoutVars>
      </dgm:prSet>
      <dgm:spPr/>
    </dgm:pt>
    <dgm:pt modelId="{DB057DFF-2904-4C91-B31A-A18BADAA3504}" type="pres">
      <dgm:prSet presAssocID="{64AC49D7-A9C4-47ED-B270-294A144C8E88}" presName="rootComposite" presStyleCnt="0"/>
      <dgm:spPr/>
    </dgm:pt>
    <dgm:pt modelId="{93F73C30-25EC-4600-991C-8E341CE8204F}" type="pres">
      <dgm:prSet presAssocID="{64AC49D7-A9C4-47ED-B270-294A144C8E88}" presName="rootText" presStyleLbl="node3" presStyleIdx="1" presStyleCnt="3">
        <dgm:presLayoutVars>
          <dgm:chPref val="3"/>
        </dgm:presLayoutVars>
      </dgm:prSet>
      <dgm:spPr/>
      <dgm:t>
        <a:bodyPr/>
        <a:lstStyle/>
        <a:p>
          <a:endParaRPr lang="en-US"/>
        </a:p>
      </dgm:t>
    </dgm:pt>
    <dgm:pt modelId="{1245C7C4-D57D-4D68-93DF-B3E34CD22083}" type="pres">
      <dgm:prSet presAssocID="{64AC49D7-A9C4-47ED-B270-294A144C8E88}" presName="rootConnector" presStyleLbl="node3" presStyleIdx="1" presStyleCnt="3"/>
      <dgm:spPr/>
      <dgm:t>
        <a:bodyPr/>
        <a:lstStyle/>
        <a:p>
          <a:endParaRPr lang="en-US"/>
        </a:p>
      </dgm:t>
    </dgm:pt>
    <dgm:pt modelId="{89853329-C6F5-4F21-B533-4E5255C5CF93}" type="pres">
      <dgm:prSet presAssocID="{64AC49D7-A9C4-47ED-B270-294A144C8E88}" presName="hierChild4" presStyleCnt="0"/>
      <dgm:spPr/>
    </dgm:pt>
    <dgm:pt modelId="{7F71C51C-AC92-4E9A-8AE0-C62EAA662C45}" type="pres">
      <dgm:prSet presAssocID="{64AC49D7-A9C4-47ED-B270-294A144C8E88}" presName="hierChild5" presStyleCnt="0"/>
      <dgm:spPr/>
    </dgm:pt>
    <dgm:pt modelId="{07915A71-0017-4605-BE07-2FAE0D9F3D84}" type="pres">
      <dgm:prSet presAssocID="{9C7566B8-FF65-40A2-95A0-DC9B9B727E54}" presName="hierChild5" presStyleCnt="0"/>
      <dgm:spPr/>
    </dgm:pt>
    <dgm:pt modelId="{CC44878A-7393-4BC6-AD77-02BF610F1317}" type="pres">
      <dgm:prSet presAssocID="{74C5FE4A-5400-4370-A65D-830B11D6FAE2}" presName="Name50" presStyleLbl="parChTrans1D2" presStyleIdx="1" presStyleCnt="2"/>
      <dgm:spPr/>
      <dgm:t>
        <a:bodyPr/>
        <a:lstStyle/>
        <a:p>
          <a:endParaRPr lang="en-US"/>
        </a:p>
      </dgm:t>
    </dgm:pt>
    <dgm:pt modelId="{D8E0A192-FB97-4053-9B0D-A8E3D4A093F7}" type="pres">
      <dgm:prSet presAssocID="{F1106241-9312-42D2-876B-689DF7E9DD53}" presName="hierRoot2" presStyleCnt="0">
        <dgm:presLayoutVars>
          <dgm:hierBranch val="r"/>
        </dgm:presLayoutVars>
      </dgm:prSet>
      <dgm:spPr/>
    </dgm:pt>
    <dgm:pt modelId="{E6B0EAE8-6E33-4F91-B837-AA235A6F8FF2}" type="pres">
      <dgm:prSet presAssocID="{F1106241-9312-42D2-876B-689DF7E9DD53}" presName="rootComposite" presStyleCnt="0"/>
      <dgm:spPr/>
    </dgm:pt>
    <dgm:pt modelId="{C2F1155D-5A83-4FEF-B607-B9A6670CE415}" type="pres">
      <dgm:prSet presAssocID="{F1106241-9312-42D2-876B-689DF7E9DD53}" presName="rootText" presStyleLbl="node2" presStyleIdx="1" presStyleCnt="2">
        <dgm:presLayoutVars>
          <dgm:chPref val="3"/>
        </dgm:presLayoutVars>
      </dgm:prSet>
      <dgm:spPr/>
      <dgm:t>
        <a:bodyPr/>
        <a:lstStyle/>
        <a:p>
          <a:endParaRPr lang="en-US"/>
        </a:p>
      </dgm:t>
    </dgm:pt>
    <dgm:pt modelId="{1D396795-87F9-451E-A5D7-F5B47C5988B0}" type="pres">
      <dgm:prSet presAssocID="{F1106241-9312-42D2-876B-689DF7E9DD53}" presName="rootConnector" presStyleLbl="node2" presStyleIdx="1" presStyleCnt="2"/>
      <dgm:spPr/>
      <dgm:t>
        <a:bodyPr/>
        <a:lstStyle/>
        <a:p>
          <a:endParaRPr lang="en-US"/>
        </a:p>
      </dgm:t>
    </dgm:pt>
    <dgm:pt modelId="{AD4ED7DD-4559-4E9C-92D3-357E14EB490E}" type="pres">
      <dgm:prSet presAssocID="{F1106241-9312-42D2-876B-689DF7E9DD53}" presName="hierChild4" presStyleCnt="0"/>
      <dgm:spPr/>
    </dgm:pt>
    <dgm:pt modelId="{0E404F5B-4C5B-407E-A9B0-45DE591A11D8}" type="pres">
      <dgm:prSet presAssocID="{46B5206C-20EC-4A7C-84B4-80BA59697999}" presName="Name50" presStyleLbl="parChTrans1D3" presStyleIdx="2" presStyleCnt="3"/>
      <dgm:spPr/>
      <dgm:t>
        <a:bodyPr/>
        <a:lstStyle/>
        <a:p>
          <a:endParaRPr lang="en-US"/>
        </a:p>
      </dgm:t>
    </dgm:pt>
    <dgm:pt modelId="{3A451894-BD65-4142-ADEA-7650CBFBE142}" type="pres">
      <dgm:prSet presAssocID="{C1E2FE8C-4BA9-4BAA-814A-DA6D5B74D449}" presName="hierRoot2" presStyleCnt="0">
        <dgm:presLayoutVars>
          <dgm:hierBranch val="r"/>
        </dgm:presLayoutVars>
      </dgm:prSet>
      <dgm:spPr/>
    </dgm:pt>
    <dgm:pt modelId="{F46FA2CA-362C-4BE2-A9C1-703BDBCAF0F3}" type="pres">
      <dgm:prSet presAssocID="{C1E2FE8C-4BA9-4BAA-814A-DA6D5B74D449}" presName="rootComposite" presStyleCnt="0"/>
      <dgm:spPr/>
    </dgm:pt>
    <dgm:pt modelId="{6EA3186F-EF39-4CE0-970B-15348D73CC6D}" type="pres">
      <dgm:prSet presAssocID="{C1E2FE8C-4BA9-4BAA-814A-DA6D5B74D449}" presName="rootText" presStyleLbl="node3" presStyleIdx="2" presStyleCnt="3">
        <dgm:presLayoutVars>
          <dgm:chPref val="3"/>
        </dgm:presLayoutVars>
      </dgm:prSet>
      <dgm:spPr/>
      <dgm:t>
        <a:bodyPr/>
        <a:lstStyle/>
        <a:p>
          <a:endParaRPr lang="en-US"/>
        </a:p>
      </dgm:t>
    </dgm:pt>
    <dgm:pt modelId="{0DE66A5F-E03C-41BC-BBBA-6B54DFF64E5A}" type="pres">
      <dgm:prSet presAssocID="{C1E2FE8C-4BA9-4BAA-814A-DA6D5B74D449}" presName="rootConnector" presStyleLbl="node3" presStyleIdx="2" presStyleCnt="3"/>
      <dgm:spPr/>
      <dgm:t>
        <a:bodyPr/>
        <a:lstStyle/>
        <a:p>
          <a:endParaRPr lang="en-US"/>
        </a:p>
      </dgm:t>
    </dgm:pt>
    <dgm:pt modelId="{15C42151-CDA3-4500-ACF9-2FF1049602E7}" type="pres">
      <dgm:prSet presAssocID="{C1E2FE8C-4BA9-4BAA-814A-DA6D5B74D449}" presName="hierChild4" presStyleCnt="0"/>
      <dgm:spPr/>
    </dgm:pt>
    <dgm:pt modelId="{027C0069-4DC3-45C8-8B1A-462DA7FF5013}" type="pres">
      <dgm:prSet presAssocID="{C1E2FE8C-4BA9-4BAA-814A-DA6D5B74D449}" presName="hierChild5" presStyleCnt="0"/>
      <dgm:spPr/>
    </dgm:pt>
    <dgm:pt modelId="{DEF84C48-E125-4486-A593-5001B0DC72DA}" type="pres">
      <dgm:prSet presAssocID="{F1106241-9312-42D2-876B-689DF7E9DD53}" presName="hierChild5" presStyleCnt="0"/>
      <dgm:spPr/>
    </dgm:pt>
    <dgm:pt modelId="{46A4D860-3006-4312-9BE2-6F744514EF4C}" type="pres">
      <dgm:prSet presAssocID="{537A6A56-36E1-46A1-99B1-4DD1183CB2AE}" presName="hierChild3" presStyleCnt="0"/>
      <dgm:spPr/>
    </dgm:pt>
  </dgm:ptLst>
  <dgm:cxnLst>
    <dgm:cxn modelId="{1D470115-E0AC-4A78-AAC9-E1026FB84C72}" type="presOf" srcId="{537A6A56-36E1-46A1-99B1-4DD1183CB2AE}" destId="{82908B57-1E3D-421E-B283-39879F385B0F}" srcOrd="1" destOrd="0" presId="urn:microsoft.com/office/officeart/2005/8/layout/orgChart1"/>
    <dgm:cxn modelId="{EFF2BEAB-1D7C-468D-B207-116795A2F67F}" srcId="{9C7566B8-FF65-40A2-95A0-DC9B9B727E54}" destId="{BA304973-1D10-46C9-9467-5ADDAB222C7C}" srcOrd="0" destOrd="0" parTransId="{A73AAF6B-D383-4C36-BBC2-28AD605A1097}" sibTransId="{2A145882-739F-4184-A362-5F5D6E525FBE}"/>
    <dgm:cxn modelId="{9A518367-49BB-4862-B5FC-382C080FB596}" type="presOf" srcId="{64AC49D7-A9C4-47ED-B270-294A144C8E88}" destId="{1245C7C4-D57D-4D68-93DF-B3E34CD22083}" srcOrd="1" destOrd="0" presId="urn:microsoft.com/office/officeart/2005/8/layout/orgChart1"/>
    <dgm:cxn modelId="{8E791909-6A02-4A5E-8113-7AAF7F2C110E}" srcId="{BA304973-1D10-46C9-9467-5ADDAB222C7C}" destId="{695DF5F8-547C-42F3-86FF-0C3A5C394FB4}" srcOrd="0" destOrd="0" parTransId="{B71359FD-2B90-4C47-9B8C-D2468BA1ADF0}" sibTransId="{98DD6EE8-DCC8-46D1-AC68-1E9BE180F988}"/>
    <dgm:cxn modelId="{DFC26BE4-E015-4A57-85B4-4DADCDE6A40F}" srcId="{F1106241-9312-42D2-876B-689DF7E9DD53}" destId="{C1E2FE8C-4BA9-4BAA-814A-DA6D5B74D449}" srcOrd="0" destOrd="0" parTransId="{46B5206C-20EC-4A7C-84B4-80BA59697999}" sibTransId="{E516BCB8-7299-4A74-A31D-ABCB3D208A74}"/>
    <dgm:cxn modelId="{9D4C5D0C-CF83-4975-85CF-9A2E6E2B97FD}" type="presOf" srcId="{62F666D1-32B8-47E9-B458-02519766CC8D}" destId="{540DD861-6BFD-468E-99AE-1E3E2E5041B7}" srcOrd="0" destOrd="0" presId="urn:microsoft.com/office/officeart/2005/8/layout/orgChart1"/>
    <dgm:cxn modelId="{F9C84FA4-72A6-433A-BF8A-177E4E997D5E}" type="presOf" srcId="{46B5206C-20EC-4A7C-84B4-80BA59697999}" destId="{0E404F5B-4C5B-407E-A9B0-45DE591A11D8}" srcOrd="0" destOrd="0" presId="urn:microsoft.com/office/officeart/2005/8/layout/orgChart1"/>
    <dgm:cxn modelId="{A45893EE-BC65-42E7-A3BC-84151F50758C}" srcId="{9C7566B8-FF65-40A2-95A0-DC9B9B727E54}" destId="{64AC49D7-A9C4-47ED-B270-294A144C8E88}" srcOrd="1" destOrd="0" parTransId="{0925B1C5-2EA0-4622-B003-CDC9C263DF38}" sibTransId="{3A0B8F0A-2DFE-42E5-BD97-451ADD6E5979}"/>
    <dgm:cxn modelId="{4A7785B8-6BA3-4969-892A-A18EE59DB4C4}" type="presOf" srcId="{32C408DD-E4CC-41DD-96B8-EB57C76D51FF}" destId="{7E3F6120-2F9F-41DD-9FB1-76A4688C8215}" srcOrd="0" destOrd="0" presId="urn:microsoft.com/office/officeart/2005/8/layout/orgChart1"/>
    <dgm:cxn modelId="{9ECFA057-7DF9-44B0-AB50-8D9A2AC40195}" type="presOf" srcId="{0925B1C5-2EA0-4622-B003-CDC9C263DF38}" destId="{497267A3-4B95-4F3E-A3D6-02098116B26A}" srcOrd="0" destOrd="0" presId="urn:microsoft.com/office/officeart/2005/8/layout/orgChart1"/>
    <dgm:cxn modelId="{CF293D82-CDB4-44BF-8DAF-6D7B46D6CE07}" type="presOf" srcId="{695DF5F8-547C-42F3-86FF-0C3A5C394FB4}" destId="{138596F3-C213-4DFE-AB77-BE018CEA5DF9}" srcOrd="0" destOrd="0" presId="urn:microsoft.com/office/officeart/2005/8/layout/orgChart1"/>
    <dgm:cxn modelId="{84A2D46D-B67F-42D7-8731-577F0A41DD1E}" type="presOf" srcId="{F1106241-9312-42D2-876B-689DF7E9DD53}" destId="{1D396795-87F9-451E-A5D7-F5B47C5988B0}" srcOrd="1" destOrd="0" presId="urn:microsoft.com/office/officeart/2005/8/layout/orgChart1"/>
    <dgm:cxn modelId="{B83F2530-B499-4F62-95C5-E0D14BA9587B}" type="presOf" srcId="{537A6A56-36E1-46A1-99B1-4DD1183CB2AE}" destId="{F0D9FA31-80C8-462E-95EC-04B432AF0B66}" srcOrd="0" destOrd="0" presId="urn:microsoft.com/office/officeart/2005/8/layout/orgChart1"/>
    <dgm:cxn modelId="{7DA6F13F-9B7E-44D1-8A66-7E6A74C9E5C6}" type="presOf" srcId="{BA304973-1D10-46C9-9467-5ADDAB222C7C}" destId="{0FAB6121-E6EF-427A-B4AA-35CAE4D8A9FF}" srcOrd="0" destOrd="0" presId="urn:microsoft.com/office/officeart/2005/8/layout/orgChart1"/>
    <dgm:cxn modelId="{10A35367-1B4F-41B0-AD56-C29BE5279B40}" srcId="{537A6A56-36E1-46A1-99B1-4DD1183CB2AE}" destId="{F1106241-9312-42D2-876B-689DF7E9DD53}" srcOrd="1" destOrd="0" parTransId="{74C5FE4A-5400-4370-A65D-830B11D6FAE2}" sibTransId="{2A78B467-22EC-4BC6-A01E-4C70C51BC02E}"/>
    <dgm:cxn modelId="{CE179569-A347-4B73-8E4C-99009CC8A72F}" type="presOf" srcId="{C1E2FE8C-4BA9-4BAA-814A-DA6D5B74D449}" destId="{0DE66A5F-E03C-41BC-BBBA-6B54DFF64E5A}" srcOrd="1" destOrd="0" presId="urn:microsoft.com/office/officeart/2005/8/layout/orgChart1"/>
    <dgm:cxn modelId="{457B5E23-5157-4C83-AD99-13B542880538}" type="presOf" srcId="{3AF1A887-1A72-4E35-A4C4-B4F8CF3EBE19}" destId="{07C6C323-9803-4B83-8D23-2D4D79B3C0DB}" srcOrd="0" destOrd="0" presId="urn:microsoft.com/office/officeart/2005/8/layout/orgChart1"/>
    <dgm:cxn modelId="{7F821480-901F-4647-B6FD-9064196F7A27}" type="presOf" srcId="{62F666D1-32B8-47E9-B458-02519766CC8D}" destId="{958D7FDA-01B4-4A95-B674-0F35122E79DD}" srcOrd="1" destOrd="0" presId="urn:microsoft.com/office/officeart/2005/8/layout/orgChart1"/>
    <dgm:cxn modelId="{20E8FDF3-C17E-4313-B5C4-A00A986B233B}" type="presOf" srcId="{695DF5F8-547C-42F3-86FF-0C3A5C394FB4}" destId="{3D940F08-34BE-4580-BB4D-266AD75EE8C1}" srcOrd="1" destOrd="0" presId="urn:microsoft.com/office/officeart/2005/8/layout/orgChart1"/>
    <dgm:cxn modelId="{DFEFD3C5-CF3D-4E9E-B381-6D90C20336E4}" srcId="{32C408DD-E4CC-41DD-96B8-EB57C76D51FF}" destId="{537A6A56-36E1-46A1-99B1-4DD1183CB2AE}" srcOrd="0" destOrd="0" parTransId="{E4436E6A-F1D7-4413-BFDD-19BC44D19596}" sibTransId="{85792A64-C6FE-4E7E-BF39-A5607874F23B}"/>
    <dgm:cxn modelId="{31B5EEE3-694A-488F-8717-5D12381696EE}" type="presOf" srcId="{B71359FD-2B90-4C47-9B8C-D2468BA1ADF0}" destId="{A0D505B0-2FFA-48C6-B1E6-C9370251ADB9}" srcOrd="0" destOrd="0" presId="urn:microsoft.com/office/officeart/2005/8/layout/orgChart1"/>
    <dgm:cxn modelId="{CA33EE95-ADA8-45F6-BF82-5AA78BB89FC0}" type="presOf" srcId="{A73AAF6B-D383-4C36-BBC2-28AD605A1097}" destId="{0DB2ED40-4BFC-4B0B-8591-3E1B9D55AE99}" srcOrd="0" destOrd="0" presId="urn:microsoft.com/office/officeart/2005/8/layout/orgChart1"/>
    <dgm:cxn modelId="{1742DE04-630F-4BF1-9495-6139A971ABC6}" type="presOf" srcId="{9C7566B8-FF65-40A2-95A0-DC9B9B727E54}" destId="{3055015F-2397-449B-B021-0CB57F7EF3B2}" srcOrd="1" destOrd="0" presId="urn:microsoft.com/office/officeart/2005/8/layout/orgChart1"/>
    <dgm:cxn modelId="{DA0BD43A-FFBF-425A-8FA3-47DF0E86073A}" type="presOf" srcId="{C1E2FE8C-4BA9-4BAA-814A-DA6D5B74D449}" destId="{6EA3186F-EF39-4CE0-970B-15348D73CC6D}" srcOrd="0" destOrd="0" presId="urn:microsoft.com/office/officeart/2005/8/layout/orgChart1"/>
    <dgm:cxn modelId="{3132FF84-B7DE-4B32-9E69-F8681EC8985F}" type="presOf" srcId="{88D36B8B-31B1-4B53-8114-1439682AD850}" destId="{899E0E2E-2998-412A-A8EB-4E55A61A8D0A}" srcOrd="0" destOrd="0" presId="urn:microsoft.com/office/officeart/2005/8/layout/orgChart1"/>
    <dgm:cxn modelId="{090A0952-E65F-46FF-97FF-838CF81DEE3B}" type="presOf" srcId="{64AC49D7-A9C4-47ED-B270-294A144C8E88}" destId="{93F73C30-25EC-4600-991C-8E341CE8204F}" srcOrd="0" destOrd="0" presId="urn:microsoft.com/office/officeart/2005/8/layout/orgChart1"/>
    <dgm:cxn modelId="{0CE4E36E-0E9E-4AF4-BF56-23F60A2DACAD}" srcId="{537A6A56-36E1-46A1-99B1-4DD1183CB2AE}" destId="{9C7566B8-FF65-40A2-95A0-DC9B9B727E54}" srcOrd="0" destOrd="0" parTransId="{88D36B8B-31B1-4B53-8114-1439682AD850}" sibTransId="{6F51013D-D0BD-4B46-A46A-C51B1DC9C6FB}"/>
    <dgm:cxn modelId="{0147E71F-46EE-43EF-82A9-6FF26CCE3BFF}" type="presOf" srcId="{F1106241-9312-42D2-876B-689DF7E9DD53}" destId="{C2F1155D-5A83-4FEF-B607-B9A6670CE415}" srcOrd="0" destOrd="0" presId="urn:microsoft.com/office/officeart/2005/8/layout/orgChart1"/>
    <dgm:cxn modelId="{B4863852-941D-41CA-8AAE-61A5C78D4CE8}" srcId="{BA304973-1D10-46C9-9467-5ADDAB222C7C}" destId="{62F666D1-32B8-47E9-B458-02519766CC8D}" srcOrd="1" destOrd="0" parTransId="{3AF1A887-1A72-4E35-A4C4-B4F8CF3EBE19}" sibTransId="{015C5BAC-286E-4E47-87B5-78186EF71DCF}"/>
    <dgm:cxn modelId="{41CC891C-2C7D-4561-AB25-29E8AC6F47D1}" type="presOf" srcId="{9C7566B8-FF65-40A2-95A0-DC9B9B727E54}" destId="{B79B379A-E489-4821-9A25-8D0199DDA767}" srcOrd="0" destOrd="0" presId="urn:microsoft.com/office/officeart/2005/8/layout/orgChart1"/>
    <dgm:cxn modelId="{C27DF29A-C908-458A-A429-50DF5F65A039}" type="presOf" srcId="{BA304973-1D10-46C9-9467-5ADDAB222C7C}" destId="{5C90E330-DC40-4DE3-BCA2-D4BAD448FD29}" srcOrd="1" destOrd="0" presId="urn:microsoft.com/office/officeart/2005/8/layout/orgChart1"/>
    <dgm:cxn modelId="{0C75863F-8442-4519-973E-B797BF2C21C8}" type="presOf" srcId="{74C5FE4A-5400-4370-A65D-830B11D6FAE2}" destId="{CC44878A-7393-4BC6-AD77-02BF610F1317}" srcOrd="0" destOrd="0" presId="urn:microsoft.com/office/officeart/2005/8/layout/orgChart1"/>
    <dgm:cxn modelId="{CCA8810A-AB0D-4630-BA9F-BACA1CE178E3}" type="presParOf" srcId="{7E3F6120-2F9F-41DD-9FB1-76A4688C8215}" destId="{4E4931B1-9391-490B-A7F6-28332CAC37EC}" srcOrd="0" destOrd="0" presId="urn:microsoft.com/office/officeart/2005/8/layout/orgChart1"/>
    <dgm:cxn modelId="{F3105B07-70FF-4062-B529-D7965B78D4EB}" type="presParOf" srcId="{4E4931B1-9391-490B-A7F6-28332CAC37EC}" destId="{5B3DA69E-7B2D-4BA9-B5BC-0465042FCD93}" srcOrd="0" destOrd="0" presId="urn:microsoft.com/office/officeart/2005/8/layout/orgChart1"/>
    <dgm:cxn modelId="{7B99EE1C-6C59-46D3-8390-142AD03B96B3}" type="presParOf" srcId="{5B3DA69E-7B2D-4BA9-B5BC-0465042FCD93}" destId="{F0D9FA31-80C8-462E-95EC-04B432AF0B66}" srcOrd="0" destOrd="0" presId="urn:microsoft.com/office/officeart/2005/8/layout/orgChart1"/>
    <dgm:cxn modelId="{311822C7-D850-4A5A-80F4-1F32AFA1C298}" type="presParOf" srcId="{5B3DA69E-7B2D-4BA9-B5BC-0465042FCD93}" destId="{82908B57-1E3D-421E-B283-39879F385B0F}" srcOrd="1" destOrd="0" presId="urn:microsoft.com/office/officeart/2005/8/layout/orgChart1"/>
    <dgm:cxn modelId="{1AC51720-E714-4622-990E-57E1FB30CB88}" type="presParOf" srcId="{4E4931B1-9391-490B-A7F6-28332CAC37EC}" destId="{5B229497-E150-4A51-A277-B3653B02977D}" srcOrd="1" destOrd="0" presId="urn:microsoft.com/office/officeart/2005/8/layout/orgChart1"/>
    <dgm:cxn modelId="{A520787C-7936-4606-9B6A-18260B8B5987}" type="presParOf" srcId="{5B229497-E150-4A51-A277-B3653B02977D}" destId="{899E0E2E-2998-412A-A8EB-4E55A61A8D0A}" srcOrd="0" destOrd="0" presId="urn:microsoft.com/office/officeart/2005/8/layout/orgChart1"/>
    <dgm:cxn modelId="{5F82AE1C-2552-4831-9B45-22B0D7E4600B}" type="presParOf" srcId="{5B229497-E150-4A51-A277-B3653B02977D}" destId="{E28E4CF2-C3FB-4683-88F3-3F424B3F3252}" srcOrd="1" destOrd="0" presId="urn:microsoft.com/office/officeart/2005/8/layout/orgChart1"/>
    <dgm:cxn modelId="{D4751889-B13A-4D3B-95E0-98B25A6C7BF8}" type="presParOf" srcId="{E28E4CF2-C3FB-4683-88F3-3F424B3F3252}" destId="{E26A9227-A3DE-478B-B6EB-F54BB6EA0D92}" srcOrd="0" destOrd="0" presId="urn:microsoft.com/office/officeart/2005/8/layout/orgChart1"/>
    <dgm:cxn modelId="{CADE393E-0EC1-4C51-A01D-CF00A3A4047F}" type="presParOf" srcId="{E26A9227-A3DE-478B-B6EB-F54BB6EA0D92}" destId="{B79B379A-E489-4821-9A25-8D0199DDA767}" srcOrd="0" destOrd="0" presId="urn:microsoft.com/office/officeart/2005/8/layout/orgChart1"/>
    <dgm:cxn modelId="{B4F95E7E-A85C-4220-874F-6BF51EDEBC09}" type="presParOf" srcId="{E26A9227-A3DE-478B-B6EB-F54BB6EA0D92}" destId="{3055015F-2397-449B-B021-0CB57F7EF3B2}" srcOrd="1" destOrd="0" presId="urn:microsoft.com/office/officeart/2005/8/layout/orgChart1"/>
    <dgm:cxn modelId="{C183DEA9-FA87-4344-8878-C226C1DE5D5C}" type="presParOf" srcId="{E28E4CF2-C3FB-4683-88F3-3F424B3F3252}" destId="{FAEE5A38-C54B-4F0C-B182-29B4E33AEA13}" srcOrd="1" destOrd="0" presId="urn:microsoft.com/office/officeart/2005/8/layout/orgChart1"/>
    <dgm:cxn modelId="{F4FDFF27-C8F2-4680-AA2B-ED1B08A3A04C}" type="presParOf" srcId="{FAEE5A38-C54B-4F0C-B182-29B4E33AEA13}" destId="{0DB2ED40-4BFC-4B0B-8591-3E1B9D55AE99}" srcOrd="0" destOrd="0" presId="urn:microsoft.com/office/officeart/2005/8/layout/orgChart1"/>
    <dgm:cxn modelId="{6EA28D17-2D32-4620-B1D6-106434A61453}" type="presParOf" srcId="{FAEE5A38-C54B-4F0C-B182-29B4E33AEA13}" destId="{515F3978-4AAD-4D1B-AF91-9977DDCF76F3}" srcOrd="1" destOrd="0" presId="urn:microsoft.com/office/officeart/2005/8/layout/orgChart1"/>
    <dgm:cxn modelId="{71EC2C0A-DA1D-46D1-89BE-386A88373C28}" type="presParOf" srcId="{515F3978-4AAD-4D1B-AF91-9977DDCF76F3}" destId="{572DE74C-E827-4FF1-930D-A05BB734E0A7}" srcOrd="0" destOrd="0" presId="urn:microsoft.com/office/officeart/2005/8/layout/orgChart1"/>
    <dgm:cxn modelId="{B20C1373-078B-4C29-81CC-A4D4843E56A0}" type="presParOf" srcId="{572DE74C-E827-4FF1-930D-A05BB734E0A7}" destId="{0FAB6121-E6EF-427A-B4AA-35CAE4D8A9FF}" srcOrd="0" destOrd="0" presId="urn:microsoft.com/office/officeart/2005/8/layout/orgChart1"/>
    <dgm:cxn modelId="{C8EB83BE-1EC1-4161-AD73-577F7A293E13}" type="presParOf" srcId="{572DE74C-E827-4FF1-930D-A05BB734E0A7}" destId="{5C90E330-DC40-4DE3-BCA2-D4BAD448FD29}" srcOrd="1" destOrd="0" presId="urn:microsoft.com/office/officeart/2005/8/layout/orgChart1"/>
    <dgm:cxn modelId="{AA68CB8D-DFCC-41FA-ACEB-1E98B5D28E0F}" type="presParOf" srcId="{515F3978-4AAD-4D1B-AF91-9977DDCF76F3}" destId="{4BC1E081-8A4B-46D9-A209-D260B22EF6C7}" srcOrd="1" destOrd="0" presId="urn:microsoft.com/office/officeart/2005/8/layout/orgChart1"/>
    <dgm:cxn modelId="{29225714-5341-4FC9-B075-65DD90F00ECE}" type="presParOf" srcId="{4BC1E081-8A4B-46D9-A209-D260B22EF6C7}" destId="{A0D505B0-2FFA-48C6-B1E6-C9370251ADB9}" srcOrd="0" destOrd="0" presId="urn:microsoft.com/office/officeart/2005/8/layout/orgChart1"/>
    <dgm:cxn modelId="{5DC4A648-41BF-40C6-8F6C-D5F3AAF9D4E2}" type="presParOf" srcId="{4BC1E081-8A4B-46D9-A209-D260B22EF6C7}" destId="{3BF81A56-DC31-47F6-818E-819C07271BEB}" srcOrd="1" destOrd="0" presId="urn:microsoft.com/office/officeart/2005/8/layout/orgChart1"/>
    <dgm:cxn modelId="{38AFFE11-074B-4278-AC88-DD74E2E6BCB2}" type="presParOf" srcId="{3BF81A56-DC31-47F6-818E-819C07271BEB}" destId="{3AAA07AC-539A-44F5-B767-97B6B2589733}" srcOrd="0" destOrd="0" presId="urn:microsoft.com/office/officeart/2005/8/layout/orgChart1"/>
    <dgm:cxn modelId="{D3EB5D99-06B9-45B7-9468-F1B2B1B12333}" type="presParOf" srcId="{3AAA07AC-539A-44F5-B767-97B6B2589733}" destId="{138596F3-C213-4DFE-AB77-BE018CEA5DF9}" srcOrd="0" destOrd="0" presId="urn:microsoft.com/office/officeart/2005/8/layout/orgChart1"/>
    <dgm:cxn modelId="{9D183627-4301-4A0F-9BE4-E364A580DC92}" type="presParOf" srcId="{3AAA07AC-539A-44F5-B767-97B6B2589733}" destId="{3D940F08-34BE-4580-BB4D-266AD75EE8C1}" srcOrd="1" destOrd="0" presId="urn:microsoft.com/office/officeart/2005/8/layout/orgChart1"/>
    <dgm:cxn modelId="{76FE9BE0-4E42-4FFE-98FE-DB683EC6D0EE}" type="presParOf" srcId="{3BF81A56-DC31-47F6-818E-819C07271BEB}" destId="{46DCE91F-5D1F-4068-A004-4C529E1F38C7}" srcOrd="1" destOrd="0" presId="urn:microsoft.com/office/officeart/2005/8/layout/orgChart1"/>
    <dgm:cxn modelId="{8C6FE030-9156-4174-AA87-ED11C0EAC32E}" type="presParOf" srcId="{3BF81A56-DC31-47F6-818E-819C07271BEB}" destId="{2CB5CD6D-CD19-46A2-98E8-ADD28468E23D}" srcOrd="2" destOrd="0" presId="urn:microsoft.com/office/officeart/2005/8/layout/orgChart1"/>
    <dgm:cxn modelId="{525CD27B-ADFC-40B3-9D26-3A9E6A5A4300}" type="presParOf" srcId="{4BC1E081-8A4B-46D9-A209-D260B22EF6C7}" destId="{07C6C323-9803-4B83-8D23-2D4D79B3C0DB}" srcOrd="2" destOrd="0" presId="urn:microsoft.com/office/officeart/2005/8/layout/orgChart1"/>
    <dgm:cxn modelId="{C9606553-129E-4138-BE39-FC336CD566EE}" type="presParOf" srcId="{4BC1E081-8A4B-46D9-A209-D260B22EF6C7}" destId="{A36B9F15-CD47-4109-81AA-B705F10F7CC2}" srcOrd="3" destOrd="0" presId="urn:microsoft.com/office/officeart/2005/8/layout/orgChart1"/>
    <dgm:cxn modelId="{EB3DEDF4-CBD6-43A9-B8D6-C956F6E94216}" type="presParOf" srcId="{A36B9F15-CD47-4109-81AA-B705F10F7CC2}" destId="{640EB0B4-E624-43BE-B264-7A4B5AF92C34}" srcOrd="0" destOrd="0" presId="urn:microsoft.com/office/officeart/2005/8/layout/orgChart1"/>
    <dgm:cxn modelId="{D6D769FA-4455-4F37-8417-BCF9FDE5B7E3}" type="presParOf" srcId="{640EB0B4-E624-43BE-B264-7A4B5AF92C34}" destId="{540DD861-6BFD-468E-99AE-1E3E2E5041B7}" srcOrd="0" destOrd="0" presId="urn:microsoft.com/office/officeart/2005/8/layout/orgChart1"/>
    <dgm:cxn modelId="{4D9A6144-C256-462E-9112-01CA103BD63A}" type="presParOf" srcId="{640EB0B4-E624-43BE-B264-7A4B5AF92C34}" destId="{958D7FDA-01B4-4A95-B674-0F35122E79DD}" srcOrd="1" destOrd="0" presId="urn:microsoft.com/office/officeart/2005/8/layout/orgChart1"/>
    <dgm:cxn modelId="{7D557EC0-7CB5-480A-A83E-60A666660040}" type="presParOf" srcId="{A36B9F15-CD47-4109-81AA-B705F10F7CC2}" destId="{53372831-E912-4FDA-9EEC-47617454BFAD}" srcOrd="1" destOrd="0" presId="urn:microsoft.com/office/officeart/2005/8/layout/orgChart1"/>
    <dgm:cxn modelId="{BECF6C26-200C-48B9-911F-E683FC3BF317}" type="presParOf" srcId="{A36B9F15-CD47-4109-81AA-B705F10F7CC2}" destId="{AB86C030-8761-4914-AAC4-8F42FD93189E}" srcOrd="2" destOrd="0" presId="urn:microsoft.com/office/officeart/2005/8/layout/orgChart1"/>
    <dgm:cxn modelId="{A935AE86-F804-4C82-B366-4D090FC9CE70}" type="presParOf" srcId="{515F3978-4AAD-4D1B-AF91-9977DDCF76F3}" destId="{F1E01FAC-B670-4F62-9D3D-1AFA7F39DF5A}" srcOrd="2" destOrd="0" presId="urn:microsoft.com/office/officeart/2005/8/layout/orgChart1"/>
    <dgm:cxn modelId="{CF4775E7-E5D7-4439-9744-87F54E8A6281}" type="presParOf" srcId="{FAEE5A38-C54B-4F0C-B182-29B4E33AEA13}" destId="{497267A3-4B95-4F3E-A3D6-02098116B26A}" srcOrd="2" destOrd="0" presId="urn:microsoft.com/office/officeart/2005/8/layout/orgChart1"/>
    <dgm:cxn modelId="{F6A39970-77D2-40FB-B98D-6A0F257D5AA6}" type="presParOf" srcId="{FAEE5A38-C54B-4F0C-B182-29B4E33AEA13}" destId="{D77702E5-4D54-40B7-BD60-F82E00A657A8}" srcOrd="3" destOrd="0" presId="urn:microsoft.com/office/officeart/2005/8/layout/orgChart1"/>
    <dgm:cxn modelId="{1C0ED7BF-D522-4B3C-A1AA-8C12E30C6903}" type="presParOf" srcId="{D77702E5-4D54-40B7-BD60-F82E00A657A8}" destId="{DB057DFF-2904-4C91-B31A-A18BADAA3504}" srcOrd="0" destOrd="0" presId="urn:microsoft.com/office/officeart/2005/8/layout/orgChart1"/>
    <dgm:cxn modelId="{AC5F9B7D-463B-417A-BE11-5384000D8871}" type="presParOf" srcId="{DB057DFF-2904-4C91-B31A-A18BADAA3504}" destId="{93F73C30-25EC-4600-991C-8E341CE8204F}" srcOrd="0" destOrd="0" presId="urn:microsoft.com/office/officeart/2005/8/layout/orgChart1"/>
    <dgm:cxn modelId="{0D7FA662-3926-4118-B6F9-76377EC6920D}" type="presParOf" srcId="{DB057DFF-2904-4C91-B31A-A18BADAA3504}" destId="{1245C7C4-D57D-4D68-93DF-B3E34CD22083}" srcOrd="1" destOrd="0" presId="urn:microsoft.com/office/officeart/2005/8/layout/orgChart1"/>
    <dgm:cxn modelId="{7FD9D4B9-E187-4C52-ACBC-E0ACD407A1E3}" type="presParOf" srcId="{D77702E5-4D54-40B7-BD60-F82E00A657A8}" destId="{89853329-C6F5-4F21-B533-4E5255C5CF93}" srcOrd="1" destOrd="0" presId="urn:microsoft.com/office/officeart/2005/8/layout/orgChart1"/>
    <dgm:cxn modelId="{21E5C278-F66C-4869-B3F0-C96F46528802}" type="presParOf" srcId="{D77702E5-4D54-40B7-BD60-F82E00A657A8}" destId="{7F71C51C-AC92-4E9A-8AE0-C62EAA662C45}" srcOrd="2" destOrd="0" presId="urn:microsoft.com/office/officeart/2005/8/layout/orgChart1"/>
    <dgm:cxn modelId="{474A757E-1585-4E10-9176-2F0598A4470D}" type="presParOf" srcId="{E28E4CF2-C3FB-4683-88F3-3F424B3F3252}" destId="{07915A71-0017-4605-BE07-2FAE0D9F3D84}" srcOrd="2" destOrd="0" presId="urn:microsoft.com/office/officeart/2005/8/layout/orgChart1"/>
    <dgm:cxn modelId="{8A483E47-2F9B-45FC-8E48-CECF1B7B0DBF}" type="presParOf" srcId="{5B229497-E150-4A51-A277-B3653B02977D}" destId="{CC44878A-7393-4BC6-AD77-02BF610F1317}" srcOrd="2" destOrd="0" presId="urn:microsoft.com/office/officeart/2005/8/layout/orgChart1"/>
    <dgm:cxn modelId="{1EEAF9F3-6B50-4072-896C-B4A2BE6E683B}" type="presParOf" srcId="{5B229497-E150-4A51-A277-B3653B02977D}" destId="{D8E0A192-FB97-4053-9B0D-A8E3D4A093F7}" srcOrd="3" destOrd="0" presId="urn:microsoft.com/office/officeart/2005/8/layout/orgChart1"/>
    <dgm:cxn modelId="{CADC9D3D-CD35-4462-AFAC-D2AD972AEBC1}" type="presParOf" srcId="{D8E0A192-FB97-4053-9B0D-A8E3D4A093F7}" destId="{E6B0EAE8-6E33-4F91-B837-AA235A6F8FF2}" srcOrd="0" destOrd="0" presId="urn:microsoft.com/office/officeart/2005/8/layout/orgChart1"/>
    <dgm:cxn modelId="{180846D1-2F22-4BC4-9773-481E333194DB}" type="presParOf" srcId="{E6B0EAE8-6E33-4F91-B837-AA235A6F8FF2}" destId="{C2F1155D-5A83-4FEF-B607-B9A6670CE415}" srcOrd="0" destOrd="0" presId="urn:microsoft.com/office/officeart/2005/8/layout/orgChart1"/>
    <dgm:cxn modelId="{DA97A1E8-DED9-4A86-B00D-F0EC176CD470}" type="presParOf" srcId="{E6B0EAE8-6E33-4F91-B837-AA235A6F8FF2}" destId="{1D396795-87F9-451E-A5D7-F5B47C5988B0}" srcOrd="1" destOrd="0" presId="urn:microsoft.com/office/officeart/2005/8/layout/orgChart1"/>
    <dgm:cxn modelId="{A96F57C0-2C5F-4572-9A18-0D7631FA8691}" type="presParOf" srcId="{D8E0A192-FB97-4053-9B0D-A8E3D4A093F7}" destId="{AD4ED7DD-4559-4E9C-92D3-357E14EB490E}" srcOrd="1" destOrd="0" presId="urn:microsoft.com/office/officeart/2005/8/layout/orgChart1"/>
    <dgm:cxn modelId="{A448EE93-671F-4AC4-9134-BBD534650872}" type="presParOf" srcId="{AD4ED7DD-4559-4E9C-92D3-357E14EB490E}" destId="{0E404F5B-4C5B-407E-A9B0-45DE591A11D8}" srcOrd="0" destOrd="0" presId="urn:microsoft.com/office/officeart/2005/8/layout/orgChart1"/>
    <dgm:cxn modelId="{FB9BD916-DCB2-4FAD-8ABE-D61D6D608A29}" type="presParOf" srcId="{AD4ED7DD-4559-4E9C-92D3-357E14EB490E}" destId="{3A451894-BD65-4142-ADEA-7650CBFBE142}" srcOrd="1" destOrd="0" presId="urn:microsoft.com/office/officeart/2005/8/layout/orgChart1"/>
    <dgm:cxn modelId="{5901EBE3-21E2-4669-9FD2-2B48199FA3B7}" type="presParOf" srcId="{3A451894-BD65-4142-ADEA-7650CBFBE142}" destId="{F46FA2CA-362C-4BE2-A9C1-703BDBCAF0F3}" srcOrd="0" destOrd="0" presId="urn:microsoft.com/office/officeart/2005/8/layout/orgChart1"/>
    <dgm:cxn modelId="{36981287-C9EA-4F7C-B8B2-933B6E0714DA}" type="presParOf" srcId="{F46FA2CA-362C-4BE2-A9C1-703BDBCAF0F3}" destId="{6EA3186F-EF39-4CE0-970B-15348D73CC6D}" srcOrd="0" destOrd="0" presId="urn:microsoft.com/office/officeart/2005/8/layout/orgChart1"/>
    <dgm:cxn modelId="{E3D80190-2E0A-47DB-9577-C85639BBAECC}" type="presParOf" srcId="{F46FA2CA-362C-4BE2-A9C1-703BDBCAF0F3}" destId="{0DE66A5F-E03C-41BC-BBBA-6B54DFF64E5A}" srcOrd="1" destOrd="0" presId="urn:microsoft.com/office/officeart/2005/8/layout/orgChart1"/>
    <dgm:cxn modelId="{BF40711F-4C8F-4132-BAFB-CDE746A42F9A}" type="presParOf" srcId="{3A451894-BD65-4142-ADEA-7650CBFBE142}" destId="{15C42151-CDA3-4500-ACF9-2FF1049602E7}" srcOrd="1" destOrd="0" presId="urn:microsoft.com/office/officeart/2005/8/layout/orgChart1"/>
    <dgm:cxn modelId="{56385210-0971-42B1-A105-2E5DF2545A46}" type="presParOf" srcId="{3A451894-BD65-4142-ADEA-7650CBFBE142}" destId="{027C0069-4DC3-45C8-8B1A-462DA7FF5013}" srcOrd="2" destOrd="0" presId="urn:microsoft.com/office/officeart/2005/8/layout/orgChart1"/>
    <dgm:cxn modelId="{B7734BB3-9068-4E35-9E3B-7B308E5A77E7}" type="presParOf" srcId="{D8E0A192-FB97-4053-9B0D-A8E3D4A093F7}" destId="{DEF84C48-E125-4486-A593-5001B0DC72DA}" srcOrd="2" destOrd="0" presId="urn:microsoft.com/office/officeart/2005/8/layout/orgChart1"/>
    <dgm:cxn modelId="{12085464-C96F-423E-AA29-46162FF89889}" type="presParOf" srcId="{4E4931B1-9391-490B-A7F6-28332CAC37EC}" destId="{46A4D860-3006-4312-9BE2-6F744514EF4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03B4F8-66DA-4759-BBCF-21143B03512C}" type="datetimeFigureOut">
              <a:rPr lang="de-DE" smtClean="0"/>
              <a:pPr/>
              <a:t>30.09.2015</a:t>
            </a:fld>
            <a:endParaRPr lang="de-DE" dirty="0"/>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DF87EB-03CB-4160-AE11-2ACD444D5857}" type="slidenum">
              <a:rPr lang="de-DE" smtClean="0"/>
              <a:pPr/>
              <a:t>‹#›</a:t>
            </a:fld>
            <a:endParaRPr lang="de-DE"/>
          </a:p>
        </p:txBody>
      </p:sp>
    </p:spTree>
    <p:extLst>
      <p:ext uri="{BB962C8B-B14F-4D97-AF65-F5344CB8AC3E}">
        <p14:creationId xmlns:p14="http://schemas.microsoft.com/office/powerpoint/2010/main" val="38375150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765175" y="250824"/>
            <a:ext cx="3101981" cy="231720"/>
          </a:xfrm>
          <a:prstGeom prst="rect">
            <a:avLst/>
          </a:prstGeom>
        </p:spPr>
        <p:txBody>
          <a:bodyPr vert="horz" lIns="91440" tIns="45720" rIns="91440" bIns="45720" rtlCol="0"/>
          <a:lstStyle>
            <a:lvl1pPr algn="l">
              <a:defRPr sz="1000">
                <a:latin typeface="Arial" pitchFamily="34" charset="0"/>
                <a:cs typeface="Arial" pitchFamily="34" charset="0"/>
              </a:defRPr>
            </a:lvl1pPr>
          </a:lstStyle>
          <a:p>
            <a:endParaRPr lang="de-DE" dirty="0"/>
          </a:p>
        </p:txBody>
      </p:sp>
      <p:sp>
        <p:nvSpPr>
          <p:cNvPr id="3" name="Datumsplatzhalter 2"/>
          <p:cNvSpPr>
            <a:spLocks noGrp="1"/>
          </p:cNvSpPr>
          <p:nvPr>
            <p:ph type="dt" idx="1"/>
          </p:nvPr>
        </p:nvSpPr>
        <p:spPr>
          <a:xfrm>
            <a:off x="3867156" y="250824"/>
            <a:ext cx="2586032" cy="231720"/>
          </a:xfrm>
          <a:prstGeom prst="rect">
            <a:avLst/>
          </a:prstGeom>
        </p:spPr>
        <p:txBody>
          <a:bodyPr vert="horz" lIns="91440" tIns="45720" rIns="91440" bIns="45720" rtlCol="0"/>
          <a:lstStyle>
            <a:lvl1pPr algn="r">
              <a:defRPr sz="1000">
                <a:latin typeface="Arial" pitchFamily="34" charset="0"/>
                <a:cs typeface="Arial" pitchFamily="34" charset="0"/>
              </a:defRPr>
            </a:lvl1pPr>
          </a:lstStyle>
          <a:p>
            <a:fld id="{701B32B9-094B-402B-98EB-989925ADEEAB}" type="datetimeFigureOut">
              <a:rPr lang="de-DE" smtClean="0"/>
              <a:pPr/>
              <a:t>30.09.2015</a:t>
            </a:fld>
            <a:endParaRPr lang="de-DE" dirty="0"/>
          </a:p>
        </p:txBody>
      </p:sp>
      <p:sp>
        <p:nvSpPr>
          <p:cNvPr id="4" name="Folienbildplatzhalter 3"/>
          <p:cNvSpPr>
            <a:spLocks noGrp="1" noRot="1" noChangeAspect="1"/>
          </p:cNvSpPr>
          <p:nvPr>
            <p:ph type="sldImg" idx="2"/>
          </p:nvPr>
        </p:nvSpPr>
        <p:spPr>
          <a:xfrm>
            <a:off x="765174" y="482544"/>
            <a:ext cx="5688013" cy="426601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765174" y="4864103"/>
            <a:ext cx="5688013" cy="3833865"/>
          </a:xfrm>
          <a:prstGeom prst="rect">
            <a:avLst/>
          </a:prstGeom>
        </p:spPr>
        <p:txBody>
          <a:bodyPr vert="horz" lIns="91440" tIns="45720" rIns="91440" bIns="4572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ußzeilenplatzhalter 5"/>
          <p:cNvSpPr>
            <a:spLocks noGrp="1"/>
          </p:cNvSpPr>
          <p:nvPr>
            <p:ph type="ftr" sz="quarter" idx="4"/>
          </p:nvPr>
        </p:nvSpPr>
        <p:spPr>
          <a:xfrm>
            <a:off x="765174" y="8685213"/>
            <a:ext cx="2663826" cy="207962"/>
          </a:xfrm>
          <a:prstGeom prst="rect">
            <a:avLst/>
          </a:prstGeom>
        </p:spPr>
        <p:txBody>
          <a:bodyPr vert="horz" lIns="91440" tIns="45720" rIns="91440" bIns="45720" rtlCol="0" anchor="b"/>
          <a:lstStyle>
            <a:lvl1pPr algn="l">
              <a:defRPr sz="1000">
                <a:latin typeface="Arial" pitchFamily="34" charset="0"/>
                <a:cs typeface="Arial" pitchFamily="34" charset="0"/>
              </a:defRPr>
            </a:lvl1pPr>
          </a:lstStyle>
          <a:p>
            <a:endParaRPr lang="de-DE" dirty="0"/>
          </a:p>
        </p:txBody>
      </p:sp>
      <p:sp>
        <p:nvSpPr>
          <p:cNvPr id="7" name="Foliennummernplatzhalter 6"/>
          <p:cNvSpPr>
            <a:spLocks noGrp="1"/>
          </p:cNvSpPr>
          <p:nvPr>
            <p:ph type="sldNum" sz="quarter" idx="5"/>
          </p:nvPr>
        </p:nvSpPr>
        <p:spPr>
          <a:xfrm>
            <a:off x="3429001" y="8685213"/>
            <a:ext cx="3024188" cy="207962"/>
          </a:xfrm>
          <a:prstGeom prst="rect">
            <a:avLst/>
          </a:prstGeom>
        </p:spPr>
        <p:txBody>
          <a:bodyPr vert="horz" lIns="91440" tIns="45720" rIns="91440" bIns="45720" rtlCol="0" anchor="b"/>
          <a:lstStyle>
            <a:lvl1pPr algn="r">
              <a:defRPr sz="1000">
                <a:latin typeface="Arial" pitchFamily="34" charset="0"/>
                <a:cs typeface="Arial" pitchFamily="34" charset="0"/>
              </a:defRPr>
            </a:lvl1pPr>
          </a:lstStyle>
          <a:p>
            <a:fld id="{20CE3404-78B9-4819-95A6-F9D07B45CDE8}" type="slidenum">
              <a:rPr lang="de-DE" smtClean="0"/>
              <a:pPr/>
              <a:t>‹#›</a:t>
            </a:fld>
            <a:endParaRPr lang="de-DE"/>
          </a:p>
        </p:txBody>
      </p:sp>
    </p:spTree>
    <p:extLst>
      <p:ext uri="{BB962C8B-B14F-4D97-AF65-F5344CB8AC3E}">
        <p14:creationId xmlns:p14="http://schemas.microsoft.com/office/powerpoint/2010/main" val="3919883624"/>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Arial" pitchFamily="34" charset="0"/>
        <a:ea typeface="+mn-ea"/>
        <a:cs typeface="Arial" pitchFamily="34" charset="0"/>
      </a:defRPr>
    </a:lvl1pPr>
    <a:lvl2pPr marL="457200" algn="l" defTabSz="914400" rtl="0" eaLnBrk="1" latinLnBrk="0" hangingPunct="1">
      <a:defRPr sz="1000" kern="1200">
        <a:solidFill>
          <a:schemeClr val="tx1"/>
        </a:solidFill>
        <a:latin typeface="Arial" pitchFamily="34" charset="0"/>
        <a:ea typeface="+mn-ea"/>
        <a:cs typeface="Arial" pitchFamily="34" charset="0"/>
      </a:defRPr>
    </a:lvl2pPr>
    <a:lvl3pPr marL="914400" algn="l" defTabSz="914400" rtl="0" eaLnBrk="1" latinLnBrk="0" hangingPunct="1">
      <a:defRPr sz="1000" kern="1200">
        <a:solidFill>
          <a:schemeClr val="tx1"/>
        </a:solidFill>
        <a:latin typeface="Arial" pitchFamily="34" charset="0"/>
        <a:ea typeface="+mn-ea"/>
        <a:cs typeface="Arial" pitchFamily="34" charset="0"/>
      </a:defRPr>
    </a:lvl3pPr>
    <a:lvl4pPr marL="1371600" algn="l" defTabSz="914400" rtl="0" eaLnBrk="1" latinLnBrk="0" hangingPunct="1">
      <a:defRPr sz="1000" kern="1200">
        <a:solidFill>
          <a:schemeClr val="tx1"/>
        </a:solidFill>
        <a:latin typeface="Arial" pitchFamily="34" charset="0"/>
        <a:ea typeface="+mn-ea"/>
        <a:cs typeface="Arial" pitchFamily="34" charset="0"/>
      </a:defRPr>
    </a:lvl4pPr>
    <a:lvl5pPr marL="1828800" algn="l" defTabSz="914400" rtl="0" eaLnBrk="1" latinLnBrk="0" hangingPunct="1">
      <a:defRPr sz="10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482600"/>
            <a:ext cx="5688013" cy="4265613"/>
          </a:xfrm>
        </p:spPr>
      </p:sp>
      <p:sp>
        <p:nvSpPr>
          <p:cNvPr id="3" name="Notizenplatzhalter 2"/>
          <p:cNvSpPr>
            <a:spLocks noGrp="1"/>
          </p:cNvSpPr>
          <p:nvPr>
            <p:ph type="body" idx="1"/>
          </p:nvPr>
        </p:nvSpPr>
        <p:spPr/>
        <p:txBody>
          <a:bodyPr>
            <a:normAutofit/>
          </a:bodyPr>
          <a:lstStyle/>
          <a:p>
            <a:pPr rtl="0" algn="l"/>
            <a:endParaRPr lang="de-DE"/>
          </a:p>
        </p:txBody>
      </p:sp>
      <p:sp>
        <p:nvSpPr>
          <p:cNvPr id="4" name="Foliennummernplatzhalter 3"/>
          <p:cNvSpPr>
            <a:spLocks noGrp="1"/>
          </p:cNvSpPr>
          <p:nvPr>
            <p:ph type="sldNum" sz="quarter" idx="10"/>
          </p:nvPr>
        </p:nvSpPr>
        <p:spPr/>
        <p:txBody>
          <a:bodyPr/>
          <a:lstStyle/>
          <a:p>
            <a:fld id="{20CE3404-78B9-4819-95A6-F9D07B45CDE8}" type="slidenum">
              <a:rPr lang="de-DE" smtClean="0"/>
              <a:pPr rtl="0" algn="l"/>
              <a:t>3</a:t>
            </a:fld>
            <a:endParaRPr lang="de-DE"/>
          </a:p>
        </p:txBody>
      </p:sp>
    </p:spTree>
    <p:extLst>
      <p:ext uri="{BB962C8B-B14F-4D97-AF65-F5344CB8AC3E}">
        <p14:creationId xmlns:p14="http://schemas.microsoft.com/office/powerpoint/2010/main" val="1400115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482600"/>
            <a:ext cx="5688013" cy="4265613"/>
          </a:xfrm>
        </p:spPr>
      </p:sp>
      <p:sp>
        <p:nvSpPr>
          <p:cNvPr id="3" name="Notizenplatzhalter 2"/>
          <p:cNvSpPr>
            <a:spLocks noGrp="1"/>
          </p:cNvSpPr>
          <p:nvPr>
            <p:ph type="body" idx="1"/>
          </p:nvPr>
        </p:nvSpPr>
        <p:spPr/>
        <p:txBody>
          <a:bodyPr>
            <a:normAutofit/>
          </a:bodyPr>
          <a:lstStyle/>
          <a:p>
            <a:pPr rtl="0" algn="l"/>
            <a:endParaRPr lang="de-DE" dirty="0"/>
          </a:p>
        </p:txBody>
      </p:sp>
      <p:sp>
        <p:nvSpPr>
          <p:cNvPr id="4" name="Foliennummernplatzhalter 3"/>
          <p:cNvSpPr>
            <a:spLocks noGrp="1"/>
          </p:cNvSpPr>
          <p:nvPr>
            <p:ph type="sldNum" sz="quarter" idx="10"/>
          </p:nvPr>
        </p:nvSpPr>
        <p:spPr/>
        <p:txBody>
          <a:bodyPr/>
          <a:lstStyle/>
          <a:p>
            <a:fld id="{20CE3404-78B9-4819-95A6-F9D07B45CDE8}" type="slidenum">
              <a:rPr lang="de-DE" smtClean="0"/>
              <a:pPr rtl="0" algn="l"/>
              <a:t>4</a:t>
            </a:fld>
            <a:endParaRPr lang="de-DE"/>
          </a:p>
        </p:txBody>
      </p:sp>
    </p:spTree>
    <p:extLst>
      <p:ext uri="{BB962C8B-B14F-4D97-AF65-F5344CB8AC3E}">
        <p14:creationId xmlns:p14="http://schemas.microsoft.com/office/powerpoint/2010/main" val="1729862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Porque</a:t>
            </a:r>
            <a:r>
              <a:rPr lang="en-US" baseline="0" dirty="0" smtClean="0"/>
              <a:t>es vo</a:t>
            </a:r>
            <a:r>
              <a:rPr lang="en-US" dirty="0" smtClean="0"/>
              <a:t>etapa</a:t>
            </a:r>
            <a:r>
              <a:rPr lang="en-US" baseline="0" dirty="0" smtClean="0"/>
              <a:t>accionado, es susceptible al ruido.</a:t>
            </a:r>
            <a:endParaRPr lang="en-US" dirty="0" smtClean="0"/>
          </a:p>
          <a:p>
            <a:pPr rtl="0" algn="l"/>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6</a:t>
            </a:fld>
            <a:endParaRPr lang="de-DE"/>
          </a:p>
        </p:txBody>
      </p:sp>
    </p:spTree>
    <p:extLst>
      <p:ext uri="{BB962C8B-B14F-4D97-AF65-F5344CB8AC3E}">
        <p14:creationId xmlns:p14="http://schemas.microsoft.com/office/powerpoint/2010/main" val="1846650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rtl="0" algn="l"/>
            <a:r>
              <a:rPr lang="en-US" dirty="0" smtClean="0"/>
              <a:t>RS-232 solo se usa para comunicarse con el convertidor.</a:t>
            </a:r>
            <a:r>
              <a:rPr lang="en-US" baseline="0" dirty="0" smtClean="0"/>
              <a:t>La comunicación en el anillo en sí no es RS-232.</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7</a:t>
            </a:fld>
            <a:endParaRPr lang="de-DE"/>
          </a:p>
        </p:txBody>
      </p:sp>
    </p:spTree>
    <p:extLst>
      <p:ext uri="{BB962C8B-B14F-4D97-AF65-F5344CB8AC3E}">
        <p14:creationId xmlns:p14="http://schemas.microsoft.com/office/powerpoint/2010/main" val="4215314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Él</a:t>
            </a:r>
            <a:r>
              <a:rPr lang="en-US" baseline="0" dirty="0" smtClean="0"/>
              <a:t>La región intermedia es aquella por donde puede entrar el ruido.</a:t>
            </a:r>
          </a:p>
          <a:p>
            <a:pPr marL="171450" indent="-171450" rtl="0" algn="l">
              <a:buFont typeface="Arial" panose="020B0604020202020204" pitchFamily="34" charset="0"/>
              <a:buChar char="•"/>
            </a:pPr>
            <a:r>
              <a:rPr lang="en-US" baseline="0" dirty="0" smtClean="0"/>
              <a:t>El estado binario 1 es la condición de señal negativa.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El estado binario 0 es la condición de señal positiva.</a:t>
            </a:r>
          </a:p>
          <a:p>
            <a:pPr marL="171450" indent="-171450" rtl="0" algn="l">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9</a:t>
            </a:fld>
            <a:endParaRPr lang="de-DE"/>
          </a:p>
        </p:txBody>
      </p:sp>
    </p:spTree>
    <p:extLst>
      <p:ext uri="{BB962C8B-B14F-4D97-AF65-F5344CB8AC3E}">
        <p14:creationId xmlns:p14="http://schemas.microsoft.com/office/powerpoint/2010/main" val="1896782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Cuanto mayor sea la tasa de baudios,</a:t>
            </a:r>
            <a:r>
              <a:rPr lang="en-US" baseline="0" dirty="0" smtClean="0"/>
              <a:t>más susceptible al ruido es y se reduce la longitud del cable.</a:t>
            </a:r>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10</a:t>
            </a:fld>
            <a:endParaRPr lang="de-DE"/>
          </a:p>
        </p:txBody>
      </p:sp>
    </p:spTree>
    <p:extLst>
      <p:ext uri="{BB962C8B-B14F-4D97-AF65-F5344CB8AC3E}">
        <p14:creationId xmlns:p14="http://schemas.microsoft.com/office/powerpoint/2010/main" val="3968145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DB-25 es la mayoría</a:t>
            </a:r>
            <a:r>
              <a:rPr lang="en-US" baseline="0" dirty="0" smtClean="0"/>
              <a:t>y utilizado en módems.</a:t>
            </a:r>
          </a:p>
          <a:p>
            <a:pPr marL="171450" lvl="0" indent="-171450" rtl="0" algn="l">
              <a:buFont typeface="Arial" panose="020B0604020202020204" pitchFamily="34" charset="0"/>
              <a:buChar char="•"/>
            </a:pPr>
            <a:r>
              <a:rPr lang="en-US" baseline="0" dirty="0" smtClean="0"/>
              <a:t>Los pines 20 y 22 se utilizan para el módem.</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12</a:t>
            </a:fld>
            <a:endParaRPr lang="de-DE"/>
          </a:p>
        </p:txBody>
      </p:sp>
    </p:spTree>
    <p:extLst>
      <p:ext uri="{BB962C8B-B14F-4D97-AF65-F5344CB8AC3E}">
        <p14:creationId xmlns:p14="http://schemas.microsoft.com/office/powerpoint/2010/main" val="877688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Básicamente se utilizan dos señales, TX y RX.</a:t>
            </a:r>
          </a:p>
          <a:p>
            <a:pPr marL="171450" indent="-171450" rtl="0" algn="l">
              <a:buFont typeface="Arial" panose="020B0604020202020204" pitchFamily="34" charset="0"/>
              <a:buChar char="•"/>
            </a:pPr>
            <a:r>
              <a:rPr lang="en-US" dirty="0" smtClean="0"/>
              <a:t>Las señales de control son</a:t>
            </a:r>
            <a:r>
              <a:rPr lang="en-US" baseline="0" dirty="0" smtClean="0"/>
              <a:t>requerido para sistemas de radio y algunos otros o</a:t>
            </a:r>
            <a:r>
              <a:rPr lang="en-US" dirty="0" smtClean="0"/>
              <a:t>mayor</a:t>
            </a:r>
            <a:r>
              <a:rPr lang="en-US" baseline="0" dirty="0" smtClean="0"/>
              <a:t>equipo.</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13</a:t>
            </a:fld>
            <a:endParaRPr lang="de-DE"/>
          </a:p>
        </p:txBody>
      </p:sp>
    </p:spTree>
    <p:extLst>
      <p:ext uri="{BB962C8B-B14F-4D97-AF65-F5344CB8AC3E}">
        <p14:creationId xmlns:p14="http://schemas.microsoft.com/office/powerpoint/2010/main" val="3155091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Dependiendo de</a:t>
            </a:r>
            <a:r>
              <a:rPr lang="en-US" baseline="0" dirty="0" smtClean="0"/>
              <a:t>la tasa de baudios puede llegar hasta 100 pies.</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14</a:t>
            </a:fld>
            <a:endParaRPr lang="de-DE"/>
          </a:p>
        </p:txBody>
      </p:sp>
    </p:spTree>
    <p:extLst>
      <p:ext uri="{BB962C8B-B14F-4D97-AF65-F5344CB8AC3E}">
        <p14:creationId xmlns:p14="http://schemas.microsoft.com/office/powerpoint/2010/main" val="3631291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CDF4FC-19A0-4BE7-8498-6D54A25A0331}" type="slidenum">
              <a:rPr lang="de-CH">
                <a:solidFill>
                  <a:prstClr val="black"/>
                </a:solidFill>
              </a:rPr>
              <a:pPr rtl="0" algn="l"/>
              <a:t>15</a:t>
            </a:fld>
            <a:endParaRPr lang="de-CH">
              <a:solidFill>
                <a:prstClr val="black"/>
              </a:solidFill>
            </a:endParaRPr>
          </a:p>
        </p:txBody>
      </p:sp>
      <p:sp>
        <p:nvSpPr>
          <p:cNvPr id="2053122" name="Rectangle 2"/>
          <p:cNvSpPr>
            <a:spLocks noGrp="1" noRot="1" noChangeAspect="1" noChangeArrowheads="1" noTextEdit="1"/>
          </p:cNvSpPr>
          <p:nvPr>
            <p:ph type="sldImg"/>
          </p:nvPr>
        </p:nvSpPr>
        <p:spPr>
          <a:xfrm>
            <a:off x="1152525" y="693738"/>
            <a:ext cx="4554538" cy="3414712"/>
          </a:xfrm>
          <a:ln w="12700" cap="flat">
            <a:solidFill>
              <a:schemeClr val="tx1"/>
            </a:solidFill>
          </a:ln>
        </p:spPr>
      </p:sp>
      <p:sp>
        <p:nvSpPr>
          <p:cNvPr id="2053123" name="Rectangle 3"/>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Tree>
    <p:extLst>
      <p:ext uri="{BB962C8B-B14F-4D97-AF65-F5344CB8AC3E}">
        <p14:creationId xmlns:p14="http://schemas.microsoft.com/office/powerpoint/2010/main" val="4038968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Pasadores de salto</a:t>
            </a:r>
            <a:r>
              <a:rPr lang="en-US" baseline="0" dirty="0" smtClean="0"/>
              <a:t>7 y 8 juntos según los requisitos de los dispositivos.</a:t>
            </a:r>
            <a:endParaRPr lang="en-US" dirty="0" smtClean="0"/>
          </a:p>
          <a:p>
            <a:pPr marL="171450" indent="-171450" rtl="0" algn="l">
              <a:buFont typeface="Arial" panose="020B0604020202020204" pitchFamily="34" charset="0"/>
              <a:buChar char="•"/>
            </a:pPr>
            <a:r>
              <a:rPr lang="en-US" dirty="0" smtClean="0"/>
              <a:t>Los pines 7 y 8 también pueden ser necesarios para cruzar</a:t>
            </a:r>
            <a:r>
              <a:rPr lang="en-US" baseline="0" dirty="0" smtClean="0"/>
              <a:t> </a:t>
            </a:r>
            <a:r>
              <a:rPr lang="en-US" dirty="0" smtClean="0"/>
              <a:t>por cierto</a:t>
            </a:r>
            <a:r>
              <a:rPr lang="en-US" baseline="0" dirty="0" smtClean="0"/>
              <a:t>dispositivos para comunicarse, por ejemplo, un módem y una radio.</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dieciséis</a:t>
            </a:fld>
            <a:endParaRPr lang="de-DE"/>
          </a:p>
        </p:txBody>
      </p:sp>
    </p:spTree>
    <p:extLst>
      <p:ext uri="{BB962C8B-B14F-4D97-AF65-F5344CB8AC3E}">
        <p14:creationId xmlns:p14="http://schemas.microsoft.com/office/powerpoint/2010/main" val="3871334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Diseñado para equipos de comunicación de "largo alcance", p.</a:t>
            </a:r>
            <a:r>
              <a:rPr lang="en-US" sz="1600" smtClean="0"/>
              <a:t>.</a:t>
            </a:r>
            <a:r>
              <a:rPr lang="en-US" sz="1600" dirty="0" smtClean="0">
                <a:sym typeface="Wingdings" panose="05000000000000000000" pitchFamily="2" charset="2"/>
              </a:rPr>
              <a:t>sistemas de radio</a:t>
            </a:r>
            <a:endParaRPr lang="en-US" sz="1600" dirty="0" smtClean="0"/>
          </a:p>
          <a:p>
            <a:pPr marL="171450" indent="-171450" rtl="0" algn="l">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17</a:t>
            </a:fld>
            <a:endParaRPr lang="de-DE"/>
          </a:p>
        </p:txBody>
      </p:sp>
    </p:spTree>
    <p:extLst>
      <p:ext uri="{BB962C8B-B14F-4D97-AF65-F5344CB8AC3E}">
        <p14:creationId xmlns:p14="http://schemas.microsoft.com/office/powerpoint/2010/main" val="668813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Cuando más dispositivos están conectados al sistema, la comunicación</a:t>
            </a:r>
            <a:r>
              <a:rPr lang="en-US" baseline="0" dirty="0" smtClean="0"/>
              <a:t>tiene que ser lento</a:t>
            </a:r>
            <a:r>
              <a:rPr lang="en-US" dirty="0" smtClean="0"/>
              <a:t> </a:t>
            </a:r>
            <a:r>
              <a:rPr lang="en-US" baseline="0" dirty="0" smtClean="0"/>
              <a:t>debido a la cantidad de datos que se transmiten a través del sistema.</a:t>
            </a:r>
          </a:p>
          <a:p>
            <a:pPr marL="171450" indent="-171450" rtl="0" algn="l">
              <a:buFont typeface="Arial" panose="020B0604020202020204" pitchFamily="34" charset="0"/>
              <a:buChar char="•"/>
            </a:pPr>
            <a:r>
              <a:rPr lang="en-US" baseline="0" dirty="0" smtClean="0"/>
              <a:t>2 hilos es típico para la mayoría de las aplicaciones.</a:t>
            </a:r>
          </a:p>
          <a:p>
            <a:pPr marL="171450" indent="-171450" rtl="0" algn="l">
              <a:buFont typeface="Arial" panose="020B0604020202020204" pitchFamily="34" charset="0"/>
              <a:buChar char="•"/>
            </a:pPr>
            <a:r>
              <a:rPr lang="en-US" baseline="0" dirty="0" smtClean="0"/>
              <a:t>La mayoría de los equipos soportan semidúplex.</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20</a:t>
            </a:fld>
            <a:endParaRPr lang="de-DE"/>
          </a:p>
        </p:txBody>
      </p:sp>
    </p:spTree>
    <p:extLst>
      <p:ext uri="{BB962C8B-B14F-4D97-AF65-F5344CB8AC3E}">
        <p14:creationId xmlns:p14="http://schemas.microsoft.com/office/powerpoint/2010/main" val="1608624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Típicamente</a:t>
            </a:r>
            <a:r>
              <a:rPr lang="en-US" baseline="0" dirty="0" smtClean="0"/>
              <a:t>5 o 6 dispositivos están conectados en sistemas RS-485.</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21</a:t>
            </a:fld>
            <a:endParaRPr lang="de-DE"/>
          </a:p>
        </p:txBody>
      </p:sp>
    </p:spTree>
    <p:extLst>
      <p:ext uri="{BB962C8B-B14F-4D97-AF65-F5344CB8AC3E}">
        <p14:creationId xmlns:p14="http://schemas.microsoft.com/office/powerpoint/2010/main" val="6034806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RS-232</a:t>
            </a:r>
            <a:r>
              <a:rPr lang="en-US" baseline="0" dirty="0" smtClean="0"/>
              <a:t>mira la diferencia del cable referido a tierra contrario a RS-485 que mira la diferencia entre 2 cables.</a:t>
            </a:r>
          </a:p>
          <a:p>
            <a:pPr marL="171450" indent="-171450" rtl="0" algn="l">
              <a:buFont typeface="Arial" panose="020B0604020202020204" pitchFamily="34" charset="0"/>
              <a:buChar char="•"/>
            </a:pPr>
            <a:r>
              <a:rPr lang="en-US" baseline="0" dirty="0" smtClean="0"/>
              <a:t>Hace que RS-485 sea menos susceptible al ruido.</a:t>
            </a:r>
          </a:p>
          <a:p>
            <a:pPr marL="171450" indent="-171450" rtl="0" algn="l">
              <a:buFont typeface="Arial" panose="020B0604020202020204" pitchFamily="34" charset="0"/>
              <a:buChar char="•"/>
            </a:pPr>
            <a:r>
              <a:rPr lang="en-US" baseline="0" dirty="0" smtClean="0"/>
              <a:t>La longitud depende de la capacitancia del cable.</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22</a:t>
            </a:fld>
            <a:endParaRPr lang="de-DE"/>
          </a:p>
        </p:txBody>
      </p:sp>
    </p:spTree>
    <p:extLst>
      <p:ext uri="{BB962C8B-B14F-4D97-AF65-F5344CB8AC3E}">
        <p14:creationId xmlns:p14="http://schemas.microsoft.com/office/powerpoint/2010/main" val="3080088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El fin</a:t>
            </a:r>
            <a:r>
              <a:rPr lang="en-US" baseline="0" dirty="0" smtClean="0"/>
              <a:t>resistencia de línea ayuda a equilibrar la carga. Se requiere para cables largos. La norma especifica 120</a:t>
            </a:r>
            <a:r>
              <a:rPr lang="en-US" baseline="0" dirty="0" smtClean="0">
                <a:sym typeface="Symbol" panose="05050102010706020507" pitchFamily="18" charset="2"/>
              </a:rPr>
              <a:t></a:t>
            </a:r>
            <a:endParaRPr lang="en-US" baseline="0" dirty="0" smtClean="0"/>
          </a:p>
          <a:p>
            <a:pPr marL="171450" indent="-171450" rtl="0" algn="l">
              <a:buFont typeface="Arial" panose="020B0604020202020204" pitchFamily="34" charset="0"/>
              <a:buChar char="•"/>
            </a:pPr>
            <a:r>
              <a:rPr lang="en-US" baseline="0" dirty="0" smtClean="0"/>
              <a:t>100 pies es una longitud típica de subestación en la que es posible que no se requiera una resistencia final.</a:t>
            </a:r>
          </a:p>
          <a:p>
            <a:pPr marL="171450" indent="-171450" rtl="0" algn="l">
              <a:buFont typeface="Arial" panose="020B0604020202020204" pitchFamily="34" charset="0"/>
              <a:buChar char="•"/>
            </a:pPr>
            <a:r>
              <a:rPr lang="en-US" baseline="0" dirty="0" smtClean="0"/>
              <a:t>El escudo se utiliza para eliminar las corrientes circulantes.</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25</a:t>
            </a:fld>
            <a:endParaRPr lang="de-DE"/>
          </a:p>
        </p:txBody>
      </p:sp>
    </p:spTree>
    <p:extLst>
      <p:ext uri="{BB962C8B-B14F-4D97-AF65-F5344CB8AC3E}">
        <p14:creationId xmlns:p14="http://schemas.microsoft.com/office/powerpoint/2010/main" val="376864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La fibra se utiliza en la subestación.</a:t>
            </a:r>
            <a:r>
              <a:rPr lang="en-US" baseline="0" dirty="0" smtClean="0"/>
              <a:t>debido a la</a:t>
            </a:r>
            <a:r>
              <a:rPr lang="en-US" sz="1000" b="0" i="0" kern="1200" dirty="0" smtClean="0">
                <a:solidFill>
                  <a:schemeClr val="tx1"/>
                </a:solidFill>
                <a:effectLst/>
                <a:latin typeface="Arial" pitchFamily="34" charset="0"/>
                <a:ea typeface="+mn-ea"/>
                <a:cs typeface="Arial" pitchFamily="34" charset="0"/>
              </a:rPr>
              <a:t>Campos electromagnéticos, que a menudo se denominan EMF.</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26</a:t>
            </a:fld>
            <a:endParaRPr lang="de-DE"/>
          </a:p>
        </p:txBody>
      </p:sp>
    </p:spTree>
    <p:extLst>
      <p:ext uri="{BB962C8B-B14F-4D97-AF65-F5344CB8AC3E}">
        <p14:creationId xmlns:p14="http://schemas.microsoft.com/office/powerpoint/2010/main" val="4135959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similares a MDI</a:t>
            </a:r>
            <a:r>
              <a:rPr lang="en-US" baseline="0" dirty="0" smtClean="0"/>
              <a:t>a lo que RS-232 lo utiliza.</a:t>
            </a:r>
          </a:p>
          <a:p>
            <a:pPr marL="171450" indent="-171450" rtl="0" algn="l">
              <a:buFont typeface="Arial" panose="020B0604020202020204" pitchFamily="34" charset="0"/>
              <a:buChar char="•"/>
            </a:pPr>
            <a:r>
              <a:rPr lang="en-US" baseline="0" dirty="0" smtClean="0"/>
              <a:t>Por lo general, en una subestación, la comunicación entre los dispositivos en un panel es de cobre y desde la sala de control hasta el patio de interruptores es de fibra.</a:t>
            </a:r>
          </a:p>
          <a:p>
            <a:pPr marL="171450" indent="-171450" rtl="0" algn="l">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27</a:t>
            </a:fld>
            <a:endParaRPr lang="de-DE"/>
          </a:p>
        </p:txBody>
      </p:sp>
    </p:spTree>
    <p:extLst>
      <p:ext uri="{BB962C8B-B14F-4D97-AF65-F5344CB8AC3E}">
        <p14:creationId xmlns:p14="http://schemas.microsoft.com/office/powerpoint/2010/main" val="6532127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Este</a:t>
            </a:r>
            <a:r>
              <a:rPr lang="en-US" baseline="0" dirty="0" smtClean="0"/>
              <a:t>slide es solo un ejemplo de la conexión Ethernet.</a:t>
            </a:r>
          </a:p>
          <a:p>
            <a:pPr marL="171450" indent="-171450" rtl="0" algn="l">
              <a:buFont typeface="Arial" panose="020B0604020202020204" pitchFamily="34" charset="0"/>
              <a:buChar char="•"/>
            </a:pPr>
            <a:r>
              <a:rPr lang="en-US" baseline="0" dirty="0" smtClean="0"/>
              <a:t>El protocolo TC/IP admite la conexión de varios puntos.</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28</a:t>
            </a:fld>
            <a:endParaRPr lang="de-DE"/>
          </a:p>
        </p:txBody>
      </p:sp>
    </p:spTree>
    <p:extLst>
      <p:ext uri="{BB962C8B-B14F-4D97-AF65-F5344CB8AC3E}">
        <p14:creationId xmlns:p14="http://schemas.microsoft.com/office/powerpoint/2010/main" val="3504878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esta diapositiva</a:t>
            </a:r>
            <a:r>
              <a:rPr lang="en-US" baseline="0" dirty="0" smtClean="0"/>
              <a:t>es solo para mostrar el pin-out del cable.</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29</a:t>
            </a:fld>
            <a:endParaRPr lang="de-DE"/>
          </a:p>
        </p:txBody>
      </p:sp>
    </p:spTree>
    <p:extLst>
      <p:ext uri="{BB962C8B-B14F-4D97-AF65-F5344CB8AC3E}">
        <p14:creationId xmlns:p14="http://schemas.microsoft.com/office/powerpoint/2010/main" val="2679574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E2209-1C40-4A30-B168-6FA3EEF8402F}" type="slidenum">
              <a:rPr lang="de-CH"/>
              <a:pPr rtl="0" algn="l"/>
              <a:t>30</a:t>
            </a:fld>
            <a:endParaRPr lang="de-CH"/>
          </a:p>
        </p:txBody>
      </p:sp>
      <p:sp>
        <p:nvSpPr>
          <p:cNvPr id="2076674" name="Rectangle 2"/>
          <p:cNvSpPr>
            <a:spLocks noGrp="1" noRot="1" noChangeAspect="1" noChangeArrowheads="1" noTextEdit="1"/>
          </p:cNvSpPr>
          <p:nvPr>
            <p:ph type="sldImg"/>
          </p:nvPr>
        </p:nvSpPr>
        <p:spPr>
          <a:xfrm>
            <a:off x="1152525" y="693738"/>
            <a:ext cx="4554538" cy="3414712"/>
          </a:xfrm>
          <a:ln w="12700" cap="flat">
            <a:solidFill>
              <a:schemeClr val="tx1"/>
            </a:solidFill>
          </a:ln>
        </p:spPr>
      </p:sp>
      <p:sp>
        <p:nvSpPr>
          <p:cNvPr id="2076675" name="Rectangle 3"/>
          <p:cNvSpPr>
            <a:spLocks noGrp="1" noChangeArrowheads="1"/>
          </p:cNvSpPr>
          <p:nvPr>
            <p:ph type="body" idx="1"/>
          </p:nvPr>
        </p:nvSpPr>
        <p:spPr>
          <a:xfrm>
            <a:off x="914508" y="4343144"/>
            <a:ext cx="5028986" cy="4115019"/>
          </a:xfrm>
          <a:ln/>
        </p:spPr>
        <p:txBody>
          <a:bodyPr lIns="95655" tIns="46988" rIns="95655" bIns="46988"/>
          <a:lstStyle/>
          <a:p>
            <a:pPr marL="171450" indent="-171450" rtl="0" algn="l">
              <a:buFont typeface="Arial" panose="020B0604020202020204" pitchFamily="34" charset="0"/>
              <a:buChar char="•"/>
            </a:pPr>
            <a:r>
              <a:rPr lang="en-GB" dirty="0" smtClean="0"/>
              <a:t>Al conectar</a:t>
            </a:r>
            <a:r>
              <a:rPr lang="en-GB" baseline="0" dirty="0" smtClean="0"/>
              <a:t> </a:t>
            </a:r>
            <a:r>
              <a:rPr lang="en-GB" baseline="0" dirty="0" err="1" smtClean="0"/>
              <a:t>fibra</a:t>
            </a:r>
            <a:r>
              <a:rPr lang="en-GB" baseline="0" dirty="0" smtClean="0"/>
              <a:t>cables ópticos, uno debe ser consciente de la</a:t>
            </a:r>
            <a:r>
              <a:rPr lang="en-GB" baseline="0" dirty="0" err="1" smtClean="0"/>
              <a:t>fibra</a:t>
            </a:r>
            <a:r>
              <a:rPr lang="en-GB" baseline="0" dirty="0" smtClean="0"/>
              <a:t>tipo, por ejemplo, modo único o multimodo.</a:t>
            </a:r>
            <a:endParaRPr lang="en-GB" dirty="0"/>
          </a:p>
        </p:txBody>
      </p:sp>
    </p:spTree>
    <p:extLst>
      <p:ext uri="{BB962C8B-B14F-4D97-AF65-F5344CB8AC3E}">
        <p14:creationId xmlns:p14="http://schemas.microsoft.com/office/powerpoint/2010/main" val="14687024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ED3B99-0957-48B7-97AE-DD13105F4464}" type="slidenum">
              <a:rPr lang="de-CH"/>
              <a:pPr rtl="0" algn="l"/>
              <a:t>31</a:t>
            </a:fld>
            <a:endParaRPr lang="de-CH"/>
          </a:p>
        </p:txBody>
      </p:sp>
      <p:sp>
        <p:nvSpPr>
          <p:cNvPr id="2080770" name="Rectangle 2"/>
          <p:cNvSpPr>
            <a:spLocks noGrp="1" noRot="1" noChangeAspect="1" noChangeArrowheads="1" noTextEdit="1"/>
          </p:cNvSpPr>
          <p:nvPr>
            <p:ph type="sldImg"/>
          </p:nvPr>
        </p:nvSpPr>
        <p:spPr>
          <a:xfrm>
            <a:off x="1152525" y="693738"/>
            <a:ext cx="4554538" cy="3414712"/>
          </a:xfrm>
          <a:ln w="12700" cap="flat">
            <a:solidFill>
              <a:schemeClr val="tx1"/>
            </a:solidFill>
          </a:ln>
        </p:spPr>
      </p:sp>
      <p:sp>
        <p:nvSpPr>
          <p:cNvPr id="2080771" name="Rectangle 3"/>
          <p:cNvSpPr>
            <a:spLocks noGrp="1" noChangeArrowheads="1"/>
          </p:cNvSpPr>
          <p:nvPr>
            <p:ph type="body" idx="1"/>
          </p:nvPr>
        </p:nvSpPr>
        <p:spPr>
          <a:xfrm>
            <a:off x="914508" y="4343144"/>
            <a:ext cx="5028986" cy="4115019"/>
          </a:xfrm>
          <a:ln/>
        </p:spPr>
        <p:txBody>
          <a:bodyPr lIns="95655" tIns="46988" rIns="95655" bIns="46988"/>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Usos de modo único (SM)</a:t>
            </a:r>
            <a:r>
              <a:rPr lang="en-GB" baseline="0" dirty="0" smtClean="0"/>
              <a:t>láser y</a:t>
            </a:r>
            <a:r>
              <a:rPr lang="en-GB" dirty="0" smtClean="0"/>
              <a:t>LED multimodo (MM).</a:t>
            </a:r>
          </a:p>
          <a:p>
            <a:pPr marL="171450" indent="-171450" rtl="0" algn="l">
              <a:buFont typeface="Arial" panose="020B0604020202020204" pitchFamily="34" charset="0"/>
              <a:buChar char="•"/>
            </a:pPr>
            <a:r>
              <a:rPr lang="en-GB" dirty="0" smtClean="0"/>
              <a:t>SM generalmente se usa entre subestaciones y MM dentro de la subestación.</a:t>
            </a:r>
          </a:p>
          <a:p>
            <a:pPr marL="171450" indent="-171450" rtl="0" algn="l">
              <a:buFont typeface="Arial" panose="020B0604020202020204" pitchFamily="34" charset="0"/>
              <a:buChar char="•"/>
            </a:pPr>
            <a:r>
              <a:rPr lang="en-US" sz="1000" b="0" i="0" kern="1200" dirty="0" smtClean="0">
                <a:solidFill>
                  <a:schemeClr val="tx1"/>
                </a:solidFill>
                <a:effectLst/>
                <a:latin typeface="Arial" pitchFamily="34" charset="0"/>
                <a:ea typeface="+mn-ea"/>
                <a:cs typeface="Arial" pitchFamily="34" charset="0"/>
              </a:rPr>
              <a:t>MM opera en la longitud de onda de 850 nm y 1300 nm y las fibras SM operan en 1310 o 1550</a:t>
            </a:r>
            <a:r>
              <a:rPr lang="en-US" sz="1000" b="0" i="0" u="none" strike="noStrike" kern="1200" dirty="0" smtClean="0">
                <a:solidFill>
                  <a:schemeClr val="tx1"/>
                </a:solidFill>
                <a:effectLst/>
                <a:latin typeface="Arial" pitchFamily="34" charset="0"/>
                <a:ea typeface="+mn-ea"/>
                <a:cs typeface="Arial" pitchFamily="34" charset="0"/>
              </a:rPr>
              <a:t>Nuevo Méjico.</a:t>
            </a:r>
            <a:endParaRPr lang="en-GB" dirty="0"/>
          </a:p>
        </p:txBody>
      </p:sp>
    </p:spTree>
    <p:extLst>
      <p:ext uri="{BB962C8B-B14F-4D97-AF65-F5344CB8AC3E}">
        <p14:creationId xmlns:p14="http://schemas.microsoft.com/office/powerpoint/2010/main" val="3911625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ED3B99-0957-48B7-97AE-DD13105F4464}" type="slidenum">
              <a:rPr lang="de-CH">
                <a:solidFill>
                  <a:prstClr val="black"/>
                </a:solidFill>
              </a:rPr>
              <a:pPr rtl="0" algn="l"/>
              <a:t>32</a:t>
            </a:fld>
            <a:endParaRPr lang="de-CH">
              <a:solidFill>
                <a:prstClr val="black"/>
              </a:solidFill>
            </a:endParaRPr>
          </a:p>
        </p:txBody>
      </p:sp>
      <p:sp>
        <p:nvSpPr>
          <p:cNvPr id="2080770" name="Rectangle 2"/>
          <p:cNvSpPr>
            <a:spLocks noGrp="1" noRot="1" noChangeAspect="1" noChangeArrowheads="1" noTextEdit="1"/>
          </p:cNvSpPr>
          <p:nvPr>
            <p:ph type="sldImg"/>
          </p:nvPr>
        </p:nvSpPr>
        <p:spPr>
          <a:xfrm>
            <a:off x="1152525" y="693738"/>
            <a:ext cx="4554538" cy="3414712"/>
          </a:xfrm>
          <a:ln w="12700" cap="flat">
            <a:solidFill>
              <a:schemeClr val="tx1"/>
            </a:solidFill>
          </a:ln>
        </p:spPr>
      </p:sp>
      <p:sp>
        <p:nvSpPr>
          <p:cNvPr id="2080771" name="Rectangle 3"/>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Tree>
    <p:extLst>
      <p:ext uri="{BB962C8B-B14F-4D97-AF65-F5344CB8AC3E}">
        <p14:creationId xmlns:p14="http://schemas.microsoft.com/office/powerpoint/2010/main" val="2818142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43CF741E-DE5D-4462-A66A-EEA2FE8A228E}" type="slidenum">
              <a:rPr lang="de-CH" altLang="en-US" smtClean="0">
                <a:solidFill>
                  <a:schemeClr val="tx1"/>
                </a:solidFill>
              </a:rPr>
              <a:pPr eaLnBrk="1" hangingPunct="1" rtl="0" algn="l"/>
              <a:t>33</a:t>
            </a:fld>
            <a:endParaRPr lang="de-CH" altLang="en-US" smtClean="0">
              <a:solidFill>
                <a:schemeClr val="tx1"/>
              </a:solidFill>
            </a:endParaRPr>
          </a:p>
        </p:txBody>
      </p:sp>
      <p:sp>
        <p:nvSpPr>
          <p:cNvPr id="57347" name="Rectangle 2"/>
          <p:cNvSpPr>
            <a:spLocks noGrp="1" noRot="1" noChangeAspect="1" noChangeArrowheads="1" noTextEdit="1"/>
          </p:cNvSpPr>
          <p:nvPr>
            <p:ph type="sldImg"/>
          </p:nvPr>
        </p:nvSpPr>
        <p:spPr>
          <a:xfrm>
            <a:off x="765175" y="482600"/>
            <a:ext cx="5688013" cy="4265613"/>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32467138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2E24EF10-E460-4EFF-85EB-D9AF6AEAE6DB}" type="slidenum">
              <a:rPr lang="de-CH" altLang="en-US" smtClean="0">
                <a:solidFill>
                  <a:schemeClr val="tx1"/>
                </a:solidFill>
              </a:rPr>
              <a:pPr eaLnBrk="1" hangingPunct="1" rtl="0" algn="l"/>
              <a:t>34</a:t>
            </a:fld>
            <a:endParaRPr lang="de-CH" altLang="en-US" smtClean="0">
              <a:solidFill>
                <a:schemeClr val="tx1"/>
              </a:solidFill>
            </a:endParaRPr>
          </a:p>
        </p:txBody>
      </p:sp>
      <p:sp>
        <p:nvSpPr>
          <p:cNvPr id="58371" name="Rectangle 2"/>
          <p:cNvSpPr>
            <a:spLocks noGrp="1" noRot="1" noChangeAspect="1" noChangeArrowheads="1" noTextEdit="1"/>
          </p:cNvSpPr>
          <p:nvPr>
            <p:ph type="sldImg"/>
          </p:nvPr>
        </p:nvSpPr>
        <p:spPr>
          <a:xfrm>
            <a:off x="765175" y="482600"/>
            <a:ext cx="5688013" cy="4265613"/>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3615845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32EAD39C-FA17-4693-81A2-596FF833D3C0}" type="slidenum">
              <a:rPr lang="de-CH" altLang="en-US" smtClean="0">
                <a:solidFill>
                  <a:schemeClr val="tx1"/>
                </a:solidFill>
              </a:rPr>
              <a:pPr eaLnBrk="1" hangingPunct="1" rtl="0" algn="l"/>
              <a:t>35</a:t>
            </a:fld>
            <a:endParaRPr lang="de-CH" altLang="en-US" smtClean="0">
              <a:solidFill>
                <a:schemeClr val="tx1"/>
              </a:solidFill>
            </a:endParaRPr>
          </a:p>
        </p:txBody>
      </p:sp>
      <p:sp>
        <p:nvSpPr>
          <p:cNvPr id="59395" name="Rectangle 2"/>
          <p:cNvSpPr>
            <a:spLocks noGrp="1" noRot="1" noChangeAspect="1" noChangeArrowheads="1" noTextEdit="1"/>
          </p:cNvSpPr>
          <p:nvPr>
            <p:ph type="sldImg"/>
          </p:nvPr>
        </p:nvSpPr>
        <p:spPr>
          <a:xfrm>
            <a:off x="765175" y="482600"/>
            <a:ext cx="5688013" cy="4265613"/>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27052250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304D8E09-BAA9-4219-AA7C-AEF457B616A0}" type="slidenum">
              <a:rPr lang="de-CH" altLang="en-US" smtClean="0">
                <a:solidFill>
                  <a:schemeClr val="tx1"/>
                </a:solidFill>
              </a:rPr>
              <a:pPr eaLnBrk="1" hangingPunct="1" rtl="0" algn="l"/>
              <a:t>36</a:t>
            </a:fld>
            <a:endParaRPr lang="de-CH" altLang="en-US" smtClean="0">
              <a:solidFill>
                <a:schemeClr val="tx1"/>
              </a:solidFill>
            </a:endParaRPr>
          </a:p>
        </p:txBody>
      </p:sp>
      <p:sp>
        <p:nvSpPr>
          <p:cNvPr id="60419" name="Rectangle 2"/>
          <p:cNvSpPr>
            <a:spLocks noGrp="1" noRot="1" noChangeAspect="1" noChangeArrowheads="1" noTextEdit="1"/>
          </p:cNvSpPr>
          <p:nvPr>
            <p:ph type="sldImg"/>
          </p:nvPr>
        </p:nvSpPr>
        <p:spPr>
          <a:xfrm>
            <a:off x="765175" y="482600"/>
            <a:ext cx="5688013" cy="4265613"/>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656957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D6F65939-B220-4469-AC03-5BACB7075E85}" type="slidenum">
              <a:rPr lang="de-CH" altLang="en-US" smtClean="0">
                <a:solidFill>
                  <a:schemeClr val="tx1"/>
                </a:solidFill>
              </a:rPr>
              <a:pPr eaLnBrk="1" hangingPunct="1" rtl="0" algn="l"/>
              <a:t>37</a:t>
            </a:fld>
            <a:endParaRPr lang="de-CH" altLang="en-US" smtClean="0">
              <a:solidFill>
                <a:schemeClr val="tx1"/>
              </a:solidFill>
            </a:endParaRPr>
          </a:p>
        </p:txBody>
      </p:sp>
      <p:sp>
        <p:nvSpPr>
          <p:cNvPr id="61443" name="Rectangle 2"/>
          <p:cNvSpPr>
            <a:spLocks noGrp="1" noRot="1" noChangeAspect="1" noChangeArrowheads="1" noTextEdit="1"/>
          </p:cNvSpPr>
          <p:nvPr>
            <p:ph type="sldImg"/>
          </p:nvPr>
        </p:nvSpPr>
        <p:spPr>
          <a:xfrm>
            <a:off x="765175" y="482600"/>
            <a:ext cx="5688013" cy="4265613"/>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32010271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FB63723F-83FE-4CBB-AF98-2A441D86C40B}" type="slidenum">
              <a:rPr lang="de-CH" altLang="en-US" smtClean="0">
                <a:solidFill>
                  <a:schemeClr val="tx1"/>
                </a:solidFill>
              </a:rPr>
              <a:pPr eaLnBrk="1" hangingPunct="1" rtl="0" algn="l"/>
              <a:t>38</a:t>
            </a:fld>
            <a:endParaRPr lang="de-CH" altLang="en-US" smtClean="0">
              <a:solidFill>
                <a:schemeClr val="tx1"/>
              </a:solidFill>
            </a:endParaRPr>
          </a:p>
        </p:txBody>
      </p:sp>
      <p:sp>
        <p:nvSpPr>
          <p:cNvPr id="62467" name="Rectangle 2"/>
          <p:cNvSpPr>
            <a:spLocks noGrp="1" noRot="1" noChangeAspect="1" noChangeArrowheads="1" noTextEdit="1"/>
          </p:cNvSpPr>
          <p:nvPr>
            <p:ph type="sldImg"/>
          </p:nvPr>
        </p:nvSpPr>
        <p:spPr>
          <a:xfrm>
            <a:off x="765175" y="482600"/>
            <a:ext cx="5688013" cy="4265613"/>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23044039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1CE606EC-5FE8-4DCD-9ED9-A55090F83329}" type="slidenum">
              <a:rPr lang="de-CH" altLang="en-US" smtClean="0">
                <a:solidFill>
                  <a:schemeClr val="tx1"/>
                </a:solidFill>
              </a:rPr>
              <a:pPr eaLnBrk="1" hangingPunct="1" rtl="0" algn="l"/>
              <a:t>39</a:t>
            </a:fld>
            <a:endParaRPr lang="de-CH" altLang="en-US" smtClean="0">
              <a:solidFill>
                <a:schemeClr val="tx1"/>
              </a:solidFill>
            </a:endParaRPr>
          </a:p>
        </p:txBody>
      </p:sp>
      <p:sp>
        <p:nvSpPr>
          <p:cNvPr id="63491" name="Rectangle 2"/>
          <p:cNvSpPr>
            <a:spLocks noGrp="1" noRot="1" noChangeAspect="1" noChangeArrowheads="1" noTextEdit="1"/>
          </p:cNvSpPr>
          <p:nvPr>
            <p:ph type="sldImg"/>
          </p:nvPr>
        </p:nvSpPr>
        <p:spPr>
          <a:xfrm>
            <a:off x="765175" y="482600"/>
            <a:ext cx="5688013" cy="4265613"/>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17490928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A6BFE428-5D23-4EF2-ADF9-A9A2F5E6E788}" type="slidenum">
              <a:rPr lang="de-CH" altLang="en-US" smtClean="0">
                <a:solidFill>
                  <a:schemeClr val="tx1"/>
                </a:solidFill>
              </a:rPr>
              <a:pPr eaLnBrk="1" hangingPunct="1" rtl="0" algn="l"/>
              <a:t>40</a:t>
            </a:fld>
            <a:endParaRPr lang="de-CH" altLang="en-US" smtClean="0">
              <a:solidFill>
                <a:schemeClr val="tx1"/>
              </a:solidFill>
            </a:endParaRPr>
          </a:p>
        </p:txBody>
      </p:sp>
      <p:sp>
        <p:nvSpPr>
          <p:cNvPr id="64515" name="Rectangle 2"/>
          <p:cNvSpPr>
            <a:spLocks noGrp="1" noRot="1" noChangeAspect="1" noChangeArrowheads="1" noTextEdit="1"/>
          </p:cNvSpPr>
          <p:nvPr>
            <p:ph type="sldImg"/>
          </p:nvPr>
        </p:nvSpPr>
        <p:spPr>
          <a:xfrm>
            <a:off x="765175" y="482600"/>
            <a:ext cx="5688013" cy="4265613"/>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16860490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9AC15531-B073-47BE-875A-41BDB6FA0D5F}" type="slidenum">
              <a:rPr lang="de-CH" altLang="en-US" smtClean="0">
                <a:solidFill>
                  <a:schemeClr val="tx1"/>
                </a:solidFill>
              </a:rPr>
              <a:pPr eaLnBrk="1" hangingPunct="1" rtl="0" algn="l"/>
              <a:t>41</a:t>
            </a:fld>
            <a:endParaRPr lang="de-CH" altLang="en-US" smtClean="0">
              <a:solidFill>
                <a:schemeClr val="tx1"/>
              </a:solidFill>
            </a:endParaRPr>
          </a:p>
        </p:txBody>
      </p:sp>
      <p:sp>
        <p:nvSpPr>
          <p:cNvPr id="65539" name="Rectangle 2"/>
          <p:cNvSpPr>
            <a:spLocks noGrp="1" noRot="1" noChangeAspect="1" noChangeArrowheads="1" noTextEdit="1"/>
          </p:cNvSpPr>
          <p:nvPr>
            <p:ph type="sldImg"/>
          </p:nvPr>
        </p:nvSpPr>
        <p:spPr>
          <a:xfrm>
            <a:off x="765175" y="482600"/>
            <a:ext cx="5688013" cy="4265613"/>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23763477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F33000F7-EBC1-44C3-9289-C6046F7DCCFF}" type="slidenum">
              <a:rPr lang="de-CH" altLang="en-US" smtClean="0">
                <a:solidFill>
                  <a:schemeClr val="tx1"/>
                </a:solidFill>
              </a:rPr>
              <a:pPr eaLnBrk="1" hangingPunct="1" rtl="0" algn="l"/>
              <a:t>42</a:t>
            </a:fld>
            <a:endParaRPr lang="de-CH" altLang="en-US" smtClean="0">
              <a:solidFill>
                <a:schemeClr val="tx1"/>
              </a:solidFill>
            </a:endParaRPr>
          </a:p>
        </p:txBody>
      </p:sp>
      <p:sp>
        <p:nvSpPr>
          <p:cNvPr id="66563" name="Rectangle 2"/>
          <p:cNvSpPr>
            <a:spLocks noGrp="1" noRot="1" noChangeAspect="1" noChangeArrowheads="1" noTextEdit="1"/>
          </p:cNvSpPr>
          <p:nvPr>
            <p:ph type="sldImg"/>
          </p:nvPr>
        </p:nvSpPr>
        <p:spPr>
          <a:xfrm>
            <a:off x="765175" y="482600"/>
            <a:ext cx="5688013" cy="4265613"/>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40342643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D520E009-AE00-4968-B854-C1970955F196}" type="slidenum">
              <a:rPr lang="de-CH" altLang="en-US" smtClean="0">
                <a:solidFill>
                  <a:schemeClr val="tx1"/>
                </a:solidFill>
              </a:rPr>
              <a:pPr eaLnBrk="1" hangingPunct="1" rtl="0" algn="l"/>
              <a:t>43</a:t>
            </a:fld>
            <a:endParaRPr lang="de-CH" altLang="en-US" smtClean="0">
              <a:solidFill>
                <a:schemeClr val="tx1"/>
              </a:solidFill>
            </a:endParaRPr>
          </a:p>
        </p:txBody>
      </p:sp>
      <p:sp>
        <p:nvSpPr>
          <p:cNvPr id="67587" name="Rectangle 2"/>
          <p:cNvSpPr>
            <a:spLocks noGrp="1" noRot="1" noChangeAspect="1" noChangeArrowheads="1" noTextEdit="1"/>
          </p:cNvSpPr>
          <p:nvPr>
            <p:ph type="sldImg"/>
          </p:nvPr>
        </p:nvSpPr>
        <p:spPr>
          <a:xfrm>
            <a:off x="765175" y="482600"/>
            <a:ext cx="5688013" cy="4265613"/>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22493622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6F78AE90-D996-44AE-A790-4F413C194FA1}" type="slidenum">
              <a:rPr lang="de-CH" altLang="en-US" smtClean="0">
                <a:solidFill>
                  <a:schemeClr val="tx1"/>
                </a:solidFill>
              </a:rPr>
              <a:pPr eaLnBrk="1" hangingPunct="1" rtl="0" algn="l"/>
              <a:t>44</a:t>
            </a:fld>
            <a:endParaRPr lang="de-CH" altLang="en-US" smtClean="0">
              <a:solidFill>
                <a:schemeClr val="tx1"/>
              </a:solidFill>
            </a:endParaRPr>
          </a:p>
        </p:txBody>
      </p:sp>
      <p:sp>
        <p:nvSpPr>
          <p:cNvPr id="68611" name="Rectangle 2"/>
          <p:cNvSpPr>
            <a:spLocks noGrp="1" noRot="1" noChangeAspect="1" noChangeArrowheads="1" noTextEdit="1"/>
          </p:cNvSpPr>
          <p:nvPr>
            <p:ph type="sldImg"/>
          </p:nvPr>
        </p:nvSpPr>
        <p:spPr>
          <a:xfrm>
            <a:off x="765175" y="482600"/>
            <a:ext cx="5688013" cy="4265613"/>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42780493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6034A06B-363A-410B-82A9-DDC783C4AE62}" type="slidenum">
              <a:rPr lang="de-CH" altLang="en-US" smtClean="0">
                <a:solidFill>
                  <a:schemeClr val="tx1"/>
                </a:solidFill>
              </a:rPr>
              <a:pPr eaLnBrk="1" hangingPunct="1" rtl="0" algn="l"/>
              <a:t>45</a:t>
            </a:fld>
            <a:endParaRPr lang="de-CH" altLang="en-US" smtClean="0">
              <a:solidFill>
                <a:schemeClr val="tx1"/>
              </a:solidFill>
            </a:endParaRPr>
          </a:p>
        </p:txBody>
      </p:sp>
      <p:sp>
        <p:nvSpPr>
          <p:cNvPr id="69635" name="Rectangle 2"/>
          <p:cNvSpPr>
            <a:spLocks noGrp="1" noRot="1" noChangeAspect="1" noChangeArrowheads="1" noTextEdit="1"/>
          </p:cNvSpPr>
          <p:nvPr>
            <p:ph type="sldImg"/>
          </p:nvPr>
        </p:nvSpPr>
        <p:spPr>
          <a:xfrm>
            <a:off x="765175" y="482600"/>
            <a:ext cx="5688013" cy="4265613"/>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278643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2894C00F-BC4D-4605-8B2E-C02B822B89C8}" type="slidenum">
              <a:rPr lang="de-CH" altLang="en-US" smtClean="0">
                <a:solidFill>
                  <a:schemeClr val="tx1"/>
                </a:solidFill>
              </a:rPr>
              <a:pPr eaLnBrk="1" hangingPunct="1" rtl="0" algn="l"/>
              <a:t>46</a:t>
            </a:fld>
            <a:endParaRPr lang="de-CH" altLang="en-US" smtClean="0">
              <a:solidFill>
                <a:schemeClr val="tx1"/>
              </a:solidFill>
            </a:endParaRPr>
          </a:p>
        </p:txBody>
      </p:sp>
      <p:sp>
        <p:nvSpPr>
          <p:cNvPr id="70659" name="Rectangle 2"/>
          <p:cNvSpPr>
            <a:spLocks noGrp="1" noRot="1" noChangeAspect="1" noChangeArrowheads="1" noTextEdit="1"/>
          </p:cNvSpPr>
          <p:nvPr>
            <p:ph type="sldImg"/>
          </p:nvPr>
        </p:nvSpPr>
        <p:spPr>
          <a:xfrm>
            <a:off x="765175" y="482600"/>
            <a:ext cx="5688013" cy="4265613"/>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17429895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65CC5613-6F2E-4AD7-B8F8-4FE05B8CC361}" type="slidenum">
              <a:rPr lang="de-CH" altLang="en-US" smtClean="0">
                <a:solidFill>
                  <a:schemeClr val="tx1"/>
                </a:solidFill>
              </a:rPr>
              <a:pPr eaLnBrk="1" hangingPunct="1" rtl="0" algn="l"/>
              <a:t>47</a:t>
            </a:fld>
            <a:endParaRPr lang="de-CH" altLang="en-US" smtClean="0">
              <a:solidFill>
                <a:schemeClr val="tx1"/>
              </a:solidFill>
            </a:endParaRPr>
          </a:p>
        </p:txBody>
      </p:sp>
      <p:sp>
        <p:nvSpPr>
          <p:cNvPr id="71683" name="Rectangle 2"/>
          <p:cNvSpPr>
            <a:spLocks noGrp="1" noRot="1" noChangeAspect="1" noChangeArrowheads="1" noTextEdit="1"/>
          </p:cNvSpPr>
          <p:nvPr>
            <p:ph type="sldImg"/>
          </p:nvPr>
        </p:nvSpPr>
        <p:spPr>
          <a:xfrm>
            <a:off x="765175" y="482600"/>
            <a:ext cx="5688013" cy="4265613"/>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27292008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CB0289BA-D501-49F0-BFE1-A604FF5B2516}" type="slidenum">
              <a:rPr lang="de-CH" altLang="en-US" smtClean="0">
                <a:solidFill>
                  <a:schemeClr val="tx1"/>
                </a:solidFill>
              </a:rPr>
              <a:pPr eaLnBrk="1" hangingPunct="1" rtl="0" algn="l"/>
              <a:t>48</a:t>
            </a:fld>
            <a:endParaRPr lang="de-CH" altLang="en-US" smtClean="0">
              <a:solidFill>
                <a:schemeClr val="tx1"/>
              </a:solidFill>
            </a:endParaRPr>
          </a:p>
        </p:txBody>
      </p:sp>
      <p:sp>
        <p:nvSpPr>
          <p:cNvPr id="72707" name="Rectangle 2"/>
          <p:cNvSpPr>
            <a:spLocks noGrp="1" noRot="1" noChangeAspect="1" noChangeArrowheads="1" noTextEdit="1"/>
          </p:cNvSpPr>
          <p:nvPr>
            <p:ph type="sldImg"/>
          </p:nvPr>
        </p:nvSpPr>
        <p:spPr>
          <a:xfrm>
            <a:off x="765175" y="482600"/>
            <a:ext cx="5688013" cy="4265613"/>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14068402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8848F1F7-8020-4243-B0E1-DB3FE3214EFA}" type="slidenum">
              <a:rPr lang="de-CH" altLang="en-US" smtClean="0">
                <a:solidFill>
                  <a:schemeClr val="tx1"/>
                </a:solidFill>
              </a:rPr>
              <a:pPr eaLnBrk="1" hangingPunct="1" rtl="0" algn="l"/>
              <a:t>49</a:t>
            </a:fld>
            <a:endParaRPr lang="de-CH" altLang="en-US" smtClean="0">
              <a:solidFill>
                <a:schemeClr val="tx1"/>
              </a:solidFill>
            </a:endParaRPr>
          </a:p>
        </p:txBody>
      </p:sp>
      <p:sp>
        <p:nvSpPr>
          <p:cNvPr id="73731" name="Rectangle 2"/>
          <p:cNvSpPr>
            <a:spLocks noGrp="1" noRot="1" noChangeAspect="1" noChangeArrowheads="1" noTextEdit="1"/>
          </p:cNvSpPr>
          <p:nvPr>
            <p:ph type="sldImg"/>
          </p:nvPr>
        </p:nvSpPr>
        <p:spPr>
          <a:xfrm>
            <a:off x="765175" y="482600"/>
            <a:ext cx="5688013" cy="4265613"/>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26373971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A882AD44-8666-4EAC-AD0A-6FFC9D4CC428}" type="slidenum">
              <a:rPr lang="de-CH" altLang="en-US" smtClean="0">
                <a:solidFill>
                  <a:schemeClr val="tx1"/>
                </a:solidFill>
              </a:rPr>
              <a:pPr eaLnBrk="1" hangingPunct="1" rtl="0" algn="l"/>
              <a:t>50</a:t>
            </a:fld>
            <a:endParaRPr lang="de-CH" altLang="en-US" smtClean="0">
              <a:solidFill>
                <a:schemeClr val="tx1"/>
              </a:solidFill>
            </a:endParaRPr>
          </a:p>
        </p:txBody>
      </p:sp>
      <p:sp>
        <p:nvSpPr>
          <p:cNvPr id="74755" name="Rectangle 2"/>
          <p:cNvSpPr>
            <a:spLocks noGrp="1" noRot="1" noChangeAspect="1" noChangeArrowheads="1" noTextEdit="1"/>
          </p:cNvSpPr>
          <p:nvPr>
            <p:ph type="sldImg"/>
          </p:nvPr>
        </p:nvSpPr>
        <p:spPr>
          <a:xfrm>
            <a:off x="765175" y="482600"/>
            <a:ext cx="5688013" cy="4265613"/>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5479939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2574C41F-671C-49AC-8235-891FFCCA30AC}" type="slidenum">
              <a:rPr lang="de-CH" altLang="en-US" smtClean="0">
                <a:solidFill>
                  <a:schemeClr val="tx1"/>
                </a:solidFill>
              </a:rPr>
              <a:pPr eaLnBrk="1" hangingPunct="1" rtl="0" algn="l"/>
              <a:t>51</a:t>
            </a:fld>
            <a:endParaRPr lang="de-CH" altLang="en-US" smtClean="0">
              <a:solidFill>
                <a:schemeClr val="tx1"/>
              </a:solidFill>
            </a:endParaRPr>
          </a:p>
        </p:txBody>
      </p:sp>
      <p:sp>
        <p:nvSpPr>
          <p:cNvPr id="75779" name="Rectangle 2"/>
          <p:cNvSpPr>
            <a:spLocks noGrp="1" noRot="1" noChangeAspect="1" noChangeArrowheads="1" noTextEdit="1"/>
          </p:cNvSpPr>
          <p:nvPr>
            <p:ph type="sldImg"/>
          </p:nvPr>
        </p:nvSpPr>
        <p:spPr>
          <a:xfrm>
            <a:off x="765175" y="482600"/>
            <a:ext cx="5688013" cy="4265613"/>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20066097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33094BFA-6365-4F86-9228-8E41A06E5184}" type="slidenum">
              <a:rPr lang="de-CH" altLang="en-US" smtClean="0">
                <a:solidFill>
                  <a:schemeClr val="tx1"/>
                </a:solidFill>
              </a:rPr>
              <a:pPr eaLnBrk="1" hangingPunct="1" rtl="0" algn="l"/>
              <a:t>52</a:t>
            </a:fld>
            <a:endParaRPr lang="de-CH" altLang="en-US" smtClean="0">
              <a:solidFill>
                <a:schemeClr val="tx1"/>
              </a:solidFill>
            </a:endParaRPr>
          </a:p>
        </p:txBody>
      </p:sp>
      <p:sp>
        <p:nvSpPr>
          <p:cNvPr id="76803" name="Rectangle 2"/>
          <p:cNvSpPr>
            <a:spLocks noGrp="1" noRot="1" noChangeAspect="1" noChangeArrowheads="1" noTextEdit="1"/>
          </p:cNvSpPr>
          <p:nvPr>
            <p:ph type="sldImg"/>
          </p:nvPr>
        </p:nvSpPr>
        <p:spPr>
          <a:xfrm>
            <a:off x="765175" y="482600"/>
            <a:ext cx="5688013" cy="4265613"/>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37942992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D81D486D-355F-4228-B6ED-77CC4C0A4FC7}" type="slidenum">
              <a:rPr lang="de-CH" altLang="en-US" smtClean="0">
                <a:solidFill>
                  <a:schemeClr val="tx1"/>
                </a:solidFill>
              </a:rPr>
              <a:pPr eaLnBrk="1" hangingPunct="1" rtl="0" algn="l"/>
              <a:t>53</a:t>
            </a:fld>
            <a:endParaRPr lang="de-CH" altLang="en-US" smtClean="0">
              <a:solidFill>
                <a:schemeClr val="tx1"/>
              </a:solidFill>
            </a:endParaRPr>
          </a:p>
        </p:txBody>
      </p:sp>
      <p:sp>
        <p:nvSpPr>
          <p:cNvPr id="77827" name="Rectangle 2"/>
          <p:cNvSpPr>
            <a:spLocks noGrp="1" noRot="1" noChangeAspect="1" noChangeArrowheads="1" noTextEdit="1"/>
          </p:cNvSpPr>
          <p:nvPr>
            <p:ph type="sldImg"/>
          </p:nvPr>
        </p:nvSpPr>
        <p:spPr>
          <a:xfrm>
            <a:off x="765175" y="482600"/>
            <a:ext cx="5688013" cy="4265613"/>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19367280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rgbClr val="000000"/>
                </a:solidFill>
                <a:latin typeface="Arial" charset="0"/>
              </a:defRPr>
            </a:lvl1pPr>
            <a:lvl2pPr marL="742950" indent="-285750" defTabSz="955675" eaLnBrk="0" hangingPunct="0">
              <a:defRPr>
                <a:solidFill>
                  <a:srgbClr val="000000"/>
                </a:solidFill>
                <a:latin typeface="Arial" charset="0"/>
              </a:defRPr>
            </a:lvl2pPr>
            <a:lvl3pPr marL="1143000" indent="-228600" defTabSz="955675" eaLnBrk="0" hangingPunct="0">
              <a:defRPr>
                <a:solidFill>
                  <a:srgbClr val="000000"/>
                </a:solidFill>
                <a:latin typeface="Arial" charset="0"/>
              </a:defRPr>
            </a:lvl3pPr>
            <a:lvl4pPr marL="1600200" indent="-228600" defTabSz="955675" eaLnBrk="0" hangingPunct="0">
              <a:defRPr>
                <a:solidFill>
                  <a:srgbClr val="000000"/>
                </a:solidFill>
                <a:latin typeface="Arial" charset="0"/>
              </a:defRPr>
            </a:lvl4pPr>
            <a:lvl5pPr marL="2057400" indent="-228600" defTabSz="955675" eaLnBrk="0" hangingPunct="0">
              <a:defRPr>
                <a:solidFill>
                  <a:srgbClr val="000000"/>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eaLnBrk="1" hangingPunct="1" rtl="0" algn="l"/>
            <a:fld id="{A8C832EE-847E-4FCF-B681-8019FC375AE9}" type="slidenum">
              <a:rPr lang="de-CH" altLang="en-US" smtClean="0">
                <a:solidFill>
                  <a:schemeClr val="tx1"/>
                </a:solidFill>
              </a:rPr>
              <a:pPr eaLnBrk="1" hangingPunct="1" rtl="0" algn="l"/>
              <a:t>54</a:t>
            </a:fld>
            <a:endParaRPr lang="de-CH" altLang="en-US" smtClean="0">
              <a:solidFill>
                <a:schemeClr val="tx1"/>
              </a:solidFill>
            </a:endParaRPr>
          </a:p>
        </p:txBody>
      </p:sp>
      <p:sp>
        <p:nvSpPr>
          <p:cNvPr id="78851" name="Rectangle 2"/>
          <p:cNvSpPr>
            <a:spLocks noGrp="1" noRot="1" noChangeAspect="1" noChangeArrowheads="1" noTextEdit="1"/>
          </p:cNvSpPr>
          <p:nvPr>
            <p:ph type="sldImg"/>
          </p:nvPr>
        </p:nvSpPr>
        <p:spPr>
          <a:xfrm>
            <a:off x="765175" y="482600"/>
            <a:ext cx="5688013" cy="4265613"/>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rtl="0" algn="l"/>
            <a:endParaRPr lang="de-DE" altLang="en-US" smtClean="0"/>
          </a:p>
        </p:txBody>
      </p:sp>
    </p:spTree>
    <p:extLst>
      <p:ext uri="{BB962C8B-B14F-4D97-AF65-F5344CB8AC3E}">
        <p14:creationId xmlns:p14="http://schemas.microsoft.com/office/powerpoint/2010/main" val="24618644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Los círculos de colores representan</a:t>
            </a:r>
            <a:r>
              <a:rPr lang="en-US" baseline="0" dirty="0" smtClean="0"/>
              <a:t>diferentes redes.</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56</a:t>
            </a:fld>
            <a:endParaRPr lang="de-DE"/>
          </a:p>
        </p:txBody>
      </p:sp>
    </p:spTree>
    <p:extLst>
      <p:ext uri="{BB962C8B-B14F-4D97-AF65-F5344CB8AC3E}">
        <p14:creationId xmlns:p14="http://schemas.microsoft.com/office/powerpoint/2010/main" val="4512077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En utilidades la emulación RTU es la más utilizada.</a:t>
            </a:r>
          </a:p>
          <a:p>
            <a:pPr marL="171450" indent="-171450" rtl="0" algn="l">
              <a:buFont typeface="Arial" panose="020B0604020202020204" pitchFamily="34" charset="0"/>
              <a:buChar char="•"/>
            </a:pPr>
            <a:r>
              <a:rPr lang="en-US" sz="1000" b="0" i="0" kern="1200" dirty="0" smtClean="0">
                <a:solidFill>
                  <a:schemeClr val="tx1"/>
                </a:solidFill>
                <a:effectLst/>
                <a:latin typeface="Arial" pitchFamily="34" charset="0"/>
                <a:ea typeface="+mn-ea"/>
                <a:cs typeface="Arial" pitchFamily="34" charset="0"/>
              </a:rPr>
              <a:t>La diferencia entre RTU y ASCII es que los bytes que se transmiten por cable se presentan como binarios con RTU y como ASCII legible con Modbus RTU.</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58</a:t>
            </a:fld>
            <a:endParaRPr lang="de-DE"/>
          </a:p>
        </p:txBody>
      </p:sp>
    </p:spTree>
    <p:extLst>
      <p:ext uri="{BB962C8B-B14F-4D97-AF65-F5344CB8AC3E}">
        <p14:creationId xmlns:p14="http://schemas.microsoft.com/office/powerpoint/2010/main" val="26919184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Las siguientes dos diapositivas</a:t>
            </a:r>
            <a:r>
              <a:rPr lang="en-US" baseline="0" dirty="0" smtClean="0"/>
              <a:t>pretenden mostrar cómo se realiza la emulación en ASCII y RTU.</a:t>
            </a:r>
          </a:p>
          <a:p>
            <a:pPr marL="171450" indent="-171450" rtl="0" algn="l">
              <a:buFont typeface="Arial" panose="020B0604020202020204" pitchFamily="34" charset="0"/>
              <a:buChar char="•"/>
            </a:pPr>
            <a:r>
              <a:rPr lang="en-US" baseline="0" dirty="0" smtClean="0"/>
              <a:t>El protocolo admite la verificación de errores en el sistema.</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62</a:t>
            </a:fld>
            <a:endParaRPr lang="de-DE"/>
          </a:p>
        </p:txBody>
      </p:sp>
    </p:spTree>
    <p:extLst>
      <p:ext uri="{BB962C8B-B14F-4D97-AF65-F5344CB8AC3E}">
        <p14:creationId xmlns:p14="http://schemas.microsoft.com/office/powerpoint/2010/main" val="22128030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Cada registro será sólo</a:t>
            </a:r>
            <a:r>
              <a:rPr lang="en-US" baseline="0" dirty="0" smtClean="0"/>
              <a:t>1 bit</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64</a:t>
            </a:fld>
            <a:endParaRPr lang="de-DE"/>
          </a:p>
        </p:txBody>
      </p:sp>
    </p:spTree>
    <p:extLst>
      <p:ext uri="{BB962C8B-B14F-4D97-AF65-F5344CB8AC3E}">
        <p14:creationId xmlns:p14="http://schemas.microsoft.com/office/powerpoint/2010/main" val="2469336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err="1" smtClean="0"/>
              <a:t>ModBus</a:t>
            </a:r>
            <a:r>
              <a:rPr lang="en-US" baseline="0" dirty="0" smtClean="0"/>
              <a:t>no admite cambio (cambio de datos).</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70</a:t>
            </a:fld>
            <a:endParaRPr lang="de-DE"/>
          </a:p>
        </p:txBody>
      </p:sp>
    </p:spTree>
    <p:extLst>
      <p:ext uri="{BB962C8B-B14F-4D97-AF65-F5344CB8AC3E}">
        <p14:creationId xmlns:p14="http://schemas.microsoft.com/office/powerpoint/2010/main" val="37751951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pPr rtl="0" algn="l"/>
              <a:t>76</a:t>
            </a:fld>
            <a:endParaRPr lang="de-CH"/>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40473674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77</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2713169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78</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39533051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79</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1472512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3886200" y="8688049"/>
            <a:ext cx="2971800" cy="455951"/>
          </a:xfrm>
          <a:prstGeom prst="rect">
            <a:avLst/>
          </a:prstGeom>
          <a:noFill/>
          <a:ln w="9525">
            <a:noFill/>
            <a:miter lim="800000"/>
            <a:headEnd/>
            <a:tailEnd/>
          </a:ln>
        </p:spPr>
        <p:txBody>
          <a:bodyPr lIns="92302" tIns="46151" rIns="92302" bIns="46151" anchor="b"/>
          <a:lstStyle/>
          <a:p>
            <a:pPr algn="l" defTabSz="923925" fontAlgn="base" rtl="0">
              <a:spcBef>
                <a:spcPct val="0"/>
              </a:spcBef>
              <a:spcAft>
                <a:spcPct val="0"/>
              </a:spcAft>
            </a:pPr>
            <a:fld id="{77DAA722-72D0-4FB3-A23B-D23255AA86F1}" type="slidenum">
              <a:rPr lang="en-US" sz="1200">
                <a:solidFill>
                  <a:prstClr val="black"/>
                </a:solidFill>
                <a:latin typeface="Times New Roman" pitchFamily="18" charset="0"/>
                <a:cs typeface="Arial" pitchFamily="34" charset="0"/>
              </a:rPr>
              <a:pPr algn="l" defTabSz="923925" fontAlgn="base" rtl="0">
                <a:spcBef>
                  <a:spcPct val="0"/>
                </a:spcBef>
                <a:spcAft>
                  <a:spcPct val="0"/>
                </a:spcAft>
              </a:pPr>
              <a:t>80</a:t>
            </a:fld>
            <a:endParaRPr lang="en-US" sz="1200">
              <a:solidFill>
                <a:prstClr val="black"/>
              </a:solidFill>
              <a:latin typeface="Times New Roman" pitchFamily="18" charset="0"/>
              <a:cs typeface="Arial" pitchFamily="34" charset="0"/>
            </a:endParaRPr>
          </a:p>
        </p:txBody>
      </p:sp>
      <p:sp>
        <p:nvSpPr>
          <p:cNvPr id="104451" name="Rectangle 2"/>
          <p:cNvSpPr>
            <a:spLocks noGrp="1" noRot="1" noChangeAspect="1" noChangeArrowheads="1" noTextEdit="1"/>
          </p:cNvSpPr>
          <p:nvPr>
            <p:ph type="sldImg"/>
          </p:nvPr>
        </p:nvSpPr>
        <p:spPr>
          <a:xfrm>
            <a:off x="1144588" y="687388"/>
            <a:ext cx="4572000" cy="3429000"/>
          </a:xfrm>
          <a:ln/>
        </p:spPr>
      </p:sp>
      <p:sp>
        <p:nvSpPr>
          <p:cNvPr id="104452" name="Rectangle 3"/>
          <p:cNvSpPr>
            <a:spLocks noGrp="1" noChangeArrowheads="1"/>
          </p:cNvSpPr>
          <p:nvPr>
            <p:ph type="body" idx="1"/>
          </p:nvPr>
        </p:nvSpPr>
        <p:spPr>
          <a:noFill/>
          <a:ln w="9525"/>
        </p:spPr>
        <p:txBody>
          <a:bodyPr lIns="92302" tIns="46151" rIns="92302" bIns="46151"/>
          <a:lstStyle/>
          <a:p>
            <a:pPr eaLnBrk="1" hangingPunct="1" rtl="0" algn="l"/>
            <a:endParaRPr lang="en-US" smtClean="0">
              <a:latin typeface="Arial" pitchFamily="34" charset="0"/>
            </a:endParaRPr>
          </a:p>
        </p:txBody>
      </p:sp>
    </p:spTree>
    <p:extLst>
      <p:ext uri="{BB962C8B-B14F-4D97-AF65-F5344CB8AC3E}">
        <p14:creationId xmlns:p14="http://schemas.microsoft.com/office/powerpoint/2010/main" val="25623763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Allá</a:t>
            </a:r>
            <a:r>
              <a:rPr lang="en-US" baseline="0" dirty="0" smtClean="0"/>
              <a:t>Hay diferentes niveles de DNP: Nivel 1, 2 y 3</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82</a:t>
            </a:fld>
            <a:endParaRPr lang="de-DE"/>
          </a:p>
        </p:txBody>
      </p:sp>
    </p:spTree>
    <p:extLst>
      <p:ext uri="{BB962C8B-B14F-4D97-AF65-F5344CB8AC3E}">
        <p14:creationId xmlns:p14="http://schemas.microsoft.com/office/powerpoint/2010/main" val="22876798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83</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17221383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84</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15085549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El nivel 2 "más" significa que el dispositivo es compatible con algunos de</a:t>
            </a:r>
            <a:r>
              <a:rPr lang="en-US" baseline="0" dirty="0" smtClean="0"/>
              <a:t>las funcionalidades del Nivel 3.</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85</a:t>
            </a:fld>
            <a:endParaRPr lang="de-DE"/>
          </a:p>
        </p:txBody>
      </p:sp>
    </p:spTree>
    <p:extLst>
      <p:ext uri="{BB962C8B-B14F-4D97-AF65-F5344CB8AC3E}">
        <p14:creationId xmlns:p14="http://schemas.microsoft.com/office/powerpoint/2010/main" val="9540854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86</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marL="171450" indent="-171450" rtl="0" algn="l">
              <a:buFont typeface="Arial" panose="020B0604020202020204" pitchFamily="34" charset="0"/>
              <a:buChar char="•"/>
            </a:pPr>
            <a:r>
              <a:rPr lang="en-GB" dirty="0" smtClean="0"/>
              <a:t>Hace que el protocolo retroceda.</a:t>
            </a:r>
            <a:r>
              <a:rPr lang="en-GB" baseline="0" dirty="0" smtClean="0"/>
              <a:t>compatible.</a:t>
            </a:r>
            <a:endParaRPr lang="en-GB" dirty="0"/>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42307026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87</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20852247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88</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marL="171450" indent="-171450" rtl="0" algn="l">
              <a:buFont typeface="Arial" panose="020B0604020202020204" pitchFamily="34" charset="0"/>
              <a:buChar char="•"/>
            </a:pPr>
            <a:r>
              <a:rPr lang="en-GB" dirty="0" smtClean="0"/>
              <a:t>Las clases permiten priorizar los datos.</a:t>
            </a:r>
          </a:p>
          <a:p>
            <a:pPr marL="171450" indent="-171450" rtl="0" algn="l">
              <a:buFont typeface="Arial" panose="020B0604020202020204" pitchFamily="34" charset="0"/>
              <a:buChar char="•"/>
            </a:pPr>
            <a:r>
              <a:rPr lang="en-GB" dirty="0" smtClean="0"/>
              <a:t>Clase 0 significa dame todos los datos que tienes</a:t>
            </a:r>
            <a:r>
              <a:rPr lang="en-GB" baseline="0" dirty="0" smtClean="0"/>
              <a:t>en todos tus puntos.</a:t>
            </a:r>
          </a:p>
          <a:p>
            <a:pPr marL="171450" indent="-171450" rtl="0" algn="l">
              <a:buFont typeface="Arial" panose="020B0604020202020204" pitchFamily="34" charset="0"/>
              <a:buChar char="•"/>
            </a:pPr>
            <a:r>
              <a:rPr lang="en-GB" baseline="0" dirty="0" smtClean="0"/>
              <a:t>La clase 3 son los datos menos críticos.</a:t>
            </a:r>
            <a:endParaRPr lang="en-GB" dirty="0"/>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17938954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89</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11151834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90</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20958104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91</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41077302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482600"/>
            <a:ext cx="5688013" cy="4265613"/>
          </a:xfrm>
        </p:spPr>
      </p:sp>
      <p:sp>
        <p:nvSpPr>
          <p:cNvPr id="3" name="Notes Placeholder 2"/>
          <p:cNvSpPr>
            <a:spLocks noGrp="1"/>
          </p:cNvSpPr>
          <p:nvPr>
            <p:ph type="body" idx="1"/>
          </p:nvPr>
        </p:nvSpPr>
        <p:spPr/>
        <p:txBody>
          <a:bodyPr/>
          <a:lstStyle/>
          <a:p>
            <a:pPr marL="171450" indent="-171450" rtl="0" algn="l">
              <a:buFont typeface="Arial" panose="020B0604020202020204" pitchFamily="34" charset="0"/>
              <a:buChar char="•"/>
            </a:pPr>
            <a:r>
              <a:rPr lang="en-US" dirty="0" smtClean="0"/>
              <a:t>Modbus y DNP</a:t>
            </a:r>
            <a:r>
              <a:rPr lang="en-US" baseline="0" dirty="0" smtClean="0"/>
              <a:t>son datos de tipo registrado. IEC 61850 define los datos.</a:t>
            </a:r>
          </a:p>
        </p:txBody>
      </p:sp>
      <p:sp>
        <p:nvSpPr>
          <p:cNvPr id="4" name="Slide Number Placeholder 3"/>
          <p:cNvSpPr>
            <a:spLocks noGrp="1"/>
          </p:cNvSpPr>
          <p:nvPr>
            <p:ph type="sldNum" sz="quarter" idx="10"/>
          </p:nvPr>
        </p:nvSpPr>
        <p:spPr/>
        <p:txBody>
          <a:bodyPr/>
          <a:lstStyle/>
          <a:p>
            <a:fld id="{20CE3404-78B9-4819-95A6-F9D07B45CDE8}" type="slidenum">
              <a:rPr lang="de-DE" smtClean="0"/>
              <a:pPr rtl="0" algn="l"/>
              <a:t>92</a:t>
            </a:fld>
            <a:endParaRPr lang="de-DE"/>
          </a:p>
        </p:txBody>
      </p:sp>
    </p:spTree>
    <p:extLst>
      <p:ext uri="{BB962C8B-B14F-4D97-AF65-F5344CB8AC3E}">
        <p14:creationId xmlns:p14="http://schemas.microsoft.com/office/powerpoint/2010/main" val="31661855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4294967295"/>
          </p:nvPr>
        </p:nvSpPr>
        <p:spPr bwMode="auto">
          <a:xfrm>
            <a:off x="3884613" y="8684926"/>
            <a:ext cx="2971800" cy="457513"/>
          </a:xfrm>
          <a:prstGeom prst="rect">
            <a:avLst/>
          </a:prstGeom>
          <a:noFill/>
          <a:ln>
            <a:miter lim="800000"/>
            <a:headEnd/>
            <a:tailEnd/>
          </a:ln>
        </p:spPr>
        <p:txBody>
          <a:bodyPr/>
          <a:lstStyle/>
          <a:p>
            <a:fld id="{14B6170B-EBBB-43DC-B916-DE9C286E53E3}" type="slidenum">
              <a:rPr lang="de-CH">
                <a:solidFill>
                  <a:prstClr val="black"/>
                </a:solidFill>
              </a:rPr>
              <a:pPr rtl="0" algn="l"/>
              <a:t>93</a:t>
            </a:fld>
            <a:endParaRPr lang="de-CH">
              <a:solidFill>
                <a:prstClr val="black"/>
              </a:solidFill>
            </a:endParaRPr>
          </a:p>
        </p:txBody>
      </p:sp>
      <p:sp>
        <p:nvSpPr>
          <p:cNvPr id="77826" name="Rectangle 7"/>
          <p:cNvSpPr txBox="1">
            <a:spLocks noGrp="1" noChangeArrowheads="1"/>
          </p:cNvSpPr>
          <p:nvPr/>
        </p:nvSpPr>
        <p:spPr bwMode="auto">
          <a:xfrm>
            <a:off x="3884613" y="8684926"/>
            <a:ext cx="2971800" cy="457513"/>
          </a:xfrm>
          <a:prstGeom prst="rect">
            <a:avLst/>
          </a:prstGeom>
          <a:noFill/>
          <a:ln>
            <a:miter lim="800000"/>
            <a:headEnd/>
            <a:tailEnd/>
          </a:ln>
        </p:spPr>
        <p:txBody>
          <a:bodyPr anchor="b"/>
          <a:lstStyle/>
          <a:p>
            <a:pPr algn="l" eaLnBrk="0" fontAlgn="base" hangingPunct="0" rtl="0">
              <a:spcBef>
                <a:spcPct val="0"/>
              </a:spcBef>
              <a:spcAft>
                <a:spcPct val="0"/>
              </a:spcAft>
              <a:defRPr/>
            </a:pPr>
            <a:fld id="{6A222DCD-DC6A-4E2D-9033-8DCE083EA426}" type="slidenum">
              <a:rPr lang="en-US" sz="1200">
                <a:solidFill>
                  <a:prstClr val="black"/>
                </a:solidFill>
              </a:rPr>
              <a:pPr algn="l" eaLnBrk="0" fontAlgn="base" hangingPunct="0" rtl="0">
                <a:spcBef>
                  <a:spcPct val="0"/>
                </a:spcBef>
                <a:spcAft>
                  <a:spcPct val="0"/>
                </a:spcAft>
                <a:defRPr/>
              </a:pPr>
              <a:t>93</a:t>
            </a:fld>
            <a:endParaRPr lang="en-US" sz="1200">
              <a:solidFill>
                <a:prstClr val="black"/>
              </a:solidFill>
            </a:endParaRPr>
          </a:p>
        </p:txBody>
      </p:sp>
      <p:sp>
        <p:nvSpPr>
          <p:cNvPr id="105476" name="Rectangle 2"/>
          <p:cNvSpPr>
            <a:spLocks noGrp="1" noRot="1" noChangeAspect="1" noChangeArrowheads="1" noTextEdit="1"/>
          </p:cNvSpPr>
          <p:nvPr>
            <p:ph type="sldImg"/>
          </p:nvPr>
        </p:nvSpPr>
        <p:spPr>
          <a:xfrm>
            <a:off x="1143000" y="685800"/>
            <a:ext cx="4572000" cy="3429000"/>
          </a:xfrm>
          <a:ln/>
        </p:spPr>
      </p:sp>
      <p:sp>
        <p:nvSpPr>
          <p:cNvPr id="105477" name="Rectangle 3"/>
          <p:cNvSpPr>
            <a:spLocks noGrp="1" noChangeArrowheads="1"/>
          </p:cNvSpPr>
          <p:nvPr>
            <p:ph type="body" idx="1"/>
          </p:nvPr>
        </p:nvSpPr>
        <p:spPr>
          <a:xfrm>
            <a:off x="685800" y="4342464"/>
            <a:ext cx="5486400" cy="4116049"/>
          </a:xfrm>
          <a:noFill/>
          <a:ln w="9525"/>
        </p:spPr>
        <p:txBody>
          <a:bodyPr lIns="91440" tIns="45720" rIns="91440" bIns="45720"/>
          <a:lstStyle/>
          <a:p>
            <a:pPr eaLnBrk="1" hangingPunct="1" rtl="0" algn="l">
              <a:spcBef>
                <a:spcPct val="0"/>
              </a:spcBef>
            </a:pPr>
            <a:r>
              <a:rPr lang="en-US" smtClean="0">
                <a:latin typeface="Arial" pitchFamily="34" charset="0"/>
              </a:rPr>
              <a:t>El contenedor es el Dispositivo Físico, contiene</a:t>
            </a:r>
          </a:p>
          <a:p>
            <a:pPr eaLnBrk="1" hangingPunct="1" rtl="0" algn="l">
              <a:spcBef>
                <a:spcPct val="0"/>
              </a:spcBef>
            </a:pPr>
            <a:r>
              <a:rPr lang="en-US" smtClean="0">
                <a:latin typeface="Arial" pitchFamily="34" charset="0"/>
              </a:rPr>
              <a:t>uno o más dispositivos lógicos, cada uno de los cuales contiene</a:t>
            </a:r>
          </a:p>
          <a:p>
            <a:pPr eaLnBrk="1" hangingPunct="1" rtl="0" algn="l">
              <a:spcBef>
                <a:spcPct val="0"/>
              </a:spcBef>
            </a:pPr>
            <a:r>
              <a:rPr lang="en-US" smtClean="0">
                <a:latin typeface="Arial" pitchFamily="34" charset="0"/>
              </a:rPr>
              <a:t>uno o más nodos lógicos, cada uno de los cuales contiene</a:t>
            </a:r>
          </a:p>
          <a:p>
            <a:pPr eaLnBrk="1" hangingPunct="1" rtl="0" algn="l">
              <a:spcBef>
                <a:spcPct val="0"/>
              </a:spcBef>
            </a:pPr>
            <a:r>
              <a:rPr lang="en-US" smtClean="0">
                <a:latin typeface="Arial" pitchFamily="34" charset="0"/>
              </a:rPr>
              <a:t>un conjunto predefinido de clases de datos, cada una de las cuales contiene datos.</a:t>
            </a:r>
          </a:p>
          <a:p>
            <a:pPr eaLnBrk="1" hangingPunct="1" rtl="0" algn="l"/>
            <a:endParaRPr lang="en-US" smtClean="0">
              <a:latin typeface="Arial" pitchFamily="34" charset="0"/>
            </a:endParaRPr>
          </a:p>
          <a:p>
            <a:pPr eaLnBrk="1" hangingPunct="1" rtl="0" algn="l"/>
            <a:r>
              <a:rPr lang="en-US" smtClean="0">
                <a:latin typeface="Arial" pitchFamily="34" charset="0"/>
              </a:rPr>
              <a:t>Los modelos de datos se dividen en grupos lógicos denominados dispositivos, nodos, clases y datos. Cada elemento funcional se define como un nodo lógico. Un dispositivo físico (IED) puede albergar múltiples nodos lógicos en él. Cada nodo lógico es una colección de clases de datos estándar. Los posibles valores que se pueden asignar a las clases de datos se denominan datos. La figura anterior representa pictóricamente el dispositivo físico, los nodos lógicos, las clases de datos y los datos.</a:t>
            </a:r>
          </a:p>
          <a:p>
            <a:pPr eaLnBrk="1" hangingPunct="1" rtl="0" algn="l">
              <a:spcBef>
                <a:spcPct val="0"/>
              </a:spcBef>
            </a:pPr>
            <a:endParaRPr lang="en-US" smtClean="0">
              <a:latin typeface="Arial" pitchFamily="34" charset="0"/>
            </a:endParaRPr>
          </a:p>
        </p:txBody>
      </p:sp>
    </p:spTree>
    <p:extLst>
      <p:ext uri="{BB962C8B-B14F-4D97-AF65-F5344CB8AC3E}">
        <p14:creationId xmlns:p14="http://schemas.microsoft.com/office/powerpoint/2010/main" val="17754716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94</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22355302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96</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301912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97</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223538735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98</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4343901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99</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37781352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100</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39822097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101</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26777599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0D9550-E984-4835-9B85-6D00499D369E}" type="slidenum">
              <a:rPr lang="de-CH">
                <a:solidFill>
                  <a:prstClr val="black"/>
                </a:solidFill>
              </a:rPr>
              <a:pPr rtl="0" algn="l"/>
              <a:t>102</a:t>
            </a:fld>
            <a:endParaRPr lang="de-CH">
              <a:solidFill>
                <a:prstClr val="black"/>
              </a:solidFill>
            </a:endParaRPr>
          </a:p>
        </p:txBody>
      </p:sp>
      <p:sp>
        <p:nvSpPr>
          <p:cNvPr id="2127874" name="Rectangle 2"/>
          <p:cNvSpPr>
            <a:spLocks noGrp="1" noChangeArrowheads="1"/>
          </p:cNvSpPr>
          <p:nvPr>
            <p:ph type="body" idx="1"/>
          </p:nvPr>
        </p:nvSpPr>
        <p:spPr>
          <a:xfrm>
            <a:off x="914508" y="4343144"/>
            <a:ext cx="5028986" cy="4115019"/>
          </a:xfrm>
          <a:ln/>
        </p:spPr>
        <p:txBody>
          <a:bodyPr lIns="95655" tIns="46988" rIns="95655" bIns="46988"/>
          <a:lstStyle/>
          <a:p>
            <a:pPr rtl="0" algn="l"/>
            <a:endParaRPr lang="en-GB"/>
          </a:p>
        </p:txBody>
      </p:sp>
      <p:sp>
        <p:nvSpPr>
          <p:cNvPr id="2127875" name="Rectangle 3"/>
          <p:cNvSpPr>
            <a:spLocks noGrp="1" noRot="1" noChangeAspect="1" noChangeArrowheads="1" noTextEdit="1"/>
          </p:cNvSpPr>
          <p:nvPr>
            <p:ph type="sldImg"/>
          </p:nvPr>
        </p:nvSpPr>
        <p:spPr>
          <a:xfrm>
            <a:off x="1152525" y="693738"/>
            <a:ext cx="4554538" cy="3414712"/>
          </a:xfrm>
          <a:ln w="12700" cap="flat">
            <a:solidFill>
              <a:schemeClr val="tx1"/>
            </a:solidFill>
          </a:ln>
        </p:spPr>
      </p:sp>
    </p:spTree>
    <p:extLst>
      <p:ext uri="{BB962C8B-B14F-4D97-AF65-F5344CB8AC3E}">
        <p14:creationId xmlns:p14="http://schemas.microsoft.com/office/powerpoint/2010/main" val="23155564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482600"/>
            <a:ext cx="5688013" cy="4265613"/>
          </a:xfrm>
        </p:spPr>
      </p:sp>
      <p:sp>
        <p:nvSpPr>
          <p:cNvPr id="3" name="Notizenplatzhalter 2"/>
          <p:cNvSpPr>
            <a:spLocks noGrp="1"/>
          </p:cNvSpPr>
          <p:nvPr>
            <p:ph type="body" idx="1"/>
          </p:nvPr>
        </p:nvSpPr>
        <p:spPr/>
        <p:txBody>
          <a:bodyPr>
            <a:normAutofit/>
          </a:bodyPr>
          <a:lstStyle/>
          <a:p>
            <a:pPr rtl="0" algn="l"/>
            <a:endParaRPr lang="de-DE"/>
          </a:p>
        </p:txBody>
      </p:sp>
      <p:sp>
        <p:nvSpPr>
          <p:cNvPr id="4" name="Foliennummernplatzhalter 3"/>
          <p:cNvSpPr>
            <a:spLocks noGrp="1"/>
          </p:cNvSpPr>
          <p:nvPr>
            <p:ph type="sldNum" sz="quarter" idx="10"/>
          </p:nvPr>
        </p:nvSpPr>
        <p:spPr/>
        <p:txBody>
          <a:bodyPr/>
          <a:lstStyle/>
          <a:p>
            <a:fld id="{20CE3404-78B9-4819-95A6-F9D07B45CDE8}" type="slidenum">
              <a:rPr lang="de-DE" smtClean="0"/>
              <a:pPr rtl="0" algn="l"/>
              <a:t>106</a:t>
            </a:fld>
            <a:endParaRPr lang="de-DE"/>
          </a:p>
        </p:txBody>
      </p:sp>
    </p:spTree>
    <p:extLst>
      <p:ext uri="{BB962C8B-B14F-4D97-AF65-F5344CB8AC3E}">
        <p14:creationId xmlns:p14="http://schemas.microsoft.com/office/powerpoint/2010/main" val="26037692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2.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2.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2.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51"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3" y="225425"/>
            <a:ext cx="8713787" cy="3602038"/>
          </a:xfrm>
          <a:prstGeom prst="rect">
            <a:avLst/>
          </a:prstGeom>
          <a:noFill/>
        </p:spPr>
      </p:pic>
      <p:sp>
        <p:nvSpPr>
          <p:cNvPr id="14"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5"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6"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75"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10" name="Bildplatzhalter 9"/>
          <p:cNvSpPr>
            <a:spLocks noGrp="1"/>
          </p:cNvSpPr>
          <p:nvPr>
            <p:ph type="pic" sz="quarter" idx="12"/>
          </p:nvPr>
        </p:nvSpPr>
        <p:spPr>
          <a:xfrm>
            <a:off x="214314" y="225426"/>
            <a:ext cx="8702674" cy="3598862"/>
          </a:xfrm>
        </p:spPr>
        <p:txBody>
          <a:bodyPr/>
          <a:lstStyle>
            <a:lvl1pPr>
              <a:buNone/>
              <a:defRPr/>
            </a:lvl1pPr>
          </a:lstStyle>
          <a:p>
            <a:r>
              <a:rPr lang="en-US" smtClean="0"/>
              <a:t>Click icon to add picture</a:t>
            </a:r>
            <a:endParaRPr lang="de-DE" dirty="0"/>
          </a:p>
        </p:txBody>
      </p:sp>
      <p:sp>
        <p:nvSpPr>
          <p:cNvPr id="9"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3"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4"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099"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6" name="Titel 1"/>
          <p:cNvSpPr>
            <a:spLocks noGrp="1"/>
          </p:cNvSpPr>
          <p:nvPr>
            <p:ph type="ctrTitle"/>
          </p:nvPr>
        </p:nvSpPr>
        <p:spPr>
          <a:xfrm>
            <a:off x="215900" y="225425"/>
            <a:ext cx="8712200" cy="3970348"/>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r>
              <a:rPr lang="en-US" smtClean="0"/>
              <a:t>Click to edit Master title style</a:t>
            </a:r>
            <a:endParaRPr lang="de-DE" dirty="0"/>
          </a:p>
        </p:txBody>
      </p:sp>
      <p:sp>
        <p:nvSpPr>
          <p:cNvPr id="7" name="Text Placeholder 12"/>
          <p:cNvSpPr>
            <a:spLocks noGrp="1"/>
          </p:cNvSpPr>
          <p:nvPr>
            <p:ph type="body" sz="quarter" idx="10"/>
          </p:nvPr>
        </p:nvSpPr>
        <p:spPr>
          <a:xfrm>
            <a:off x="215900" y="5254650"/>
            <a:ext cx="8712200" cy="203175"/>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Bildplatzhalter 9"/>
          <p:cNvSpPr>
            <a:spLocks noGrp="1"/>
          </p:cNvSpPr>
          <p:nvPr>
            <p:ph type="pic" sz="quarter" idx="12"/>
          </p:nvPr>
        </p:nvSpPr>
        <p:spPr>
          <a:xfrm>
            <a:off x="214313" y="225425"/>
            <a:ext cx="8713787" cy="3598863"/>
          </a:xfrm>
        </p:spPr>
        <p:txBody>
          <a:bodyPr/>
          <a:lstStyle>
            <a:lvl1pPr>
              <a:buNone/>
              <a:defRPr/>
            </a:lvl1pPr>
          </a:lstStyle>
          <a:p>
            <a:r>
              <a:rPr lang="en-US" smtClean="0"/>
              <a:t>Click icon to add picture</a:t>
            </a:r>
            <a:endParaRPr lang="de-DE" dirty="0"/>
          </a:p>
        </p:txBody>
      </p:sp>
      <p:sp>
        <p:nvSpPr>
          <p:cNvPr id="7"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0"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1"/>
          <p:cNvSpPr>
            <a:spLocks noGrp="1"/>
          </p:cNvSpPr>
          <p:nvPr>
            <p:ph type="title"/>
          </p:nvPr>
        </p:nvSpPr>
        <p:spPr>
          <a:xfrm>
            <a:off x="215900" y="225424"/>
            <a:ext cx="8712200" cy="5975351"/>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r>
              <a:rPr lang="en-US" smtClean="0"/>
              <a:t>Click to edit Master title style</a:t>
            </a:r>
            <a:endParaRPr lang="de-D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Inhaltsplatzhalter 3"/>
          <p:cNvSpPr>
            <a:spLocks noGrp="1"/>
          </p:cNvSpPr>
          <p:nvPr>
            <p:ph sz="half" idx="2"/>
          </p:nvPr>
        </p:nvSpPr>
        <p:spPr>
          <a:xfrm>
            <a:off x="1476374" y="1592263"/>
            <a:ext cx="6191251" cy="4608512"/>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2" name="Inhaltsplatzhalter 3"/>
          <p:cNvSpPr>
            <a:spLocks noGrp="1"/>
          </p:cNvSpPr>
          <p:nvPr>
            <p:ph sz="half" idx="11"/>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a:p>
            <a:pPr marL="0" marR="0" lvl="1"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Second level</a:t>
            </a:r>
          </a:p>
        </p:txBody>
      </p:sp>
      <p:sp>
        <p:nvSpPr>
          <p:cNvPr id="23"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2"/>
          </p:nvPr>
        </p:nvSpPr>
        <p:spPr/>
        <p:txBody>
          <a:bodyPr/>
          <a:lstStyle/>
          <a:p>
            <a:fld id="{820F2134-6744-4127-BEFB-F015C7A16EE5}" type="datetime4">
              <a:rPr lang="en-US" smtClean="0"/>
              <a:pPr/>
              <a:t>September 30, 2015</a:t>
            </a:fld>
            <a:endParaRPr lang="de-DE" dirty="0"/>
          </a:p>
        </p:txBody>
      </p:sp>
      <p:sp>
        <p:nvSpPr>
          <p:cNvPr id="10" name="Foliennummernplatzhalter 9"/>
          <p:cNvSpPr>
            <a:spLocks noGrp="1"/>
          </p:cNvSpPr>
          <p:nvPr>
            <p:ph type="sldNum" sz="quarter" idx="13"/>
          </p:nvPr>
        </p:nvSpPr>
        <p:spPr/>
        <p:txBody>
          <a:bodyPr/>
          <a:lstStyle/>
          <a:p>
            <a:r>
              <a:rPr lang="de-DE" smtClean="0"/>
              <a:t>| Slide </a:t>
            </a:r>
            <a:fld id="{CF363E95-653D-48D7-8EB0-A81FED805B5F}" type="slidenum">
              <a:rPr lang="de-DE" smtClean="0"/>
              <a:pPr/>
              <a:t>‹#›</a:t>
            </a:fld>
            <a:endParaRPr lang="de-DE" dirty="0"/>
          </a:p>
        </p:txBody>
      </p:sp>
      <p:sp>
        <p:nvSpPr>
          <p:cNvPr id="11" name="Fußzeilenplatzhalter 10"/>
          <p:cNvSpPr>
            <a:spLocks noGrp="1"/>
          </p:cNvSpPr>
          <p:nvPr>
            <p:ph type="ftr" sz="quarter" idx="14"/>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4" y="1592263"/>
            <a:ext cx="6191251"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4"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Click to edit Master text styles</a:t>
            </a:r>
          </a:p>
          <a:p>
            <a:pPr marL="179388" marR="0" lvl="1"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Second level</a:t>
            </a:r>
          </a:p>
          <a:p>
            <a:pPr marL="179388" marR="0" lvl="2"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Third level</a:t>
            </a:r>
          </a:p>
          <a:p>
            <a:pPr marL="179388" marR="0" lvl="3"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Fourth level</a:t>
            </a:r>
          </a:p>
          <a:p>
            <a:pPr marL="179388" marR="0" lvl="4"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Fifth level</a:t>
            </a:r>
            <a:endParaRPr lang="de-DE" dirty="0"/>
          </a:p>
        </p:txBody>
      </p:sp>
      <p:sp>
        <p:nvSpPr>
          <p:cNvPr id="15"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5"/>
          </p:nvPr>
        </p:nvSpPr>
        <p:spPr/>
        <p:txBody>
          <a:bodyPr/>
          <a:lstStyle/>
          <a:p>
            <a:fld id="{EA883089-31F0-4618-9521-7933C16FA65E}" type="datetime4">
              <a:rPr lang="en-US" smtClean="0"/>
              <a:pPr/>
              <a:t>September 30, 2015</a:t>
            </a:fld>
            <a:endParaRPr lang="de-DE" dirty="0"/>
          </a:p>
        </p:txBody>
      </p:sp>
      <p:sp>
        <p:nvSpPr>
          <p:cNvPr id="12" name="Foliennummernplatzhalter 11"/>
          <p:cNvSpPr>
            <a:spLocks noGrp="1"/>
          </p:cNvSpPr>
          <p:nvPr>
            <p:ph type="sldNum" sz="quarter" idx="16"/>
          </p:nvPr>
        </p:nvSpPr>
        <p:spPr/>
        <p:txBody>
          <a:bodyPr/>
          <a:lstStyle/>
          <a:p>
            <a:r>
              <a:rPr lang="de-DE" smtClean="0"/>
              <a:t>| Slide </a:t>
            </a:r>
            <a:fld id="{CF363E95-653D-48D7-8EB0-A81FED805B5F}" type="slidenum">
              <a:rPr lang="de-DE" smtClean="0"/>
              <a:pPr/>
              <a:t>‹#›</a:t>
            </a:fld>
            <a:endParaRPr lang="de-DE" dirty="0"/>
          </a:p>
        </p:txBody>
      </p:sp>
      <p:sp>
        <p:nvSpPr>
          <p:cNvPr id="13" name="Fußzeilenplatzhalter 12"/>
          <p:cNvSpPr>
            <a:spLocks noGrp="1"/>
          </p:cNvSpPr>
          <p:nvPr>
            <p:ph type="ftr" sz="quarter" idx="17"/>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4" y="1592263"/>
            <a:ext cx="3021013"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5"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1"/>
          </p:nvPr>
        </p:nvSpPr>
        <p:spPr>
          <a:xfrm>
            <a:off x="4643438" y="1592263"/>
            <a:ext cx="3024187"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7"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8"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9"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5"/>
          </p:nvPr>
        </p:nvSpPr>
        <p:spPr/>
        <p:txBody>
          <a:bodyPr/>
          <a:lstStyle/>
          <a:p>
            <a:fld id="{6D0B42FD-DC53-4975-BA89-C9340F8E9E56}" type="datetime4">
              <a:rPr lang="en-US" smtClean="0"/>
              <a:pPr/>
              <a:t>September 30, 2015</a:t>
            </a:fld>
            <a:endParaRPr lang="de-DE" dirty="0"/>
          </a:p>
        </p:txBody>
      </p:sp>
      <p:sp>
        <p:nvSpPr>
          <p:cNvPr id="13" name="Foliennummernplatzhalter 12"/>
          <p:cNvSpPr>
            <a:spLocks noGrp="1"/>
          </p:cNvSpPr>
          <p:nvPr>
            <p:ph type="sldNum" sz="quarter" idx="16"/>
          </p:nvPr>
        </p:nvSpPr>
        <p:spPr/>
        <p:txBody>
          <a:bodyPr/>
          <a:lstStyle/>
          <a:p>
            <a:r>
              <a:rPr lang="de-DE" smtClean="0"/>
              <a:t>| Slide </a:t>
            </a:r>
            <a:fld id="{CF363E95-653D-48D7-8EB0-A81FED805B5F}" type="slidenum">
              <a:rPr lang="de-DE" smtClean="0"/>
              <a:pPr/>
              <a:t>‹#›</a:t>
            </a:fld>
            <a:endParaRPr lang="de-DE" dirty="0"/>
          </a:p>
        </p:txBody>
      </p:sp>
      <p:sp>
        <p:nvSpPr>
          <p:cNvPr id="14" name="Fußzeilenplatzhalter 13"/>
          <p:cNvSpPr>
            <a:spLocks noGrp="1"/>
          </p:cNvSpPr>
          <p:nvPr>
            <p:ph type="ftr" sz="quarter" idx="17"/>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6" name="Inhaltsplatzhalter 3"/>
          <p:cNvSpPr>
            <a:spLocks noGrp="1"/>
          </p:cNvSpPr>
          <p:nvPr>
            <p:ph sz="half" idx="10"/>
          </p:nvPr>
        </p:nvSpPr>
        <p:spPr>
          <a:xfrm>
            <a:off x="1476376" y="3968750"/>
            <a:ext cx="6191250" cy="2232024"/>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7" name="Inhaltsplatzhalter 3"/>
          <p:cNvSpPr>
            <a:spLocks noGrp="1"/>
          </p:cNvSpPr>
          <p:nvPr>
            <p:ph sz="half" idx="11"/>
          </p:nvPr>
        </p:nvSpPr>
        <p:spPr>
          <a:xfrm>
            <a:off x="3583800" y="1592263"/>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8" name="Inhaltsplatzhalter 3"/>
          <p:cNvSpPr>
            <a:spLocks noGrp="1"/>
          </p:cNvSpPr>
          <p:nvPr>
            <p:ph sz="half" idx="12"/>
          </p:nvPr>
        </p:nvSpPr>
        <p:spPr>
          <a:xfrm>
            <a:off x="569122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5"/>
          </p:nvPr>
        </p:nvSpPr>
        <p:spPr/>
        <p:txBody>
          <a:bodyPr/>
          <a:lstStyle/>
          <a:p>
            <a:fld id="{2B7DB0D1-CBAB-42B8-9F30-61CDB7993F8C}" type="datetime4">
              <a:rPr lang="en-US" smtClean="0"/>
              <a:pPr/>
              <a:t>September 30, 2015</a:t>
            </a:fld>
            <a:endParaRPr lang="de-DE" dirty="0"/>
          </a:p>
        </p:txBody>
      </p:sp>
      <p:sp>
        <p:nvSpPr>
          <p:cNvPr id="14" name="Foliennummernplatzhalter 13"/>
          <p:cNvSpPr>
            <a:spLocks noGrp="1"/>
          </p:cNvSpPr>
          <p:nvPr>
            <p:ph type="sldNum" sz="quarter" idx="16"/>
          </p:nvPr>
        </p:nvSpPr>
        <p:spPr/>
        <p:txBody>
          <a:bodyPr/>
          <a:lstStyle/>
          <a:p>
            <a:r>
              <a:rPr lang="de-DE" smtClean="0"/>
              <a:t>| Slide </a:t>
            </a:r>
            <a:fld id="{CF363E95-653D-48D7-8EB0-A81FED805B5F}" type="slidenum">
              <a:rPr lang="de-DE" smtClean="0"/>
              <a:pPr/>
              <a:t>‹#›</a:t>
            </a:fld>
            <a:endParaRPr lang="de-DE" dirty="0"/>
          </a:p>
        </p:txBody>
      </p:sp>
      <p:sp>
        <p:nvSpPr>
          <p:cNvPr id="15" name="Fußzeilenplatzhalter 14"/>
          <p:cNvSpPr>
            <a:spLocks noGrp="1"/>
          </p:cNvSpPr>
          <p:nvPr>
            <p:ph type="ftr" sz="quarter" idx="17"/>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592263"/>
            <a:ext cx="3019424" cy="4608512"/>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2" name="Inhaltsplatzhalter 3"/>
          <p:cNvSpPr>
            <a:spLocks noGrp="1"/>
          </p:cNvSpPr>
          <p:nvPr>
            <p:ph sz="half" idx="2"/>
          </p:nvPr>
        </p:nvSpPr>
        <p:spPr>
          <a:xfrm>
            <a:off x="4643438" y="1592263"/>
            <a:ext cx="3024187" cy="4608511"/>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3"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537420E2-CB01-46DD-B13B-76E4C62F1042}" type="datetime4">
              <a:rPr lang="en-US" smtClean="0"/>
              <a:pPr/>
              <a:t>September 30, 2015</a:t>
            </a:fld>
            <a:endParaRPr lang="de-DE" dirty="0"/>
          </a:p>
        </p:txBody>
      </p:sp>
      <p:sp>
        <p:nvSpPr>
          <p:cNvPr id="16" name="Foliennummernplatzhalter 15"/>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7" name="Fußzeilenplatzhalter 16"/>
          <p:cNvSpPr>
            <a:spLocks noGrp="1"/>
          </p:cNvSpPr>
          <p:nvPr>
            <p:ph type="ftr" sz="quarter" idx="18"/>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5" name="Inhaltsplatzhalter 3"/>
          <p:cNvSpPr>
            <a:spLocks noGrp="1"/>
          </p:cNvSpPr>
          <p:nvPr>
            <p:ph sz="half" idx="2"/>
          </p:nvPr>
        </p:nvSpPr>
        <p:spPr>
          <a:xfrm>
            <a:off x="4646612" y="1592263"/>
            <a:ext cx="3021013" cy="4608512"/>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7"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8"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33B1F8FF-3DB3-415D-88DD-99327CCFC8A5}" type="datetime4">
              <a:rPr lang="en-US" smtClean="0"/>
              <a:pPr/>
              <a:t>September 30, 2015</a:t>
            </a:fld>
            <a:endParaRPr lang="de-DE" dirty="0"/>
          </a:p>
        </p:txBody>
      </p:sp>
      <p:sp>
        <p:nvSpPr>
          <p:cNvPr id="13" name="Foliennummernplatzhalter 12"/>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9" name="Fußzeilenplatzhalter 18"/>
          <p:cNvSpPr>
            <a:spLocks noGrp="1"/>
          </p:cNvSpPr>
          <p:nvPr>
            <p:ph type="ftr" sz="quarter" idx="18"/>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6"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7" name="Inhaltsplatzhalter 2"/>
          <p:cNvSpPr>
            <a:spLocks noGrp="1"/>
          </p:cNvSpPr>
          <p:nvPr>
            <p:ph idx="12"/>
          </p:nvPr>
        </p:nvSpPr>
        <p:spPr>
          <a:xfrm>
            <a:off x="4643436"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8" name="Inhaltsplatzhalter 2"/>
          <p:cNvSpPr>
            <a:spLocks noGrp="1"/>
          </p:cNvSpPr>
          <p:nvPr>
            <p:ph idx="13"/>
          </p:nvPr>
        </p:nvSpPr>
        <p:spPr>
          <a:xfrm>
            <a:off x="4643436"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6"/>
          </p:nvPr>
        </p:nvSpPr>
        <p:spPr/>
        <p:txBody>
          <a:bodyPr/>
          <a:lstStyle/>
          <a:p>
            <a:fld id="{051B6294-0D3F-4767-8567-31B509C26BBE}" type="datetime4">
              <a:rPr lang="en-US" smtClean="0"/>
              <a:pPr/>
              <a:t>September 30, 2015</a:t>
            </a:fld>
            <a:endParaRPr lang="de-DE" dirty="0"/>
          </a:p>
        </p:txBody>
      </p:sp>
      <p:sp>
        <p:nvSpPr>
          <p:cNvPr id="14" name="Foliennummernplatzhalter 13"/>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5" name="Fußzeilenplatzhalter 14"/>
          <p:cNvSpPr>
            <a:spLocks noGrp="1"/>
          </p:cNvSpPr>
          <p:nvPr>
            <p:ph type="ftr" sz="quarter" idx="18"/>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592263"/>
            <a:ext cx="8712200"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1"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2" name="Untertitel 2"/>
          <p:cNvSpPr>
            <a:spLocks noGrp="1"/>
          </p:cNvSpPr>
          <p:nvPr>
            <p:ph type="subTitle" idx="10"/>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1"/>
          </p:nvPr>
        </p:nvSpPr>
        <p:spPr/>
        <p:txBody>
          <a:bodyPr/>
          <a:lstStyle/>
          <a:p>
            <a:fld id="{252D9766-2468-4387-9FA0-09B5F155475B}" type="datetime4">
              <a:rPr lang="en-US" smtClean="0"/>
              <a:pPr/>
              <a:t>September 30, 2015</a:t>
            </a:fld>
            <a:endParaRPr lang="de-DE" dirty="0"/>
          </a:p>
        </p:txBody>
      </p:sp>
      <p:sp>
        <p:nvSpPr>
          <p:cNvPr id="10" name="Foliennummernplatzhalter 9"/>
          <p:cNvSpPr>
            <a:spLocks noGrp="1"/>
          </p:cNvSpPr>
          <p:nvPr>
            <p:ph type="sldNum" sz="quarter" idx="12"/>
          </p:nvPr>
        </p:nvSpPr>
        <p:spPr/>
        <p:txBody>
          <a:bodyPr/>
          <a:lstStyle/>
          <a:p>
            <a:r>
              <a:rPr lang="de-DE" smtClean="0"/>
              <a:t>| Slide </a:t>
            </a:r>
            <a:fld id="{CF363E95-653D-48D7-8EB0-A81FED805B5F}" type="slidenum">
              <a:rPr lang="de-DE" smtClean="0"/>
              <a:pPr/>
              <a:t>‹#›</a:t>
            </a:fld>
            <a:endParaRPr lang="de-DE" dirty="0"/>
          </a:p>
        </p:txBody>
      </p:sp>
      <p:sp>
        <p:nvSpPr>
          <p:cNvPr id="13" name="Fußzeilenplatzhalter 12"/>
          <p:cNvSpPr>
            <a:spLocks noGrp="1"/>
          </p:cNvSpPr>
          <p:nvPr>
            <p:ph type="ftr" sz="quarter" idx="13"/>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0" y="1592263"/>
            <a:ext cx="4284663"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3" name="Inhaltsplatzhalter 2"/>
          <p:cNvSpPr>
            <a:spLocks noGrp="1"/>
          </p:cNvSpPr>
          <p:nvPr>
            <p:ph idx="12"/>
          </p:nvPr>
        </p:nvSpPr>
        <p:spPr>
          <a:xfrm>
            <a:off x="4643439" y="1592263"/>
            <a:ext cx="4284662"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3"/>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4"/>
          </p:nvPr>
        </p:nvSpPr>
        <p:spPr/>
        <p:txBody>
          <a:bodyPr/>
          <a:lstStyle/>
          <a:p>
            <a:fld id="{C2F5A8A0-D19D-4C87-B98D-14A76AD8E8B8}" type="datetime4">
              <a:rPr lang="en-US" smtClean="0"/>
              <a:pPr/>
              <a:t>September 30, 2015</a:t>
            </a:fld>
            <a:endParaRPr lang="de-DE" dirty="0"/>
          </a:p>
        </p:txBody>
      </p:sp>
      <p:sp>
        <p:nvSpPr>
          <p:cNvPr id="11" name="Foliennummernplatzhalter 10"/>
          <p:cNvSpPr>
            <a:spLocks noGrp="1"/>
          </p:cNvSpPr>
          <p:nvPr>
            <p:ph type="sldNum" sz="quarter" idx="15"/>
          </p:nvPr>
        </p:nvSpPr>
        <p:spPr/>
        <p:txBody>
          <a:bodyPr/>
          <a:lstStyle/>
          <a:p>
            <a:r>
              <a:rPr lang="de-DE" smtClean="0"/>
              <a:t>| Slide </a:t>
            </a:r>
            <a:fld id="{CF363E95-653D-48D7-8EB0-A81FED805B5F}" type="slidenum">
              <a:rPr lang="de-DE" smtClean="0"/>
              <a:pPr/>
              <a:t>‹#›</a:t>
            </a:fld>
            <a:endParaRPr lang="de-DE" dirty="0"/>
          </a:p>
        </p:txBody>
      </p:sp>
      <p:sp>
        <p:nvSpPr>
          <p:cNvPr id="12" name="Fußzeilenplatzhalter 11"/>
          <p:cNvSpPr>
            <a:spLocks noGrp="1"/>
          </p:cNvSpPr>
          <p:nvPr>
            <p:ph type="ftr" sz="quarter" idx="16"/>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5" y="2162175"/>
            <a:ext cx="7451725" cy="4038600"/>
          </a:xfrm>
        </p:spPr>
        <p:txBody>
          <a:bodyPr/>
          <a:lstStyle>
            <a:lvl1pPr>
              <a:buNone/>
              <a:defRPr/>
            </a:lvl1pPr>
          </a:lstStyle>
          <a:p>
            <a:pPr lvl="0"/>
            <a:r>
              <a:rPr lang="en-US" smtClean="0"/>
              <a:t>Click to edit Master text styles</a:t>
            </a:r>
          </a:p>
        </p:txBody>
      </p:sp>
      <p:sp>
        <p:nvSpPr>
          <p:cNvPr id="14" name="Textplatzhalter 7"/>
          <p:cNvSpPr>
            <a:spLocks noGrp="1"/>
          </p:cNvSpPr>
          <p:nvPr>
            <p:ph type="body" sz="quarter" idx="12"/>
          </p:nvPr>
        </p:nvSpPr>
        <p:spPr>
          <a:xfrm>
            <a:off x="1476375" y="1581149"/>
            <a:ext cx="7451725" cy="581025"/>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r>
              <a:rPr lang="en-US" smtClean="0"/>
              <a:t>Click to edit Master text styles</a:t>
            </a:r>
          </a:p>
        </p:txBody>
      </p:sp>
      <p:sp>
        <p:nvSpPr>
          <p:cNvPr id="15" name="Inhaltsplatzhalter 10"/>
          <p:cNvSpPr>
            <a:spLocks noGrp="1"/>
          </p:cNvSpPr>
          <p:nvPr>
            <p:ph sz="quarter" idx="13"/>
          </p:nvPr>
        </p:nvSpPr>
        <p:spPr>
          <a:xfrm>
            <a:off x="215900" y="1592263"/>
            <a:ext cx="1116013" cy="4608512"/>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6"/>
          </p:nvPr>
        </p:nvSpPr>
        <p:spPr/>
        <p:txBody>
          <a:bodyPr/>
          <a:lstStyle/>
          <a:p>
            <a:fld id="{FD2D9FC6-DCC2-46AF-85D2-E26EDB35AC72}" type="datetime4">
              <a:rPr lang="en-US" smtClean="0"/>
              <a:pPr/>
              <a:t>September 30, 2015</a:t>
            </a:fld>
            <a:endParaRPr lang="de-DE" dirty="0"/>
          </a:p>
        </p:txBody>
      </p:sp>
      <p:sp>
        <p:nvSpPr>
          <p:cNvPr id="11" name="Foliennummernplatzhalter 10"/>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3" name="Fußzeilenplatzhalter 12"/>
          <p:cNvSpPr>
            <a:spLocks noGrp="1"/>
          </p:cNvSpPr>
          <p:nvPr>
            <p:ph type="ftr" sz="quarter" idx="18"/>
          </p:nvPr>
        </p:nvSpPr>
        <p:spPr/>
        <p:txBody>
          <a:bodyPr/>
          <a:lstStyle/>
          <a:p>
            <a:r>
              <a:rPr lang="en-US" smtClean="0"/>
              <a:t>© ABB Group  </a:t>
            </a:r>
            <a:endParaRPr lang="en-US" dirty="0" smtClean="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592262"/>
            <a:ext cx="9144000" cy="5265737"/>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4" name="Rechteck 3"/>
          <p:cNvSpPr/>
          <p:nvPr userDrawn="1"/>
        </p:nvSpPr>
        <p:spPr>
          <a:xfrm>
            <a:off x="0" y="0"/>
            <a:ext cx="9144000" cy="1592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0"/>
            <a:ext cx="9144000" cy="6857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6858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sp>
        <p:nvSpPr>
          <p:cNvPr id="5" name="Rechteck 4"/>
          <p:cNvSpPr/>
          <p:nvPr userDrawn="1"/>
        </p:nvSpPr>
        <p:spPr>
          <a:xfrm>
            <a:off x="7667625" y="6200775"/>
            <a:ext cx="1476375" cy="6572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de-DE" dirty="0" smtClean="0">
              <a:solidFill>
                <a:schemeClr val="tx1"/>
              </a:solidFill>
            </a:endParaRPr>
          </a:p>
        </p:txBody>
      </p:sp>
      <p:grpSp>
        <p:nvGrpSpPr>
          <p:cNvPr id="5122" name="Group 2"/>
          <p:cNvGrpSpPr>
            <a:grpSpLocks/>
          </p:cNvGrpSpPr>
          <p:nvPr userDrawn="1"/>
        </p:nvGrpSpPr>
        <p:grpSpPr bwMode="auto">
          <a:xfrm>
            <a:off x="0" y="0"/>
            <a:ext cx="9144000" cy="6858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p:txBody>
          <a:bodyPr/>
          <a:lstStyle>
            <a:lvl1pPr>
              <a:defRPr/>
            </a:lvl1pPr>
          </a:lstStyle>
          <a:p>
            <a:r>
              <a:rPr lang="en-US" smtClean="0"/>
              <a:t>© ABB Group  </a:t>
            </a:r>
            <a:endParaRPr lang="en-US" dirty="0"/>
          </a:p>
        </p:txBody>
      </p:sp>
      <p:sp>
        <p:nvSpPr>
          <p:cNvPr id="6" name="Datumsplatzhalter 9"/>
          <p:cNvSpPr>
            <a:spLocks noGrp="1"/>
          </p:cNvSpPr>
          <p:nvPr>
            <p:ph type="dt" sz="half" idx="16"/>
          </p:nvPr>
        </p:nvSpPr>
        <p:spPr>
          <a:xfrm>
            <a:off x="236682" y="6688380"/>
            <a:ext cx="592889" cy="108871"/>
          </a:xfrm>
        </p:spPr>
        <p:txBody>
          <a:bodyPr/>
          <a:lstStyle/>
          <a:p>
            <a:fld id="{6070C717-7D3B-4AB8-A640-A3DD27314CD3}" type="datetime4">
              <a:rPr lang="en-US" smtClean="0"/>
              <a:pPr/>
              <a:t>September 30, 2015</a:t>
            </a:fld>
            <a:endParaRPr lang="en-US" dirty="0"/>
          </a:p>
        </p:txBody>
      </p:sp>
      <p:sp>
        <p:nvSpPr>
          <p:cNvPr id="7"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dirty="0" smtClean="0"/>
              <a:t>© ABB Group  </a:t>
            </a:r>
            <a:endParaRPr lang="en-US" dirty="0"/>
          </a:p>
        </p:txBody>
      </p:sp>
      <p:sp>
        <p:nvSpPr>
          <p:cNvPr id="4"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5" name="Datumsplatzhalter 9"/>
          <p:cNvSpPr>
            <a:spLocks noGrp="1"/>
          </p:cNvSpPr>
          <p:nvPr>
            <p:ph type="dt" sz="half" idx="16"/>
          </p:nvPr>
        </p:nvSpPr>
        <p:spPr>
          <a:xfrm>
            <a:off x="234920" y="6688380"/>
            <a:ext cx="592889" cy="108871"/>
          </a:xfrm>
        </p:spPr>
        <p:txBody>
          <a:bodyPr/>
          <a:lstStyle/>
          <a:p>
            <a:fld id="{A2F428CA-0333-4D88-8542-D087B2F43E2B}" type="datetime4">
              <a:rPr lang="en-US" smtClean="0"/>
              <a:pPr/>
              <a:t>September 30, 2015</a:t>
            </a:fld>
            <a:endParaRPr lang="de-DE"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mparison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
        <p:nvSpPr>
          <p:cNvPr id="3" name="Content Placeholder 2"/>
          <p:cNvSpPr>
            <a:spLocks noGrp="1"/>
          </p:cNvSpPr>
          <p:nvPr>
            <p:ph sz="half" idx="1"/>
          </p:nvPr>
        </p:nvSpPr>
        <p:spPr>
          <a:xfrm>
            <a:off x="685800" y="1508760"/>
            <a:ext cx="3794760" cy="4572000"/>
          </a:xfrm>
          <a:prstGeom prst="rect">
            <a:avLst/>
          </a:prstGeo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Content Placeholder 3"/>
          <p:cNvSpPr>
            <a:spLocks noGrp="1"/>
          </p:cNvSpPr>
          <p:nvPr>
            <p:ph sz="half" idx="2"/>
          </p:nvPr>
        </p:nvSpPr>
        <p:spPr>
          <a:xfrm>
            <a:off x="4663440" y="1508760"/>
            <a:ext cx="3794760" cy="4572000"/>
          </a:xfrm>
          <a:prstGeom prst="rect">
            <a:avLst/>
          </a:prstGeo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3" name="Footer Placeholder 22"/>
          <p:cNvSpPr>
            <a:spLocks noGrp="1"/>
          </p:cNvSpPr>
          <p:nvPr>
            <p:ph type="ftr" sz="quarter" idx="10"/>
          </p:nvPr>
        </p:nvSpPr>
        <p:spPr/>
        <p:txBody>
          <a:bodyPr/>
          <a:lstStyle/>
          <a:p>
            <a:pPr algn="l"/>
            <a:r>
              <a:rPr lang="en-US" smtClean="0"/>
              <a:t>© ABB Group </a:t>
            </a:r>
          </a:p>
          <a:p>
            <a:pPr algn="l"/>
            <a:fld id="{A038492A-9034-1D45-BC50-23AF2C625CBE}" type="datetime4">
              <a:rPr lang="en-US" smtClean="0"/>
              <a:pPr algn="l"/>
              <a:t>September 30, 2015</a:t>
            </a:fld>
            <a:r>
              <a:rPr lang="en-US" smtClean="0"/>
              <a:t> | Slide </a:t>
            </a:r>
            <a:fld id="{F1228E21-CFB8-A446-AECF-A526E03CEB32}" type="slidenum">
              <a:rPr lang="en-US" smtClean="0"/>
              <a:pPr algn="l"/>
              <a:t>‹#›</a:t>
            </a:fld>
            <a:endParaRPr lang="en-US" dirty="0" smtClean="0"/>
          </a:p>
        </p:txBody>
      </p:sp>
    </p:spTree>
    <p:extLst>
      <p:ext uri="{BB962C8B-B14F-4D97-AF65-F5344CB8AC3E}">
        <p14:creationId xmlns:p14="http://schemas.microsoft.com/office/powerpoint/2010/main" val="1962524516"/>
      </p:ext>
    </p:extLst>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51"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3" y="225425"/>
            <a:ext cx="8713787" cy="3602038"/>
          </a:xfrm>
          <a:prstGeom prst="rect">
            <a:avLst/>
          </a:prstGeom>
          <a:noFill/>
        </p:spPr>
      </p:pic>
      <p:sp>
        <p:nvSpPr>
          <p:cNvPr id="14"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5"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16"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75"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10" name="Bildplatzhalter 9"/>
          <p:cNvSpPr>
            <a:spLocks noGrp="1"/>
          </p:cNvSpPr>
          <p:nvPr>
            <p:ph type="pic" sz="quarter" idx="12"/>
          </p:nvPr>
        </p:nvSpPr>
        <p:spPr>
          <a:xfrm>
            <a:off x="214314" y="225426"/>
            <a:ext cx="8702674" cy="3598862"/>
          </a:xfrm>
        </p:spPr>
        <p:txBody>
          <a:bodyPr/>
          <a:lstStyle>
            <a:lvl1pPr>
              <a:buNone/>
              <a:defRPr/>
            </a:lvl1pPr>
          </a:lstStyle>
          <a:p>
            <a:endParaRPr lang="de-DE" dirty="0"/>
          </a:p>
        </p:txBody>
      </p:sp>
      <p:sp>
        <p:nvSpPr>
          <p:cNvPr id="9"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3"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14"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099"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6" name="Titel 1"/>
          <p:cNvSpPr>
            <a:spLocks noGrp="1"/>
          </p:cNvSpPr>
          <p:nvPr>
            <p:ph type="ctrTitle"/>
          </p:nvPr>
        </p:nvSpPr>
        <p:spPr>
          <a:xfrm>
            <a:off x="215900" y="225425"/>
            <a:ext cx="8712200" cy="3970348"/>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endParaRPr lang="de-DE" dirty="0"/>
          </a:p>
        </p:txBody>
      </p:sp>
      <p:sp>
        <p:nvSpPr>
          <p:cNvPr id="7" name="Text Placeholder 12"/>
          <p:cNvSpPr>
            <a:spLocks noGrp="1"/>
          </p:cNvSpPr>
          <p:nvPr>
            <p:ph type="body" sz="quarter" idx="10"/>
          </p:nvPr>
        </p:nvSpPr>
        <p:spPr>
          <a:xfrm>
            <a:off x="215900" y="5254650"/>
            <a:ext cx="8712200" cy="203175"/>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Bildplatzhalter 9"/>
          <p:cNvSpPr>
            <a:spLocks noGrp="1"/>
          </p:cNvSpPr>
          <p:nvPr>
            <p:ph type="pic" sz="quarter" idx="12"/>
          </p:nvPr>
        </p:nvSpPr>
        <p:spPr>
          <a:xfrm>
            <a:off x="214313" y="225425"/>
            <a:ext cx="8713787" cy="3598863"/>
          </a:xfrm>
        </p:spPr>
        <p:txBody>
          <a:bodyPr/>
          <a:lstStyle>
            <a:lvl1pPr>
              <a:buNone/>
              <a:defRPr/>
            </a:lvl1pPr>
          </a:lstStyle>
          <a:p>
            <a:endParaRPr lang="de-DE" dirty="0"/>
          </a:p>
        </p:txBody>
      </p:sp>
      <p:sp>
        <p:nvSpPr>
          <p:cNvPr id="7"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0"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1"/>
          <p:cNvSpPr>
            <a:spLocks noGrp="1"/>
          </p:cNvSpPr>
          <p:nvPr>
            <p:ph type="title"/>
          </p:nvPr>
        </p:nvSpPr>
        <p:spPr>
          <a:xfrm>
            <a:off x="215900" y="225424"/>
            <a:ext cx="8712200" cy="5975351"/>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endParaRPr lang="de-DE"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Inhaltsplatzhalter 3"/>
          <p:cNvSpPr>
            <a:spLocks noGrp="1"/>
          </p:cNvSpPr>
          <p:nvPr>
            <p:ph sz="half" idx="2"/>
          </p:nvPr>
        </p:nvSpPr>
        <p:spPr>
          <a:xfrm>
            <a:off x="1476374" y="1592263"/>
            <a:ext cx="6191251" cy="4608512"/>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22" name="Inhaltsplatzhalter 3"/>
          <p:cNvSpPr>
            <a:spLocks noGrp="1"/>
          </p:cNvSpPr>
          <p:nvPr>
            <p:ph sz="half" idx="11"/>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a:p>
            <a:pPr lvl="0"/>
            <a:endParaRPr lang="de-DE" dirty="0" smtClean="0"/>
          </a:p>
        </p:txBody>
      </p:sp>
      <p:sp>
        <p:nvSpPr>
          <p:cNvPr id="23"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2"/>
          </p:nvPr>
        </p:nvSpPr>
        <p:spPr/>
        <p:txBody>
          <a:bodyPr/>
          <a:lstStyle/>
          <a:p>
            <a:fld id="{56B0BD3B-7E12-48C7-BF53-2349FFB54102}" type="datetime4">
              <a:rPr lang="en-US" smtClean="0"/>
              <a:pPr/>
              <a:t>September 30, 2015</a:t>
            </a:fld>
            <a:endParaRPr lang="de-DE" dirty="0"/>
          </a:p>
        </p:txBody>
      </p:sp>
      <p:sp>
        <p:nvSpPr>
          <p:cNvPr id="10" name="Foliennummernplatzhalter 9"/>
          <p:cNvSpPr>
            <a:spLocks noGrp="1"/>
          </p:cNvSpPr>
          <p:nvPr>
            <p:ph type="sldNum" sz="quarter" idx="13"/>
          </p:nvPr>
        </p:nvSpPr>
        <p:spPr/>
        <p:txBody>
          <a:bodyPr/>
          <a:lstStyle/>
          <a:p>
            <a:r>
              <a:rPr lang="de-DE" smtClean="0"/>
              <a:t>| Slide </a:t>
            </a:r>
            <a:fld id="{CF363E95-653D-48D7-8EB0-A81FED805B5F}" type="slidenum">
              <a:rPr lang="de-DE" smtClean="0"/>
              <a:pPr/>
              <a:t>‹#›</a:t>
            </a:fld>
            <a:endParaRPr lang="de-DE" dirty="0"/>
          </a:p>
        </p:txBody>
      </p:sp>
      <p:sp>
        <p:nvSpPr>
          <p:cNvPr id="11" name="Fußzeilenplatzhalter 10"/>
          <p:cNvSpPr>
            <a:spLocks noGrp="1"/>
          </p:cNvSpPr>
          <p:nvPr>
            <p:ph type="ftr" sz="quarter" idx="14"/>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4" y="1592263"/>
            <a:ext cx="6191251"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4"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5"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0" name="Datumsplatzhalter 9"/>
          <p:cNvSpPr>
            <a:spLocks noGrp="1"/>
          </p:cNvSpPr>
          <p:nvPr>
            <p:ph type="dt" sz="half" idx="15"/>
          </p:nvPr>
        </p:nvSpPr>
        <p:spPr/>
        <p:txBody>
          <a:bodyPr/>
          <a:lstStyle/>
          <a:p>
            <a:fld id="{CE894575-3A26-49E5-898C-027D9002D111}" type="datetime4">
              <a:rPr lang="en-US" smtClean="0"/>
              <a:pPr/>
              <a:t>September 30, 2015</a:t>
            </a:fld>
            <a:endParaRPr lang="de-DE" dirty="0"/>
          </a:p>
        </p:txBody>
      </p:sp>
      <p:sp>
        <p:nvSpPr>
          <p:cNvPr id="12" name="Foliennummernplatzhalter 11"/>
          <p:cNvSpPr>
            <a:spLocks noGrp="1"/>
          </p:cNvSpPr>
          <p:nvPr>
            <p:ph type="sldNum" sz="quarter" idx="16"/>
          </p:nvPr>
        </p:nvSpPr>
        <p:spPr/>
        <p:txBody>
          <a:bodyPr/>
          <a:lstStyle/>
          <a:p>
            <a:r>
              <a:rPr lang="de-DE" smtClean="0"/>
              <a:t>| Slide </a:t>
            </a:r>
            <a:fld id="{CF363E95-653D-48D7-8EB0-A81FED805B5F}" type="slidenum">
              <a:rPr lang="de-DE" smtClean="0"/>
              <a:pPr/>
              <a:t>‹#›</a:t>
            </a:fld>
            <a:endParaRPr lang="de-DE" dirty="0"/>
          </a:p>
        </p:txBody>
      </p:sp>
      <p:sp>
        <p:nvSpPr>
          <p:cNvPr id="13" name="Fußzeilenplatzhalter 12"/>
          <p:cNvSpPr>
            <a:spLocks noGrp="1"/>
          </p:cNvSpPr>
          <p:nvPr>
            <p:ph type="ftr" sz="quarter" idx="17"/>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4" y="1592263"/>
            <a:ext cx="3021013"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5"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6" name="Inhaltsplatzhalter 3"/>
          <p:cNvSpPr>
            <a:spLocks noGrp="1"/>
          </p:cNvSpPr>
          <p:nvPr>
            <p:ph sz="half" idx="11"/>
          </p:nvPr>
        </p:nvSpPr>
        <p:spPr>
          <a:xfrm>
            <a:off x="4643438" y="1592263"/>
            <a:ext cx="3024187"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7"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8"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9"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5"/>
          </p:nvPr>
        </p:nvSpPr>
        <p:spPr/>
        <p:txBody>
          <a:bodyPr/>
          <a:lstStyle/>
          <a:p>
            <a:fld id="{89EB3473-4A94-433E-99DB-F294A0CFF3E6}" type="datetime4">
              <a:rPr lang="en-US" smtClean="0"/>
              <a:pPr/>
              <a:t>September 30, 2015</a:t>
            </a:fld>
            <a:endParaRPr lang="de-DE" dirty="0"/>
          </a:p>
        </p:txBody>
      </p:sp>
      <p:sp>
        <p:nvSpPr>
          <p:cNvPr id="13" name="Foliennummernplatzhalter 12"/>
          <p:cNvSpPr>
            <a:spLocks noGrp="1"/>
          </p:cNvSpPr>
          <p:nvPr>
            <p:ph type="sldNum" sz="quarter" idx="16"/>
          </p:nvPr>
        </p:nvSpPr>
        <p:spPr/>
        <p:txBody>
          <a:bodyPr/>
          <a:lstStyle/>
          <a:p>
            <a:r>
              <a:rPr lang="de-DE" smtClean="0"/>
              <a:t>| Slide </a:t>
            </a:r>
            <a:fld id="{CF363E95-653D-48D7-8EB0-A81FED805B5F}" type="slidenum">
              <a:rPr lang="de-DE" smtClean="0"/>
              <a:pPr/>
              <a:t>‹#›</a:t>
            </a:fld>
            <a:endParaRPr lang="de-DE" dirty="0"/>
          </a:p>
        </p:txBody>
      </p:sp>
      <p:sp>
        <p:nvSpPr>
          <p:cNvPr id="14" name="Fußzeilenplatzhalter 13"/>
          <p:cNvSpPr>
            <a:spLocks noGrp="1"/>
          </p:cNvSpPr>
          <p:nvPr>
            <p:ph type="ftr" sz="quarter" idx="17"/>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6" name="Inhaltsplatzhalter 3"/>
          <p:cNvSpPr>
            <a:spLocks noGrp="1"/>
          </p:cNvSpPr>
          <p:nvPr>
            <p:ph sz="half" idx="10"/>
          </p:nvPr>
        </p:nvSpPr>
        <p:spPr>
          <a:xfrm>
            <a:off x="1476376" y="3968750"/>
            <a:ext cx="6191250" cy="2232024"/>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7" name="Inhaltsplatzhalter 3"/>
          <p:cNvSpPr>
            <a:spLocks noGrp="1"/>
          </p:cNvSpPr>
          <p:nvPr>
            <p:ph sz="half" idx="11"/>
          </p:nvPr>
        </p:nvSpPr>
        <p:spPr>
          <a:xfrm>
            <a:off x="3583800" y="1592263"/>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8" name="Inhaltsplatzhalter 3"/>
          <p:cNvSpPr>
            <a:spLocks noGrp="1"/>
          </p:cNvSpPr>
          <p:nvPr>
            <p:ph sz="half" idx="12"/>
          </p:nvPr>
        </p:nvSpPr>
        <p:spPr>
          <a:xfrm>
            <a:off x="569122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2" name="Datumsplatzhalter 11"/>
          <p:cNvSpPr>
            <a:spLocks noGrp="1"/>
          </p:cNvSpPr>
          <p:nvPr>
            <p:ph type="dt" sz="half" idx="15"/>
          </p:nvPr>
        </p:nvSpPr>
        <p:spPr/>
        <p:txBody>
          <a:bodyPr/>
          <a:lstStyle/>
          <a:p>
            <a:fld id="{933F597D-F5B7-45FE-8402-9E2D26013CE3}" type="datetime4">
              <a:rPr lang="en-US" smtClean="0"/>
              <a:pPr/>
              <a:t>September 30, 2015</a:t>
            </a:fld>
            <a:endParaRPr lang="de-DE" dirty="0"/>
          </a:p>
        </p:txBody>
      </p:sp>
      <p:sp>
        <p:nvSpPr>
          <p:cNvPr id="14" name="Foliennummernplatzhalter 13"/>
          <p:cNvSpPr>
            <a:spLocks noGrp="1"/>
          </p:cNvSpPr>
          <p:nvPr>
            <p:ph type="sldNum" sz="quarter" idx="16"/>
          </p:nvPr>
        </p:nvSpPr>
        <p:spPr/>
        <p:txBody>
          <a:bodyPr/>
          <a:lstStyle/>
          <a:p>
            <a:r>
              <a:rPr lang="de-DE" smtClean="0"/>
              <a:t>| Slide </a:t>
            </a:r>
            <a:fld id="{CF363E95-653D-48D7-8EB0-A81FED805B5F}" type="slidenum">
              <a:rPr lang="de-DE" smtClean="0"/>
              <a:pPr/>
              <a:t>‹#›</a:t>
            </a:fld>
            <a:endParaRPr lang="de-DE" dirty="0"/>
          </a:p>
        </p:txBody>
      </p:sp>
      <p:sp>
        <p:nvSpPr>
          <p:cNvPr id="15" name="Fußzeilenplatzhalter 14"/>
          <p:cNvSpPr>
            <a:spLocks noGrp="1"/>
          </p:cNvSpPr>
          <p:nvPr>
            <p:ph type="ftr" sz="quarter" idx="17"/>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592263"/>
            <a:ext cx="3019424" cy="4608512"/>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marL="0" marR="0" lvl="4" indent="0" algn="l" defTabSz="914400" rtl="0" eaLnBrk="1" fontAlgn="auto" latinLnBrk="0" hangingPunct="1">
              <a:lnSpc>
                <a:spcPct val="100000"/>
              </a:lnSpc>
              <a:spcBef>
                <a:spcPts val="1100"/>
              </a:spcBef>
              <a:spcAft>
                <a:spcPts val="0"/>
              </a:spcAft>
              <a:buClr>
                <a:schemeClr val="accent1"/>
              </a:buClr>
              <a:buSzPct val="70000"/>
              <a:buFontTx/>
              <a:buNone/>
              <a:tabLst/>
            </a:pPr>
            <a:r>
              <a:rPr lang="en-US" dirty="0" smtClean="0"/>
              <a:t>Fifth level</a:t>
            </a:r>
            <a:endParaRPr lang="de-DE" dirty="0"/>
          </a:p>
        </p:txBody>
      </p:sp>
      <p:sp>
        <p:nvSpPr>
          <p:cNvPr id="12" name="Inhaltsplatzhalter 3"/>
          <p:cNvSpPr>
            <a:spLocks noGrp="1"/>
          </p:cNvSpPr>
          <p:nvPr>
            <p:ph sz="half" idx="2"/>
          </p:nvPr>
        </p:nvSpPr>
        <p:spPr>
          <a:xfrm>
            <a:off x="4643438" y="1592263"/>
            <a:ext cx="3024187" cy="4608511"/>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marL="0" marR="0" lvl="4" indent="0" algn="l" defTabSz="914400" rtl="0" eaLnBrk="1" fontAlgn="auto" latinLnBrk="0" hangingPunct="1">
              <a:lnSpc>
                <a:spcPct val="100000"/>
              </a:lnSpc>
              <a:spcBef>
                <a:spcPts val="1100"/>
              </a:spcBef>
              <a:spcAft>
                <a:spcPts val="0"/>
              </a:spcAft>
              <a:buClr>
                <a:schemeClr val="accent1"/>
              </a:buClr>
              <a:buSzPct val="70000"/>
              <a:buFontTx/>
              <a:buNone/>
              <a:tabLst/>
            </a:pPr>
            <a:r>
              <a:rPr lang="en-US" dirty="0" smtClean="0"/>
              <a:t>Fifth level</a:t>
            </a:r>
            <a:endParaRPr lang="de-DE" dirty="0"/>
          </a:p>
        </p:txBody>
      </p:sp>
      <p:sp>
        <p:nvSpPr>
          <p:cNvPr id="13"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5"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6"/>
          </p:nvPr>
        </p:nvSpPr>
        <p:spPr/>
        <p:txBody>
          <a:bodyPr/>
          <a:lstStyle/>
          <a:p>
            <a:fld id="{70B1A7E2-146E-48C4-B18D-5F1B9CFAA061}" type="datetime4">
              <a:rPr lang="en-US" smtClean="0"/>
              <a:pPr/>
              <a:t>September 30, 2015</a:t>
            </a:fld>
            <a:endParaRPr lang="de-DE" dirty="0"/>
          </a:p>
        </p:txBody>
      </p:sp>
      <p:sp>
        <p:nvSpPr>
          <p:cNvPr id="16" name="Foliennummernplatzhalter 15"/>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7" name="Fußzeilenplatzhalter 16"/>
          <p:cNvSpPr>
            <a:spLocks noGrp="1"/>
          </p:cNvSpPr>
          <p:nvPr>
            <p:ph type="ftr" sz="quarter" idx="18"/>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4"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5" name="Inhaltsplatzhalter 3"/>
          <p:cNvSpPr>
            <a:spLocks noGrp="1"/>
          </p:cNvSpPr>
          <p:nvPr>
            <p:ph sz="half" idx="2"/>
          </p:nvPr>
        </p:nvSpPr>
        <p:spPr>
          <a:xfrm>
            <a:off x="4646612" y="1592263"/>
            <a:ext cx="3021013" cy="4608512"/>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6"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7"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8"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6"/>
          </p:nvPr>
        </p:nvSpPr>
        <p:spPr/>
        <p:txBody>
          <a:bodyPr/>
          <a:lstStyle/>
          <a:p>
            <a:fld id="{3DDCECA1-284E-4116-BDD3-F054C4E9D7F5}" type="datetime4">
              <a:rPr lang="en-US" smtClean="0"/>
              <a:pPr/>
              <a:t>September 30, 2015</a:t>
            </a:fld>
            <a:endParaRPr lang="de-DE" dirty="0"/>
          </a:p>
        </p:txBody>
      </p:sp>
      <p:sp>
        <p:nvSpPr>
          <p:cNvPr id="13" name="Foliennummernplatzhalter 12"/>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9" name="Fußzeilenplatzhalter 18"/>
          <p:cNvSpPr>
            <a:spLocks noGrp="1"/>
          </p:cNvSpPr>
          <p:nvPr>
            <p:ph type="ftr" sz="quarter" idx="18"/>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6"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7" name="Inhaltsplatzhalter 2"/>
          <p:cNvSpPr>
            <a:spLocks noGrp="1"/>
          </p:cNvSpPr>
          <p:nvPr>
            <p:ph idx="12"/>
          </p:nvPr>
        </p:nvSpPr>
        <p:spPr>
          <a:xfrm>
            <a:off x="4643436"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8" name="Inhaltsplatzhalter 2"/>
          <p:cNvSpPr>
            <a:spLocks noGrp="1"/>
          </p:cNvSpPr>
          <p:nvPr>
            <p:ph idx="13"/>
          </p:nvPr>
        </p:nvSpPr>
        <p:spPr>
          <a:xfrm>
            <a:off x="4643436"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2" name="Datumsplatzhalter 11"/>
          <p:cNvSpPr>
            <a:spLocks noGrp="1"/>
          </p:cNvSpPr>
          <p:nvPr>
            <p:ph type="dt" sz="half" idx="16"/>
          </p:nvPr>
        </p:nvSpPr>
        <p:spPr/>
        <p:txBody>
          <a:bodyPr/>
          <a:lstStyle/>
          <a:p>
            <a:fld id="{CAB6B785-460C-416A-9FC1-84ADE183F0EE}" type="datetime4">
              <a:rPr lang="en-US" smtClean="0"/>
              <a:pPr/>
              <a:t>September 30, 2015</a:t>
            </a:fld>
            <a:endParaRPr lang="de-DE" dirty="0"/>
          </a:p>
        </p:txBody>
      </p:sp>
      <p:sp>
        <p:nvSpPr>
          <p:cNvPr id="14" name="Foliennummernplatzhalter 13"/>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5" name="Fußzeilenplatzhalter 14"/>
          <p:cNvSpPr>
            <a:spLocks noGrp="1"/>
          </p:cNvSpPr>
          <p:nvPr>
            <p:ph type="ftr" sz="quarter" idx="18"/>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592263"/>
            <a:ext cx="8712200"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1"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2" name="Untertitel 2"/>
          <p:cNvSpPr>
            <a:spLocks noGrp="1"/>
          </p:cNvSpPr>
          <p:nvPr>
            <p:ph type="subTitle" idx="10"/>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1"/>
          </p:nvPr>
        </p:nvSpPr>
        <p:spPr/>
        <p:txBody>
          <a:bodyPr/>
          <a:lstStyle/>
          <a:p>
            <a:fld id="{46AB826A-A7D7-42CC-AA43-2E7BB7E99B47}" type="datetime4">
              <a:rPr lang="en-US" smtClean="0"/>
              <a:pPr/>
              <a:t>September 30, 2015</a:t>
            </a:fld>
            <a:endParaRPr lang="de-DE" dirty="0"/>
          </a:p>
        </p:txBody>
      </p:sp>
      <p:sp>
        <p:nvSpPr>
          <p:cNvPr id="10" name="Foliennummernplatzhalter 9"/>
          <p:cNvSpPr>
            <a:spLocks noGrp="1"/>
          </p:cNvSpPr>
          <p:nvPr>
            <p:ph type="sldNum" sz="quarter" idx="12"/>
          </p:nvPr>
        </p:nvSpPr>
        <p:spPr/>
        <p:txBody>
          <a:bodyPr/>
          <a:lstStyle/>
          <a:p>
            <a:r>
              <a:rPr lang="de-DE" smtClean="0"/>
              <a:t>| Slide </a:t>
            </a:r>
            <a:fld id="{CF363E95-653D-48D7-8EB0-A81FED805B5F}" type="slidenum">
              <a:rPr lang="de-DE" smtClean="0"/>
              <a:pPr/>
              <a:t>‹#›</a:t>
            </a:fld>
            <a:endParaRPr lang="de-DE" dirty="0"/>
          </a:p>
        </p:txBody>
      </p:sp>
      <p:sp>
        <p:nvSpPr>
          <p:cNvPr id="13" name="Fußzeilenplatzhalter 12"/>
          <p:cNvSpPr>
            <a:spLocks noGrp="1"/>
          </p:cNvSpPr>
          <p:nvPr>
            <p:ph type="ftr" sz="quarter" idx="13"/>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0" y="1592263"/>
            <a:ext cx="4284663"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3" name="Inhaltsplatzhalter 2"/>
          <p:cNvSpPr>
            <a:spLocks noGrp="1"/>
          </p:cNvSpPr>
          <p:nvPr>
            <p:ph idx="12"/>
          </p:nvPr>
        </p:nvSpPr>
        <p:spPr>
          <a:xfrm>
            <a:off x="4643439" y="1592263"/>
            <a:ext cx="4284662"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5" name="Untertitel 2"/>
          <p:cNvSpPr>
            <a:spLocks noGrp="1"/>
          </p:cNvSpPr>
          <p:nvPr>
            <p:ph type="subTitle" idx="13"/>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4"/>
          </p:nvPr>
        </p:nvSpPr>
        <p:spPr/>
        <p:txBody>
          <a:bodyPr/>
          <a:lstStyle/>
          <a:p>
            <a:fld id="{2A6C8D3F-7396-48DD-9BE0-FF896D8B9770}" type="datetime4">
              <a:rPr lang="en-US" smtClean="0"/>
              <a:pPr/>
              <a:t>September 30, 2015</a:t>
            </a:fld>
            <a:endParaRPr lang="de-DE" dirty="0"/>
          </a:p>
        </p:txBody>
      </p:sp>
      <p:sp>
        <p:nvSpPr>
          <p:cNvPr id="11" name="Foliennummernplatzhalter 10"/>
          <p:cNvSpPr>
            <a:spLocks noGrp="1"/>
          </p:cNvSpPr>
          <p:nvPr>
            <p:ph type="sldNum" sz="quarter" idx="15"/>
          </p:nvPr>
        </p:nvSpPr>
        <p:spPr/>
        <p:txBody>
          <a:bodyPr/>
          <a:lstStyle/>
          <a:p>
            <a:r>
              <a:rPr lang="de-DE" smtClean="0"/>
              <a:t>| Slide </a:t>
            </a:r>
            <a:fld id="{CF363E95-653D-48D7-8EB0-A81FED805B5F}" type="slidenum">
              <a:rPr lang="de-DE" smtClean="0"/>
              <a:pPr/>
              <a:t>‹#›</a:t>
            </a:fld>
            <a:endParaRPr lang="de-DE" dirty="0"/>
          </a:p>
        </p:txBody>
      </p:sp>
      <p:sp>
        <p:nvSpPr>
          <p:cNvPr id="12" name="Fußzeilenplatzhalter 11"/>
          <p:cNvSpPr>
            <a:spLocks noGrp="1"/>
          </p:cNvSpPr>
          <p:nvPr>
            <p:ph type="ftr" sz="quarter" idx="16"/>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5" y="2162175"/>
            <a:ext cx="7451725" cy="4038600"/>
          </a:xfrm>
        </p:spPr>
        <p:txBody>
          <a:bodyPr/>
          <a:lstStyle>
            <a:lvl1pPr>
              <a:buNone/>
              <a:defRPr/>
            </a:lvl1pPr>
          </a:lstStyle>
          <a:p>
            <a:pPr lvl="0"/>
            <a:endParaRPr lang="de-DE" dirty="0"/>
          </a:p>
        </p:txBody>
      </p:sp>
      <p:sp>
        <p:nvSpPr>
          <p:cNvPr id="14" name="Textplatzhalter 7"/>
          <p:cNvSpPr>
            <a:spLocks noGrp="1"/>
          </p:cNvSpPr>
          <p:nvPr>
            <p:ph type="body" sz="quarter" idx="12"/>
          </p:nvPr>
        </p:nvSpPr>
        <p:spPr>
          <a:xfrm>
            <a:off x="1476375" y="1581149"/>
            <a:ext cx="7451725" cy="581025"/>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endParaRPr lang="de-DE" dirty="0"/>
          </a:p>
        </p:txBody>
      </p:sp>
      <p:sp>
        <p:nvSpPr>
          <p:cNvPr id="15" name="Inhaltsplatzhalter 10"/>
          <p:cNvSpPr>
            <a:spLocks noGrp="1"/>
          </p:cNvSpPr>
          <p:nvPr>
            <p:ph sz="quarter" idx="13"/>
          </p:nvPr>
        </p:nvSpPr>
        <p:spPr>
          <a:xfrm>
            <a:off x="215900" y="1592263"/>
            <a:ext cx="1116013" cy="4608512"/>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0" name="Datumsplatzhalter 9"/>
          <p:cNvSpPr>
            <a:spLocks noGrp="1"/>
          </p:cNvSpPr>
          <p:nvPr>
            <p:ph type="dt" sz="half" idx="16"/>
          </p:nvPr>
        </p:nvSpPr>
        <p:spPr/>
        <p:txBody>
          <a:bodyPr/>
          <a:lstStyle/>
          <a:p>
            <a:fld id="{270BEA78-D366-44EB-965A-1C2BD5D11788}" type="datetime4">
              <a:rPr lang="en-US" smtClean="0"/>
              <a:pPr/>
              <a:t>September 30, 2015</a:t>
            </a:fld>
            <a:endParaRPr lang="de-DE" dirty="0"/>
          </a:p>
        </p:txBody>
      </p:sp>
      <p:sp>
        <p:nvSpPr>
          <p:cNvPr id="11" name="Foliennummernplatzhalter 10"/>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3" name="Fußzeilenplatzhalter 12"/>
          <p:cNvSpPr>
            <a:spLocks noGrp="1"/>
          </p:cNvSpPr>
          <p:nvPr>
            <p:ph type="ftr" sz="quarter" idx="18"/>
          </p:nvPr>
        </p:nvSpPr>
        <p:spPr/>
        <p:txBody>
          <a:bodyPr/>
          <a:lstStyle/>
          <a:p>
            <a:r>
              <a:rPr lang="en-US" smtClean="0"/>
              <a:t>© ABB Group  </a:t>
            </a:r>
            <a:endParaRPr lang="en-US" dirty="0" smtClean="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592262"/>
            <a:ext cx="9144000" cy="5265737"/>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4" name="Rechteck 3"/>
          <p:cNvSpPr/>
          <p:nvPr userDrawn="1"/>
        </p:nvSpPr>
        <p:spPr>
          <a:xfrm>
            <a:off x="0" y="0"/>
            <a:ext cx="9144000" cy="1592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0"/>
            <a:ext cx="9144000" cy="6857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6858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sp>
        <p:nvSpPr>
          <p:cNvPr id="5" name="Rechteck 4"/>
          <p:cNvSpPr/>
          <p:nvPr userDrawn="1"/>
        </p:nvSpPr>
        <p:spPr>
          <a:xfrm>
            <a:off x="7667625" y="6200775"/>
            <a:ext cx="1476375" cy="6572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de-DE" dirty="0" smtClean="0">
              <a:solidFill>
                <a:schemeClr val="tx1"/>
              </a:solidFill>
            </a:endParaRPr>
          </a:p>
        </p:txBody>
      </p:sp>
      <p:grpSp>
        <p:nvGrpSpPr>
          <p:cNvPr id="2" name="Group 2"/>
          <p:cNvGrpSpPr>
            <a:grpSpLocks/>
          </p:cNvGrpSpPr>
          <p:nvPr userDrawn="1"/>
        </p:nvGrpSpPr>
        <p:grpSpPr bwMode="auto">
          <a:xfrm>
            <a:off x="0" y="0"/>
            <a:ext cx="9144000" cy="6858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51"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3" y="225425"/>
            <a:ext cx="8713787" cy="3602038"/>
          </a:xfrm>
          <a:prstGeom prst="rect">
            <a:avLst/>
          </a:prstGeom>
          <a:noFill/>
        </p:spPr>
      </p:pic>
      <p:sp>
        <p:nvSpPr>
          <p:cNvPr id="14"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5"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16"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75"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10" name="Bildplatzhalter 9"/>
          <p:cNvSpPr>
            <a:spLocks noGrp="1"/>
          </p:cNvSpPr>
          <p:nvPr>
            <p:ph type="pic" sz="quarter" idx="12"/>
          </p:nvPr>
        </p:nvSpPr>
        <p:spPr>
          <a:xfrm>
            <a:off x="214314" y="225426"/>
            <a:ext cx="8702674" cy="3598862"/>
          </a:xfrm>
        </p:spPr>
        <p:txBody>
          <a:bodyPr/>
          <a:lstStyle>
            <a:lvl1pPr>
              <a:buNone/>
              <a:defRPr/>
            </a:lvl1pPr>
          </a:lstStyle>
          <a:p>
            <a:endParaRPr lang="de-DE" dirty="0"/>
          </a:p>
        </p:txBody>
      </p:sp>
      <p:sp>
        <p:nvSpPr>
          <p:cNvPr id="9"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3"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14"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099"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6" name="Titel 1"/>
          <p:cNvSpPr>
            <a:spLocks noGrp="1"/>
          </p:cNvSpPr>
          <p:nvPr>
            <p:ph type="ctrTitle"/>
          </p:nvPr>
        </p:nvSpPr>
        <p:spPr>
          <a:xfrm>
            <a:off x="215900" y="225425"/>
            <a:ext cx="8712200" cy="3970348"/>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endParaRPr lang="de-DE" dirty="0"/>
          </a:p>
        </p:txBody>
      </p:sp>
      <p:sp>
        <p:nvSpPr>
          <p:cNvPr id="7" name="Text Placeholder 12"/>
          <p:cNvSpPr>
            <a:spLocks noGrp="1"/>
          </p:cNvSpPr>
          <p:nvPr>
            <p:ph type="body" sz="quarter" idx="10"/>
          </p:nvPr>
        </p:nvSpPr>
        <p:spPr>
          <a:xfrm>
            <a:off x="215900" y="5254650"/>
            <a:ext cx="8712200" cy="203175"/>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Bildplatzhalter 9"/>
          <p:cNvSpPr>
            <a:spLocks noGrp="1"/>
          </p:cNvSpPr>
          <p:nvPr>
            <p:ph type="pic" sz="quarter" idx="12"/>
          </p:nvPr>
        </p:nvSpPr>
        <p:spPr>
          <a:xfrm>
            <a:off x="214313" y="225425"/>
            <a:ext cx="8713787" cy="3598863"/>
          </a:xfrm>
        </p:spPr>
        <p:txBody>
          <a:bodyPr/>
          <a:lstStyle>
            <a:lvl1pPr>
              <a:buNone/>
              <a:defRPr/>
            </a:lvl1pPr>
          </a:lstStyle>
          <a:p>
            <a:endParaRPr lang="de-DE" dirty="0"/>
          </a:p>
        </p:txBody>
      </p:sp>
      <p:sp>
        <p:nvSpPr>
          <p:cNvPr id="7"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0"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1"/>
          <p:cNvSpPr>
            <a:spLocks noGrp="1"/>
          </p:cNvSpPr>
          <p:nvPr>
            <p:ph type="title"/>
          </p:nvPr>
        </p:nvSpPr>
        <p:spPr>
          <a:xfrm>
            <a:off x="215900" y="225424"/>
            <a:ext cx="8712200" cy="5975351"/>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endParaRPr lang="de-DE"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Inhaltsplatzhalter 3"/>
          <p:cNvSpPr>
            <a:spLocks noGrp="1"/>
          </p:cNvSpPr>
          <p:nvPr>
            <p:ph sz="half" idx="2"/>
          </p:nvPr>
        </p:nvSpPr>
        <p:spPr>
          <a:xfrm>
            <a:off x="1476374" y="1592263"/>
            <a:ext cx="6191251" cy="4608512"/>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22" name="Inhaltsplatzhalter 3"/>
          <p:cNvSpPr>
            <a:spLocks noGrp="1"/>
          </p:cNvSpPr>
          <p:nvPr>
            <p:ph sz="half" idx="11"/>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a:p>
            <a:pPr lvl="0"/>
            <a:endParaRPr lang="de-DE" dirty="0" smtClean="0"/>
          </a:p>
        </p:txBody>
      </p:sp>
      <p:sp>
        <p:nvSpPr>
          <p:cNvPr id="23"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2"/>
          </p:nvPr>
        </p:nvSpPr>
        <p:spPr/>
        <p:txBody>
          <a:bodyPr/>
          <a:lstStyle/>
          <a:p>
            <a:fld id="{93EFD13A-B958-4C6E-BFAC-16717EFC6E65}" type="datetime4">
              <a:rPr lang="en-US" smtClean="0"/>
              <a:pPr/>
              <a:t>September 30, 2015</a:t>
            </a:fld>
            <a:endParaRPr lang="de-DE" dirty="0"/>
          </a:p>
        </p:txBody>
      </p:sp>
      <p:sp>
        <p:nvSpPr>
          <p:cNvPr id="10" name="Foliennummernplatzhalter 9"/>
          <p:cNvSpPr>
            <a:spLocks noGrp="1"/>
          </p:cNvSpPr>
          <p:nvPr>
            <p:ph type="sldNum" sz="quarter" idx="13"/>
          </p:nvPr>
        </p:nvSpPr>
        <p:spPr/>
        <p:txBody>
          <a:bodyPr/>
          <a:lstStyle/>
          <a:p>
            <a:r>
              <a:rPr lang="de-DE" smtClean="0"/>
              <a:t>| Slide </a:t>
            </a:r>
            <a:fld id="{CF363E95-653D-48D7-8EB0-A81FED805B5F}" type="slidenum">
              <a:rPr lang="de-DE" smtClean="0"/>
              <a:pPr/>
              <a:t>‹#›</a:t>
            </a:fld>
            <a:endParaRPr lang="de-DE" dirty="0"/>
          </a:p>
        </p:txBody>
      </p:sp>
      <p:sp>
        <p:nvSpPr>
          <p:cNvPr id="11" name="Fußzeilenplatzhalter 10"/>
          <p:cNvSpPr>
            <a:spLocks noGrp="1"/>
          </p:cNvSpPr>
          <p:nvPr>
            <p:ph type="ftr" sz="quarter" idx="14"/>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4" y="1592263"/>
            <a:ext cx="6191251"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4"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5"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0" name="Datumsplatzhalter 9"/>
          <p:cNvSpPr>
            <a:spLocks noGrp="1"/>
          </p:cNvSpPr>
          <p:nvPr>
            <p:ph type="dt" sz="half" idx="15"/>
          </p:nvPr>
        </p:nvSpPr>
        <p:spPr/>
        <p:txBody>
          <a:bodyPr/>
          <a:lstStyle/>
          <a:p>
            <a:fld id="{4B4067A9-7E84-4A77-B885-DAD806920B27}" type="datetime4">
              <a:rPr lang="en-US" smtClean="0"/>
              <a:pPr/>
              <a:t>September 30, 2015</a:t>
            </a:fld>
            <a:endParaRPr lang="de-DE" dirty="0"/>
          </a:p>
        </p:txBody>
      </p:sp>
      <p:sp>
        <p:nvSpPr>
          <p:cNvPr id="12" name="Foliennummernplatzhalter 11"/>
          <p:cNvSpPr>
            <a:spLocks noGrp="1"/>
          </p:cNvSpPr>
          <p:nvPr>
            <p:ph type="sldNum" sz="quarter" idx="16"/>
          </p:nvPr>
        </p:nvSpPr>
        <p:spPr/>
        <p:txBody>
          <a:bodyPr/>
          <a:lstStyle/>
          <a:p>
            <a:r>
              <a:rPr lang="de-DE" smtClean="0"/>
              <a:t>| Slide </a:t>
            </a:r>
            <a:fld id="{CF363E95-653D-48D7-8EB0-A81FED805B5F}" type="slidenum">
              <a:rPr lang="de-DE" smtClean="0"/>
              <a:pPr/>
              <a:t>‹#›</a:t>
            </a:fld>
            <a:endParaRPr lang="de-DE" dirty="0"/>
          </a:p>
        </p:txBody>
      </p:sp>
      <p:sp>
        <p:nvSpPr>
          <p:cNvPr id="13" name="Fußzeilenplatzhalter 12"/>
          <p:cNvSpPr>
            <a:spLocks noGrp="1"/>
          </p:cNvSpPr>
          <p:nvPr>
            <p:ph type="ftr" sz="quarter" idx="17"/>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4" y="1592263"/>
            <a:ext cx="3021013"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5"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6" name="Inhaltsplatzhalter 3"/>
          <p:cNvSpPr>
            <a:spLocks noGrp="1"/>
          </p:cNvSpPr>
          <p:nvPr>
            <p:ph sz="half" idx="11"/>
          </p:nvPr>
        </p:nvSpPr>
        <p:spPr>
          <a:xfrm>
            <a:off x="4643438" y="1592263"/>
            <a:ext cx="3024187"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7"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8"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9"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5"/>
          </p:nvPr>
        </p:nvSpPr>
        <p:spPr/>
        <p:txBody>
          <a:bodyPr/>
          <a:lstStyle/>
          <a:p>
            <a:fld id="{031356B2-C684-4EC5-9999-10C8C905E3FD}" type="datetime4">
              <a:rPr lang="en-US" smtClean="0"/>
              <a:pPr/>
              <a:t>September 30, 2015</a:t>
            </a:fld>
            <a:endParaRPr lang="de-DE" dirty="0"/>
          </a:p>
        </p:txBody>
      </p:sp>
      <p:sp>
        <p:nvSpPr>
          <p:cNvPr id="13" name="Foliennummernplatzhalter 12"/>
          <p:cNvSpPr>
            <a:spLocks noGrp="1"/>
          </p:cNvSpPr>
          <p:nvPr>
            <p:ph type="sldNum" sz="quarter" idx="16"/>
          </p:nvPr>
        </p:nvSpPr>
        <p:spPr/>
        <p:txBody>
          <a:bodyPr/>
          <a:lstStyle/>
          <a:p>
            <a:r>
              <a:rPr lang="de-DE" smtClean="0"/>
              <a:t>| Slide </a:t>
            </a:r>
            <a:fld id="{CF363E95-653D-48D7-8EB0-A81FED805B5F}" type="slidenum">
              <a:rPr lang="de-DE" smtClean="0"/>
              <a:pPr/>
              <a:t>‹#›</a:t>
            </a:fld>
            <a:endParaRPr lang="de-DE" dirty="0"/>
          </a:p>
        </p:txBody>
      </p:sp>
      <p:sp>
        <p:nvSpPr>
          <p:cNvPr id="14" name="Fußzeilenplatzhalter 13"/>
          <p:cNvSpPr>
            <a:spLocks noGrp="1"/>
          </p:cNvSpPr>
          <p:nvPr>
            <p:ph type="ftr" sz="quarter" idx="17"/>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6" name="Inhaltsplatzhalter 3"/>
          <p:cNvSpPr>
            <a:spLocks noGrp="1"/>
          </p:cNvSpPr>
          <p:nvPr>
            <p:ph sz="half" idx="10"/>
          </p:nvPr>
        </p:nvSpPr>
        <p:spPr>
          <a:xfrm>
            <a:off x="1476376" y="3968750"/>
            <a:ext cx="6191250" cy="2232024"/>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7" name="Inhaltsplatzhalter 3"/>
          <p:cNvSpPr>
            <a:spLocks noGrp="1"/>
          </p:cNvSpPr>
          <p:nvPr>
            <p:ph sz="half" idx="11"/>
          </p:nvPr>
        </p:nvSpPr>
        <p:spPr>
          <a:xfrm>
            <a:off x="3583800" y="1592263"/>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8" name="Inhaltsplatzhalter 3"/>
          <p:cNvSpPr>
            <a:spLocks noGrp="1"/>
          </p:cNvSpPr>
          <p:nvPr>
            <p:ph sz="half" idx="12"/>
          </p:nvPr>
        </p:nvSpPr>
        <p:spPr>
          <a:xfrm>
            <a:off x="569122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2" name="Datumsplatzhalter 11"/>
          <p:cNvSpPr>
            <a:spLocks noGrp="1"/>
          </p:cNvSpPr>
          <p:nvPr>
            <p:ph type="dt" sz="half" idx="15"/>
          </p:nvPr>
        </p:nvSpPr>
        <p:spPr/>
        <p:txBody>
          <a:bodyPr/>
          <a:lstStyle/>
          <a:p>
            <a:fld id="{C03D66E4-740F-4843-85E5-07583365AE15}" type="datetime4">
              <a:rPr lang="en-US" smtClean="0"/>
              <a:pPr/>
              <a:t>September 30, 2015</a:t>
            </a:fld>
            <a:endParaRPr lang="de-DE" dirty="0"/>
          </a:p>
        </p:txBody>
      </p:sp>
      <p:sp>
        <p:nvSpPr>
          <p:cNvPr id="14" name="Foliennummernplatzhalter 13"/>
          <p:cNvSpPr>
            <a:spLocks noGrp="1"/>
          </p:cNvSpPr>
          <p:nvPr>
            <p:ph type="sldNum" sz="quarter" idx="16"/>
          </p:nvPr>
        </p:nvSpPr>
        <p:spPr/>
        <p:txBody>
          <a:bodyPr/>
          <a:lstStyle/>
          <a:p>
            <a:r>
              <a:rPr lang="de-DE" smtClean="0"/>
              <a:t>| Slide </a:t>
            </a:r>
            <a:fld id="{CF363E95-653D-48D7-8EB0-A81FED805B5F}" type="slidenum">
              <a:rPr lang="de-DE" smtClean="0"/>
              <a:pPr/>
              <a:t>‹#›</a:t>
            </a:fld>
            <a:endParaRPr lang="de-DE" dirty="0"/>
          </a:p>
        </p:txBody>
      </p:sp>
      <p:sp>
        <p:nvSpPr>
          <p:cNvPr id="15" name="Fußzeilenplatzhalter 14"/>
          <p:cNvSpPr>
            <a:spLocks noGrp="1"/>
          </p:cNvSpPr>
          <p:nvPr>
            <p:ph type="ftr" sz="quarter" idx="17"/>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592263"/>
            <a:ext cx="3019424" cy="4608512"/>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marL="0" marR="0" lvl="4" indent="0" algn="l" defTabSz="914400" rtl="0" eaLnBrk="1" fontAlgn="auto" latinLnBrk="0" hangingPunct="1">
              <a:lnSpc>
                <a:spcPct val="100000"/>
              </a:lnSpc>
              <a:spcBef>
                <a:spcPts val="1100"/>
              </a:spcBef>
              <a:spcAft>
                <a:spcPts val="0"/>
              </a:spcAft>
              <a:buClr>
                <a:schemeClr val="accent1"/>
              </a:buClr>
              <a:buSzPct val="70000"/>
              <a:buFontTx/>
              <a:buNone/>
              <a:tabLst/>
            </a:pPr>
            <a:r>
              <a:rPr lang="en-US" dirty="0" smtClean="0"/>
              <a:t>Fifth level</a:t>
            </a:r>
            <a:endParaRPr lang="de-DE" dirty="0"/>
          </a:p>
        </p:txBody>
      </p:sp>
      <p:sp>
        <p:nvSpPr>
          <p:cNvPr id="12" name="Inhaltsplatzhalter 3"/>
          <p:cNvSpPr>
            <a:spLocks noGrp="1"/>
          </p:cNvSpPr>
          <p:nvPr>
            <p:ph sz="half" idx="2"/>
          </p:nvPr>
        </p:nvSpPr>
        <p:spPr>
          <a:xfrm>
            <a:off x="4643438" y="1592263"/>
            <a:ext cx="3024187" cy="4608511"/>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marL="0" marR="0" lvl="4" indent="0" algn="l" defTabSz="914400" rtl="0" eaLnBrk="1" fontAlgn="auto" latinLnBrk="0" hangingPunct="1">
              <a:lnSpc>
                <a:spcPct val="100000"/>
              </a:lnSpc>
              <a:spcBef>
                <a:spcPts val="1100"/>
              </a:spcBef>
              <a:spcAft>
                <a:spcPts val="0"/>
              </a:spcAft>
              <a:buClr>
                <a:schemeClr val="accent1"/>
              </a:buClr>
              <a:buSzPct val="70000"/>
              <a:buFontTx/>
              <a:buNone/>
              <a:tabLst/>
            </a:pPr>
            <a:r>
              <a:rPr lang="en-US" dirty="0" smtClean="0"/>
              <a:t>Fifth level</a:t>
            </a:r>
            <a:endParaRPr lang="de-DE" dirty="0"/>
          </a:p>
        </p:txBody>
      </p:sp>
      <p:sp>
        <p:nvSpPr>
          <p:cNvPr id="13"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5"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6"/>
          </p:nvPr>
        </p:nvSpPr>
        <p:spPr/>
        <p:txBody>
          <a:bodyPr/>
          <a:lstStyle/>
          <a:p>
            <a:fld id="{917B54D6-D413-499F-80FB-1B5BB9E0599D}" type="datetime4">
              <a:rPr lang="en-US" smtClean="0"/>
              <a:pPr/>
              <a:t>September 30, 2015</a:t>
            </a:fld>
            <a:endParaRPr lang="de-DE" dirty="0"/>
          </a:p>
        </p:txBody>
      </p:sp>
      <p:sp>
        <p:nvSpPr>
          <p:cNvPr id="16" name="Foliennummernplatzhalter 15"/>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7" name="Fußzeilenplatzhalter 16"/>
          <p:cNvSpPr>
            <a:spLocks noGrp="1"/>
          </p:cNvSpPr>
          <p:nvPr>
            <p:ph type="ftr" sz="quarter" idx="18"/>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4"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5" name="Inhaltsplatzhalter 3"/>
          <p:cNvSpPr>
            <a:spLocks noGrp="1"/>
          </p:cNvSpPr>
          <p:nvPr>
            <p:ph sz="half" idx="2"/>
          </p:nvPr>
        </p:nvSpPr>
        <p:spPr>
          <a:xfrm>
            <a:off x="4646612" y="1592263"/>
            <a:ext cx="3021013" cy="4608512"/>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6"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7"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8"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6"/>
          </p:nvPr>
        </p:nvSpPr>
        <p:spPr/>
        <p:txBody>
          <a:bodyPr/>
          <a:lstStyle/>
          <a:p>
            <a:fld id="{74B6B175-66CA-49AE-8F15-6808830FB1F1}" type="datetime4">
              <a:rPr lang="en-US" smtClean="0"/>
              <a:pPr/>
              <a:t>September 30, 2015</a:t>
            </a:fld>
            <a:endParaRPr lang="de-DE" dirty="0"/>
          </a:p>
        </p:txBody>
      </p:sp>
      <p:sp>
        <p:nvSpPr>
          <p:cNvPr id="13" name="Foliennummernplatzhalter 12"/>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9" name="Fußzeilenplatzhalter 18"/>
          <p:cNvSpPr>
            <a:spLocks noGrp="1"/>
          </p:cNvSpPr>
          <p:nvPr>
            <p:ph type="ftr" sz="quarter" idx="18"/>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6"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7" name="Inhaltsplatzhalter 2"/>
          <p:cNvSpPr>
            <a:spLocks noGrp="1"/>
          </p:cNvSpPr>
          <p:nvPr>
            <p:ph idx="12"/>
          </p:nvPr>
        </p:nvSpPr>
        <p:spPr>
          <a:xfrm>
            <a:off x="4643436"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8" name="Inhaltsplatzhalter 2"/>
          <p:cNvSpPr>
            <a:spLocks noGrp="1"/>
          </p:cNvSpPr>
          <p:nvPr>
            <p:ph idx="13"/>
          </p:nvPr>
        </p:nvSpPr>
        <p:spPr>
          <a:xfrm>
            <a:off x="4643436"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2" name="Datumsplatzhalter 11"/>
          <p:cNvSpPr>
            <a:spLocks noGrp="1"/>
          </p:cNvSpPr>
          <p:nvPr>
            <p:ph type="dt" sz="half" idx="16"/>
          </p:nvPr>
        </p:nvSpPr>
        <p:spPr/>
        <p:txBody>
          <a:bodyPr/>
          <a:lstStyle/>
          <a:p>
            <a:fld id="{7BDB4E9F-B6A1-4C40-AFFD-FB30360AB2B1}" type="datetime4">
              <a:rPr lang="en-US" smtClean="0"/>
              <a:pPr/>
              <a:t>September 30, 2015</a:t>
            </a:fld>
            <a:endParaRPr lang="de-DE" dirty="0"/>
          </a:p>
        </p:txBody>
      </p:sp>
      <p:sp>
        <p:nvSpPr>
          <p:cNvPr id="14" name="Foliennummernplatzhalter 13"/>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5" name="Fußzeilenplatzhalter 14"/>
          <p:cNvSpPr>
            <a:spLocks noGrp="1"/>
          </p:cNvSpPr>
          <p:nvPr>
            <p:ph type="ftr" sz="quarter" idx="18"/>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592263"/>
            <a:ext cx="8712200"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1"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2" name="Untertitel 2"/>
          <p:cNvSpPr>
            <a:spLocks noGrp="1"/>
          </p:cNvSpPr>
          <p:nvPr>
            <p:ph type="subTitle" idx="10"/>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1"/>
          </p:nvPr>
        </p:nvSpPr>
        <p:spPr/>
        <p:txBody>
          <a:bodyPr/>
          <a:lstStyle/>
          <a:p>
            <a:fld id="{5BDB8299-5F10-4D35-9294-C274B4E34DCA}" type="datetime4">
              <a:rPr lang="en-US" smtClean="0"/>
              <a:pPr/>
              <a:t>September 30, 2015</a:t>
            </a:fld>
            <a:endParaRPr lang="de-DE" dirty="0"/>
          </a:p>
        </p:txBody>
      </p:sp>
      <p:sp>
        <p:nvSpPr>
          <p:cNvPr id="10" name="Foliennummernplatzhalter 9"/>
          <p:cNvSpPr>
            <a:spLocks noGrp="1"/>
          </p:cNvSpPr>
          <p:nvPr>
            <p:ph type="sldNum" sz="quarter" idx="12"/>
          </p:nvPr>
        </p:nvSpPr>
        <p:spPr/>
        <p:txBody>
          <a:bodyPr/>
          <a:lstStyle/>
          <a:p>
            <a:r>
              <a:rPr lang="de-DE" smtClean="0"/>
              <a:t>| Slide </a:t>
            </a:r>
            <a:fld id="{CF363E95-653D-48D7-8EB0-A81FED805B5F}" type="slidenum">
              <a:rPr lang="de-DE" smtClean="0"/>
              <a:pPr/>
              <a:t>‹#›</a:t>
            </a:fld>
            <a:endParaRPr lang="de-DE" dirty="0"/>
          </a:p>
        </p:txBody>
      </p:sp>
      <p:sp>
        <p:nvSpPr>
          <p:cNvPr id="13" name="Fußzeilenplatzhalter 12"/>
          <p:cNvSpPr>
            <a:spLocks noGrp="1"/>
          </p:cNvSpPr>
          <p:nvPr>
            <p:ph type="ftr" sz="quarter" idx="13"/>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0" y="1592263"/>
            <a:ext cx="4284663"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3" name="Inhaltsplatzhalter 2"/>
          <p:cNvSpPr>
            <a:spLocks noGrp="1"/>
          </p:cNvSpPr>
          <p:nvPr>
            <p:ph idx="12"/>
          </p:nvPr>
        </p:nvSpPr>
        <p:spPr>
          <a:xfrm>
            <a:off x="4643439" y="1592263"/>
            <a:ext cx="4284662"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5" name="Untertitel 2"/>
          <p:cNvSpPr>
            <a:spLocks noGrp="1"/>
          </p:cNvSpPr>
          <p:nvPr>
            <p:ph type="subTitle" idx="13"/>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4"/>
          </p:nvPr>
        </p:nvSpPr>
        <p:spPr/>
        <p:txBody>
          <a:bodyPr/>
          <a:lstStyle/>
          <a:p>
            <a:fld id="{EB2DB155-B94B-49C2-BE61-04CF1B9999E9}" type="datetime4">
              <a:rPr lang="en-US" smtClean="0"/>
              <a:pPr/>
              <a:t>September 30, 2015</a:t>
            </a:fld>
            <a:endParaRPr lang="de-DE" dirty="0"/>
          </a:p>
        </p:txBody>
      </p:sp>
      <p:sp>
        <p:nvSpPr>
          <p:cNvPr id="11" name="Foliennummernplatzhalter 10"/>
          <p:cNvSpPr>
            <a:spLocks noGrp="1"/>
          </p:cNvSpPr>
          <p:nvPr>
            <p:ph type="sldNum" sz="quarter" idx="15"/>
          </p:nvPr>
        </p:nvSpPr>
        <p:spPr/>
        <p:txBody>
          <a:bodyPr/>
          <a:lstStyle/>
          <a:p>
            <a:r>
              <a:rPr lang="de-DE" smtClean="0"/>
              <a:t>| Slide </a:t>
            </a:r>
            <a:fld id="{CF363E95-653D-48D7-8EB0-A81FED805B5F}" type="slidenum">
              <a:rPr lang="de-DE" smtClean="0"/>
              <a:pPr/>
              <a:t>‹#›</a:t>
            </a:fld>
            <a:endParaRPr lang="de-DE" dirty="0"/>
          </a:p>
        </p:txBody>
      </p:sp>
      <p:sp>
        <p:nvSpPr>
          <p:cNvPr id="12" name="Fußzeilenplatzhalter 11"/>
          <p:cNvSpPr>
            <a:spLocks noGrp="1"/>
          </p:cNvSpPr>
          <p:nvPr>
            <p:ph type="ftr" sz="quarter" idx="16"/>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5" y="2162175"/>
            <a:ext cx="7451725" cy="4038600"/>
          </a:xfrm>
        </p:spPr>
        <p:txBody>
          <a:bodyPr/>
          <a:lstStyle>
            <a:lvl1pPr>
              <a:buNone/>
              <a:defRPr/>
            </a:lvl1pPr>
          </a:lstStyle>
          <a:p>
            <a:pPr lvl="0"/>
            <a:endParaRPr lang="de-DE" dirty="0"/>
          </a:p>
        </p:txBody>
      </p:sp>
      <p:sp>
        <p:nvSpPr>
          <p:cNvPr id="14" name="Textplatzhalter 7"/>
          <p:cNvSpPr>
            <a:spLocks noGrp="1"/>
          </p:cNvSpPr>
          <p:nvPr>
            <p:ph type="body" sz="quarter" idx="12"/>
          </p:nvPr>
        </p:nvSpPr>
        <p:spPr>
          <a:xfrm>
            <a:off x="1476375" y="1581149"/>
            <a:ext cx="7451725" cy="581025"/>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endParaRPr lang="de-DE" dirty="0"/>
          </a:p>
        </p:txBody>
      </p:sp>
      <p:sp>
        <p:nvSpPr>
          <p:cNvPr id="15" name="Inhaltsplatzhalter 10"/>
          <p:cNvSpPr>
            <a:spLocks noGrp="1"/>
          </p:cNvSpPr>
          <p:nvPr>
            <p:ph sz="quarter" idx="13"/>
          </p:nvPr>
        </p:nvSpPr>
        <p:spPr>
          <a:xfrm>
            <a:off x="215900" y="1592263"/>
            <a:ext cx="1116013" cy="4608512"/>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0" name="Datumsplatzhalter 9"/>
          <p:cNvSpPr>
            <a:spLocks noGrp="1"/>
          </p:cNvSpPr>
          <p:nvPr>
            <p:ph type="dt" sz="half" idx="16"/>
          </p:nvPr>
        </p:nvSpPr>
        <p:spPr/>
        <p:txBody>
          <a:bodyPr/>
          <a:lstStyle/>
          <a:p>
            <a:fld id="{08508A32-D9CD-45D4-BDE3-467B4BE0A64E}" type="datetime4">
              <a:rPr lang="en-US" smtClean="0"/>
              <a:pPr/>
              <a:t>September 30, 2015</a:t>
            </a:fld>
            <a:endParaRPr lang="de-DE" dirty="0"/>
          </a:p>
        </p:txBody>
      </p:sp>
      <p:sp>
        <p:nvSpPr>
          <p:cNvPr id="11" name="Foliennummernplatzhalter 10"/>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3" name="Fußzeilenplatzhalter 12"/>
          <p:cNvSpPr>
            <a:spLocks noGrp="1"/>
          </p:cNvSpPr>
          <p:nvPr>
            <p:ph type="ftr" sz="quarter" idx="18"/>
          </p:nvPr>
        </p:nvSpPr>
        <p:spPr/>
        <p:txBody>
          <a:bodyPr/>
          <a:lstStyle/>
          <a:p>
            <a:r>
              <a:rPr lang="en-US" smtClean="0"/>
              <a:t>© ABB Group  </a:t>
            </a:r>
            <a:endParaRPr lang="en-US" dirty="0" smtClean="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592262"/>
            <a:ext cx="9144000" cy="5265737"/>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4" name="Rechteck 3"/>
          <p:cNvSpPr/>
          <p:nvPr userDrawn="1"/>
        </p:nvSpPr>
        <p:spPr>
          <a:xfrm>
            <a:off x="0" y="0"/>
            <a:ext cx="9144000" cy="1592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0"/>
            <a:ext cx="9144000" cy="6857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Tree>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6858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sp>
        <p:nvSpPr>
          <p:cNvPr id="5" name="Rechteck 4"/>
          <p:cNvSpPr/>
          <p:nvPr userDrawn="1"/>
        </p:nvSpPr>
        <p:spPr>
          <a:xfrm>
            <a:off x="7667625" y="6200775"/>
            <a:ext cx="1476375" cy="6572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de-DE" dirty="0" smtClean="0">
              <a:solidFill>
                <a:schemeClr val="tx1"/>
              </a:solidFill>
            </a:endParaRPr>
          </a:p>
        </p:txBody>
      </p:sp>
      <p:grpSp>
        <p:nvGrpSpPr>
          <p:cNvPr id="2" name="Group 2"/>
          <p:cNvGrpSpPr>
            <a:grpSpLocks/>
          </p:cNvGrpSpPr>
          <p:nvPr userDrawn="1"/>
        </p:nvGrpSpPr>
        <p:grpSpPr bwMode="auto">
          <a:xfrm>
            <a:off x="0" y="0"/>
            <a:ext cx="9144000" cy="6858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51"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3" y="225425"/>
            <a:ext cx="8713787" cy="3602038"/>
          </a:xfrm>
          <a:prstGeom prst="rect">
            <a:avLst/>
          </a:prstGeom>
          <a:noFill/>
        </p:spPr>
      </p:pic>
      <p:sp>
        <p:nvSpPr>
          <p:cNvPr id="14"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5"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16"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75"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10" name="Bildplatzhalter 9"/>
          <p:cNvSpPr>
            <a:spLocks noGrp="1"/>
          </p:cNvSpPr>
          <p:nvPr>
            <p:ph type="pic" sz="quarter" idx="12"/>
          </p:nvPr>
        </p:nvSpPr>
        <p:spPr>
          <a:xfrm>
            <a:off x="214314" y="225426"/>
            <a:ext cx="8702674" cy="3598862"/>
          </a:xfrm>
        </p:spPr>
        <p:txBody>
          <a:bodyPr/>
          <a:lstStyle>
            <a:lvl1pPr>
              <a:buNone/>
              <a:defRPr/>
            </a:lvl1pPr>
          </a:lstStyle>
          <a:p>
            <a:endParaRPr lang="de-DE" dirty="0"/>
          </a:p>
        </p:txBody>
      </p:sp>
      <p:sp>
        <p:nvSpPr>
          <p:cNvPr id="9"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3"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14"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
        <p:nvSpPr>
          <p:cNvPr id="11" name="Date Placeholder 10"/>
          <p:cNvSpPr>
            <a:spLocks noGrp="1"/>
          </p:cNvSpPr>
          <p:nvPr>
            <p:ph type="dt" sz="half" idx="13"/>
          </p:nvPr>
        </p:nvSpPr>
        <p:spPr/>
        <p:txBody>
          <a:bodyPr/>
          <a:lstStyle/>
          <a:p>
            <a:fld id="{4E9713B2-10AD-40DB-AAF9-E2772B21F0D2}" type="datetime4">
              <a:rPr lang="en-US" smtClean="0"/>
              <a:pPr/>
              <a:t>September 30, 2015</a:t>
            </a:fld>
            <a:endParaRPr lang="de-DE" dirty="0"/>
          </a:p>
        </p:txBody>
      </p:sp>
      <p:sp>
        <p:nvSpPr>
          <p:cNvPr id="12" name="Slide Number Placeholder 11"/>
          <p:cNvSpPr>
            <a:spLocks noGrp="1"/>
          </p:cNvSpPr>
          <p:nvPr>
            <p:ph type="sldNum" sz="quarter" idx="14"/>
          </p:nvPr>
        </p:nvSpPr>
        <p:spPr/>
        <p:txBody>
          <a:bodyPr/>
          <a:lstStyle/>
          <a:p>
            <a:r>
              <a:rPr lang="de-DE" smtClean="0"/>
              <a:t>| Slide </a:t>
            </a:r>
            <a:fld id="{CF363E95-653D-48D7-8EB0-A81FED805B5F}" type="slidenum">
              <a:rPr lang="de-DE" smtClean="0"/>
              <a:pPr/>
              <a:t>‹#›</a:t>
            </a:fld>
            <a:endParaRPr lang="de-DE" dirty="0"/>
          </a:p>
        </p:txBody>
      </p:sp>
      <p:sp>
        <p:nvSpPr>
          <p:cNvPr id="15" name="Footer Placeholder 14"/>
          <p:cNvSpPr>
            <a:spLocks noGrp="1"/>
          </p:cNvSpPr>
          <p:nvPr>
            <p:ph type="ftr" sz="quarter" idx="15"/>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099"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6" name="Titel 1"/>
          <p:cNvSpPr>
            <a:spLocks noGrp="1"/>
          </p:cNvSpPr>
          <p:nvPr>
            <p:ph type="ctrTitle"/>
          </p:nvPr>
        </p:nvSpPr>
        <p:spPr>
          <a:xfrm>
            <a:off x="215900" y="225425"/>
            <a:ext cx="8712200" cy="3970348"/>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endParaRPr lang="de-DE" dirty="0"/>
          </a:p>
        </p:txBody>
      </p:sp>
      <p:sp>
        <p:nvSpPr>
          <p:cNvPr id="7" name="Text Placeholder 12"/>
          <p:cNvSpPr>
            <a:spLocks noGrp="1"/>
          </p:cNvSpPr>
          <p:nvPr>
            <p:ph type="body" sz="quarter" idx="10"/>
          </p:nvPr>
        </p:nvSpPr>
        <p:spPr>
          <a:xfrm>
            <a:off x="215900" y="5254650"/>
            <a:ext cx="8712200" cy="203175"/>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Bildplatzhalter 9"/>
          <p:cNvSpPr>
            <a:spLocks noGrp="1"/>
          </p:cNvSpPr>
          <p:nvPr>
            <p:ph type="pic" sz="quarter" idx="12"/>
          </p:nvPr>
        </p:nvSpPr>
        <p:spPr>
          <a:xfrm>
            <a:off x="214313" y="225425"/>
            <a:ext cx="8713787" cy="3598863"/>
          </a:xfrm>
        </p:spPr>
        <p:txBody>
          <a:bodyPr/>
          <a:lstStyle>
            <a:lvl1pPr>
              <a:buNone/>
              <a:defRPr/>
            </a:lvl1pPr>
          </a:lstStyle>
          <a:p>
            <a:endParaRPr lang="de-DE" dirty="0"/>
          </a:p>
        </p:txBody>
      </p:sp>
      <p:sp>
        <p:nvSpPr>
          <p:cNvPr id="7"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0"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1"/>
          <p:cNvSpPr>
            <a:spLocks noGrp="1"/>
          </p:cNvSpPr>
          <p:nvPr>
            <p:ph type="title"/>
          </p:nvPr>
        </p:nvSpPr>
        <p:spPr>
          <a:xfrm>
            <a:off x="215900" y="225424"/>
            <a:ext cx="8712200" cy="5975351"/>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endParaRPr lang="de-DE" dirty="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Inhaltsplatzhalter 3"/>
          <p:cNvSpPr>
            <a:spLocks noGrp="1"/>
          </p:cNvSpPr>
          <p:nvPr>
            <p:ph sz="half" idx="2"/>
          </p:nvPr>
        </p:nvSpPr>
        <p:spPr>
          <a:xfrm>
            <a:off x="1476374" y="1592263"/>
            <a:ext cx="6191251" cy="4608512"/>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22" name="Inhaltsplatzhalter 3"/>
          <p:cNvSpPr>
            <a:spLocks noGrp="1"/>
          </p:cNvSpPr>
          <p:nvPr>
            <p:ph sz="half" idx="11"/>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a:p>
            <a:pPr lvl="0"/>
            <a:endParaRPr lang="de-DE" dirty="0" smtClean="0"/>
          </a:p>
        </p:txBody>
      </p:sp>
      <p:sp>
        <p:nvSpPr>
          <p:cNvPr id="23"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2"/>
          </p:nvPr>
        </p:nvSpPr>
        <p:spPr/>
        <p:txBody>
          <a:bodyPr/>
          <a:lstStyle/>
          <a:p>
            <a:fld id="{64EC9730-FF77-44B4-93CF-DA044C150153}" type="datetime4">
              <a:rPr lang="en-US" smtClean="0"/>
              <a:pPr/>
              <a:t>September 30, 2015</a:t>
            </a:fld>
            <a:endParaRPr lang="de-DE" dirty="0"/>
          </a:p>
        </p:txBody>
      </p:sp>
      <p:sp>
        <p:nvSpPr>
          <p:cNvPr id="10" name="Foliennummernplatzhalter 9"/>
          <p:cNvSpPr>
            <a:spLocks noGrp="1"/>
          </p:cNvSpPr>
          <p:nvPr>
            <p:ph type="sldNum" sz="quarter" idx="13"/>
          </p:nvPr>
        </p:nvSpPr>
        <p:spPr/>
        <p:txBody>
          <a:bodyPr/>
          <a:lstStyle/>
          <a:p>
            <a:r>
              <a:rPr lang="de-DE" smtClean="0"/>
              <a:t>| Slide </a:t>
            </a:r>
            <a:fld id="{CF363E95-653D-48D7-8EB0-A81FED805B5F}" type="slidenum">
              <a:rPr lang="de-DE" smtClean="0"/>
              <a:pPr/>
              <a:t>‹#›</a:t>
            </a:fld>
            <a:endParaRPr lang="de-DE" dirty="0"/>
          </a:p>
        </p:txBody>
      </p:sp>
      <p:sp>
        <p:nvSpPr>
          <p:cNvPr id="11" name="Fußzeilenplatzhalter 10"/>
          <p:cNvSpPr>
            <a:spLocks noGrp="1"/>
          </p:cNvSpPr>
          <p:nvPr>
            <p:ph type="ftr" sz="quarter" idx="14"/>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4" y="1592263"/>
            <a:ext cx="6191251"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4"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5"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0" name="Datumsplatzhalter 9"/>
          <p:cNvSpPr>
            <a:spLocks noGrp="1"/>
          </p:cNvSpPr>
          <p:nvPr>
            <p:ph type="dt" sz="half" idx="15"/>
          </p:nvPr>
        </p:nvSpPr>
        <p:spPr/>
        <p:txBody>
          <a:bodyPr/>
          <a:lstStyle/>
          <a:p>
            <a:fld id="{A88BD242-AEAF-4374-81C3-7A55FE33BD87}" type="datetime4">
              <a:rPr lang="en-US" smtClean="0"/>
              <a:pPr/>
              <a:t>September 30, 2015</a:t>
            </a:fld>
            <a:endParaRPr lang="de-DE" dirty="0"/>
          </a:p>
        </p:txBody>
      </p:sp>
      <p:sp>
        <p:nvSpPr>
          <p:cNvPr id="12" name="Foliennummernplatzhalter 11"/>
          <p:cNvSpPr>
            <a:spLocks noGrp="1"/>
          </p:cNvSpPr>
          <p:nvPr>
            <p:ph type="sldNum" sz="quarter" idx="16"/>
          </p:nvPr>
        </p:nvSpPr>
        <p:spPr/>
        <p:txBody>
          <a:bodyPr/>
          <a:lstStyle/>
          <a:p>
            <a:r>
              <a:rPr lang="de-DE" smtClean="0"/>
              <a:t>| Slide </a:t>
            </a:r>
            <a:fld id="{CF363E95-653D-48D7-8EB0-A81FED805B5F}" type="slidenum">
              <a:rPr lang="de-DE" smtClean="0"/>
              <a:pPr/>
              <a:t>‹#›</a:t>
            </a:fld>
            <a:endParaRPr lang="de-DE" dirty="0"/>
          </a:p>
        </p:txBody>
      </p:sp>
      <p:sp>
        <p:nvSpPr>
          <p:cNvPr id="13" name="Fußzeilenplatzhalter 12"/>
          <p:cNvSpPr>
            <a:spLocks noGrp="1"/>
          </p:cNvSpPr>
          <p:nvPr>
            <p:ph type="ftr" sz="quarter" idx="17"/>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4" y="1592263"/>
            <a:ext cx="3021013"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5"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6" name="Inhaltsplatzhalter 3"/>
          <p:cNvSpPr>
            <a:spLocks noGrp="1"/>
          </p:cNvSpPr>
          <p:nvPr>
            <p:ph sz="half" idx="11"/>
          </p:nvPr>
        </p:nvSpPr>
        <p:spPr>
          <a:xfrm>
            <a:off x="4643438" y="1592263"/>
            <a:ext cx="3024187"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7"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8"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9"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5"/>
          </p:nvPr>
        </p:nvSpPr>
        <p:spPr/>
        <p:txBody>
          <a:bodyPr/>
          <a:lstStyle/>
          <a:p>
            <a:fld id="{7EDD5F4A-9A17-46D6-8828-87A1C0A4B28B}" type="datetime4">
              <a:rPr lang="en-US" smtClean="0"/>
              <a:pPr/>
              <a:t>September 30, 2015</a:t>
            </a:fld>
            <a:endParaRPr lang="de-DE" dirty="0"/>
          </a:p>
        </p:txBody>
      </p:sp>
      <p:sp>
        <p:nvSpPr>
          <p:cNvPr id="13" name="Foliennummernplatzhalter 12"/>
          <p:cNvSpPr>
            <a:spLocks noGrp="1"/>
          </p:cNvSpPr>
          <p:nvPr>
            <p:ph type="sldNum" sz="quarter" idx="16"/>
          </p:nvPr>
        </p:nvSpPr>
        <p:spPr/>
        <p:txBody>
          <a:bodyPr/>
          <a:lstStyle/>
          <a:p>
            <a:r>
              <a:rPr lang="de-DE" smtClean="0"/>
              <a:t>| Slide </a:t>
            </a:r>
            <a:fld id="{CF363E95-653D-48D7-8EB0-A81FED805B5F}" type="slidenum">
              <a:rPr lang="de-DE" smtClean="0"/>
              <a:pPr/>
              <a:t>‹#›</a:t>
            </a:fld>
            <a:endParaRPr lang="de-DE" dirty="0"/>
          </a:p>
        </p:txBody>
      </p:sp>
      <p:sp>
        <p:nvSpPr>
          <p:cNvPr id="14" name="Fußzeilenplatzhalter 13"/>
          <p:cNvSpPr>
            <a:spLocks noGrp="1"/>
          </p:cNvSpPr>
          <p:nvPr>
            <p:ph type="ftr" sz="quarter" idx="17"/>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6" name="Inhaltsplatzhalter 3"/>
          <p:cNvSpPr>
            <a:spLocks noGrp="1"/>
          </p:cNvSpPr>
          <p:nvPr>
            <p:ph sz="half" idx="10"/>
          </p:nvPr>
        </p:nvSpPr>
        <p:spPr>
          <a:xfrm>
            <a:off x="1476376" y="3968750"/>
            <a:ext cx="6191250" cy="2232024"/>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7" name="Inhaltsplatzhalter 3"/>
          <p:cNvSpPr>
            <a:spLocks noGrp="1"/>
          </p:cNvSpPr>
          <p:nvPr>
            <p:ph sz="half" idx="11"/>
          </p:nvPr>
        </p:nvSpPr>
        <p:spPr>
          <a:xfrm>
            <a:off x="3583800" y="1592263"/>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8" name="Inhaltsplatzhalter 3"/>
          <p:cNvSpPr>
            <a:spLocks noGrp="1"/>
          </p:cNvSpPr>
          <p:nvPr>
            <p:ph sz="half" idx="12"/>
          </p:nvPr>
        </p:nvSpPr>
        <p:spPr>
          <a:xfrm>
            <a:off x="569122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2" name="Datumsplatzhalter 11"/>
          <p:cNvSpPr>
            <a:spLocks noGrp="1"/>
          </p:cNvSpPr>
          <p:nvPr>
            <p:ph type="dt" sz="half" idx="15"/>
          </p:nvPr>
        </p:nvSpPr>
        <p:spPr/>
        <p:txBody>
          <a:bodyPr/>
          <a:lstStyle/>
          <a:p>
            <a:fld id="{26CA60E2-CF39-40D8-BB10-46BC2F5815C3}" type="datetime4">
              <a:rPr lang="en-US" smtClean="0"/>
              <a:pPr/>
              <a:t>September 30, 2015</a:t>
            </a:fld>
            <a:endParaRPr lang="de-DE" dirty="0"/>
          </a:p>
        </p:txBody>
      </p:sp>
      <p:sp>
        <p:nvSpPr>
          <p:cNvPr id="14" name="Foliennummernplatzhalter 13"/>
          <p:cNvSpPr>
            <a:spLocks noGrp="1"/>
          </p:cNvSpPr>
          <p:nvPr>
            <p:ph type="sldNum" sz="quarter" idx="16"/>
          </p:nvPr>
        </p:nvSpPr>
        <p:spPr/>
        <p:txBody>
          <a:bodyPr/>
          <a:lstStyle/>
          <a:p>
            <a:r>
              <a:rPr lang="de-DE" smtClean="0"/>
              <a:t>| Slide </a:t>
            </a:r>
            <a:fld id="{CF363E95-653D-48D7-8EB0-A81FED805B5F}" type="slidenum">
              <a:rPr lang="de-DE" smtClean="0"/>
              <a:pPr/>
              <a:t>‹#›</a:t>
            </a:fld>
            <a:endParaRPr lang="de-DE" dirty="0"/>
          </a:p>
        </p:txBody>
      </p:sp>
      <p:sp>
        <p:nvSpPr>
          <p:cNvPr id="15" name="Fußzeilenplatzhalter 14"/>
          <p:cNvSpPr>
            <a:spLocks noGrp="1"/>
          </p:cNvSpPr>
          <p:nvPr>
            <p:ph type="ftr" sz="quarter" idx="17"/>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592263"/>
            <a:ext cx="3019424" cy="4608512"/>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marL="0" marR="0" lvl="4" indent="0" algn="l" defTabSz="914400" rtl="0" eaLnBrk="1" fontAlgn="auto" latinLnBrk="0" hangingPunct="1">
              <a:lnSpc>
                <a:spcPct val="100000"/>
              </a:lnSpc>
              <a:spcBef>
                <a:spcPts val="1100"/>
              </a:spcBef>
              <a:spcAft>
                <a:spcPts val="0"/>
              </a:spcAft>
              <a:buClr>
                <a:schemeClr val="accent1"/>
              </a:buClr>
              <a:buSzPct val="70000"/>
              <a:buFontTx/>
              <a:buNone/>
              <a:tabLst/>
            </a:pPr>
            <a:r>
              <a:rPr lang="en-US" dirty="0" smtClean="0"/>
              <a:t>Fifth level</a:t>
            </a:r>
            <a:endParaRPr lang="de-DE" dirty="0"/>
          </a:p>
        </p:txBody>
      </p:sp>
      <p:sp>
        <p:nvSpPr>
          <p:cNvPr id="12" name="Inhaltsplatzhalter 3"/>
          <p:cNvSpPr>
            <a:spLocks noGrp="1"/>
          </p:cNvSpPr>
          <p:nvPr>
            <p:ph sz="half" idx="2"/>
          </p:nvPr>
        </p:nvSpPr>
        <p:spPr>
          <a:xfrm>
            <a:off x="4643438" y="1592263"/>
            <a:ext cx="3024187" cy="4608511"/>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marL="0" marR="0" lvl="4" indent="0" algn="l" defTabSz="914400" rtl="0" eaLnBrk="1" fontAlgn="auto" latinLnBrk="0" hangingPunct="1">
              <a:lnSpc>
                <a:spcPct val="100000"/>
              </a:lnSpc>
              <a:spcBef>
                <a:spcPts val="1100"/>
              </a:spcBef>
              <a:spcAft>
                <a:spcPts val="0"/>
              </a:spcAft>
              <a:buClr>
                <a:schemeClr val="accent1"/>
              </a:buClr>
              <a:buSzPct val="70000"/>
              <a:buFontTx/>
              <a:buNone/>
              <a:tabLst/>
            </a:pPr>
            <a:r>
              <a:rPr lang="en-US" dirty="0" smtClean="0"/>
              <a:t>Fifth level</a:t>
            </a:r>
            <a:endParaRPr lang="de-DE" dirty="0"/>
          </a:p>
        </p:txBody>
      </p:sp>
      <p:sp>
        <p:nvSpPr>
          <p:cNvPr id="13"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5"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6"/>
          </p:nvPr>
        </p:nvSpPr>
        <p:spPr/>
        <p:txBody>
          <a:bodyPr/>
          <a:lstStyle/>
          <a:p>
            <a:fld id="{79576118-397E-415C-BB72-1F0F486DA62C}" type="datetime4">
              <a:rPr lang="en-US" smtClean="0"/>
              <a:pPr/>
              <a:t>September 30, 2015</a:t>
            </a:fld>
            <a:endParaRPr lang="de-DE" dirty="0"/>
          </a:p>
        </p:txBody>
      </p:sp>
      <p:sp>
        <p:nvSpPr>
          <p:cNvPr id="16" name="Foliennummernplatzhalter 15"/>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7" name="Fußzeilenplatzhalter 16"/>
          <p:cNvSpPr>
            <a:spLocks noGrp="1"/>
          </p:cNvSpPr>
          <p:nvPr>
            <p:ph type="ftr" sz="quarter" idx="18"/>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4"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5" name="Inhaltsplatzhalter 3"/>
          <p:cNvSpPr>
            <a:spLocks noGrp="1"/>
          </p:cNvSpPr>
          <p:nvPr>
            <p:ph sz="half" idx="2"/>
          </p:nvPr>
        </p:nvSpPr>
        <p:spPr>
          <a:xfrm>
            <a:off x="4646612" y="1592263"/>
            <a:ext cx="3021013" cy="4608512"/>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6"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7"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8"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6"/>
          </p:nvPr>
        </p:nvSpPr>
        <p:spPr/>
        <p:txBody>
          <a:bodyPr/>
          <a:lstStyle/>
          <a:p>
            <a:fld id="{45454A4C-54B5-435A-A88F-719416FDC718}" type="datetime4">
              <a:rPr lang="en-US" smtClean="0"/>
              <a:pPr/>
              <a:t>September 30, 2015</a:t>
            </a:fld>
            <a:endParaRPr lang="de-DE" dirty="0"/>
          </a:p>
        </p:txBody>
      </p:sp>
      <p:sp>
        <p:nvSpPr>
          <p:cNvPr id="13" name="Foliennummernplatzhalter 12"/>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9" name="Fußzeilenplatzhalter 18"/>
          <p:cNvSpPr>
            <a:spLocks noGrp="1"/>
          </p:cNvSpPr>
          <p:nvPr>
            <p:ph type="ftr" sz="quarter" idx="18"/>
          </p:nvPr>
        </p:nvSpPr>
        <p:spPr/>
        <p:txBody>
          <a:bodyPr/>
          <a:lstStyle/>
          <a:p>
            <a:r>
              <a:rPr lang="en-US" dirty="0" smtClean="0"/>
              <a:t>© ABB Group  </a:t>
            </a:r>
          </a:p>
        </p:txBody>
      </p:sp>
    </p:spTree>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6"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7" name="Inhaltsplatzhalter 2"/>
          <p:cNvSpPr>
            <a:spLocks noGrp="1"/>
          </p:cNvSpPr>
          <p:nvPr>
            <p:ph idx="12"/>
          </p:nvPr>
        </p:nvSpPr>
        <p:spPr>
          <a:xfrm>
            <a:off x="4643436"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8" name="Inhaltsplatzhalter 2"/>
          <p:cNvSpPr>
            <a:spLocks noGrp="1"/>
          </p:cNvSpPr>
          <p:nvPr>
            <p:ph idx="13"/>
          </p:nvPr>
        </p:nvSpPr>
        <p:spPr>
          <a:xfrm>
            <a:off x="4643436"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2" name="Datumsplatzhalter 11"/>
          <p:cNvSpPr>
            <a:spLocks noGrp="1"/>
          </p:cNvSpPr>
          <p:nvPr>
            <p:ph type="dt" sz="half" idx="16"/>
          </p:nvPr>
        </p:nvSpPr>
        <p:spPr/>
        <p:txBody>
          <a:bodyPr/>
          <a:lstStyle/>
          <a:p>
            <a:fld id="{9C54D110-C523-4230-9C87-23C78DBB7D3C}" type="datetime4">
              <a:rPr lang="en-US" smtClean="0"/>
              <a:pPr/>
              <a:t>September 30, 2015</a:t>
            </a:fld>
            <a:endParaRPr lang="de-DE" dirty="0"/>
          </a:p>
        </p:txBody>
      </p:sp>
      <p:sp>
        <p:nvSpPr>
          <p:cNvPr id="14" name="Foliennummernplatzhalter 13"/>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5" name="Fußzeilenplatzhalter 14"/>
          <p:cNvSpPr>
            <a:spLocks noGrp="1"/>
          </p:cNvSpPr>
          <p:nvPr>
            <p:ph type="ftr" sz="quarter" idx="18"/>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592263"/>
            <a:ext cx="8712200"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1"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2" name="Untertitel 2"/>
          <p:cNvSpPr>
            <a:spLocks noGrp="1"/>
          </p:cNvSpPr>
          <p:nvPr>
            <p:ph type="subTitle" idx="10"/>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1"/>
          </p:nvPr>
        </p:nvSpPr>
        <p:spPr/>
        <p:txBody>
          <a:bodyPr/>
          <a:lstStyle/>
          <a:p>
            <a:fld id="{748904CB-6A18-4DAE-9087-B1F4B801E1A5}" type="datetime4">
              <a:rPr lang="en-US" smtClean="0"/>
              <a:pPr/>
              <a:t>September 30, 2015</a:t>
            </a:fld>
            <a:endParaRPr lang="de-DE" dirty="0"/>
          </a:p>
        </p:txBody>
      </p:sp>
      <p:sp>
        <p:nvSpPr>
          <p:cNvPr id="10" name="Foliennummernplatzhalter 9"/>
          <p:cNvSpPr>
            <a:spLocks noGrp="1"/>
          </p:cNvSpPr>
          <p:nvPr>
            <p:ph type="sldNum" sz="quarter" idx="12"/>
          </p:nvPr>
        </p:nvSpPr>
        <p:spPr/>
        <p:txBody>
          <a:bodyPr/>
          <a:lstStyle/>
          <a:p>
            <a:r>
              <a:rPr lang="de-DE" smtClean="0"/>
              <a:t>| Slide </a:t>
            </a:r>
            <a:fld id="{CF363E95-653D-48D7-8EB0-A81FED805B5F}" type="slidenum">
              <a:rPr lang="de-DE" smtClean="0"/>
              <a:pPr/>
              <a:t>‹#›</a:t>
            </a:fld>
            <a:endParaRPr lang="de-DE" dirty="0"/>
          </a:p>
        </p:txBody>
      </p:sp>
      <p:sp>
        <p:nvSpPr>
          <p:cNvPr id="13" name="Fußzeilenplatzhalter 12"/>
          <p:cNvSpPr>
            <a:spLocks noGrp="1"/>
          </p:cNvSpPr>
          <p:nvPr>
            <p:ph type="ftr" sz="quarter" idx="13"/>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0" y="1592263"/>
            <a:ext cx="4284663"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3" name="Inhaltsplatzhalter 2"/>
          <p:cNvSpPr>
            <a:spLocks noGrp="1"/>
          </p:cNvSpPr>
          <p:nvPr>
            <p:ph idx="12"/>
          </p:nvPr>
        </p:nvSpPr>
        <p:spPr>
          <a:xfrm>
            <a:off x="4643439" y="1592263"/>
            <a:ext cx="4284662"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5" name="Untertitel 2"/>
          <p:cNvSpPr>
            <a:spLocks noGrp="1"/>
          </p:cNvSpPr>
          <p:nvPr>
            <p:ph type="subTitle" idx="13"/>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4"/>
          </p:nvPr>
        </p:nvSpPr>
        <p:spPr/>
        <p:txBody>
          <a:bodyPr/>
          <a:lstStyle/>
          <a:p>
            <a:fld id="{F9EBE414-5A74-47C1-BA7C-C826D0BED5D1}" type="datetime4">
              <a:rPr lang="en-US" smtClean="0"/>
              <a:pPr/>
              <a:t>September 30, 2015</a:t>
            </a:fld>
            <a:endParaRPr lang="de-DE" dirty="0"/>
          </a:p>
        </p:txBody>
      </p:sp>
      <p:sp>
        <p:nvSpPr>
          <p:cNvPr id="11" name="Foliennummernplatzhalter 10"/>
          <p:cNvSpPr>
            <a:spLocks noGrp="1"/>
          </p:cNvSpPr>
          <p:nvPr>
            <p:ph type="sldNum" sz="quarter" idx="15"/>
          </p:nvPr>
        </p:nvSpPr>
        <p:spPr/>
        <p:txBody>
          <a:bodyPr/>
          <a:lstStyle/>
          <a:p>
            <a:r>
              <a:rPr lang="de-DE" smtClean="0"/>
              <a:t>| Slide </a:t>
            </a:r>
            <a:fld id="{CF363E95-653D-48D7-8EB0-A81FED805B5F}" type="slidenum">
              <a:rPr lang="de-DE" smtClean="0"/>
              <a:pPr/>
              <a:t>‹#›</a:t>
            </a:fld>
            <a:endParaRPr lang="de-DE" dirty="0"/>
          </a:p>
        </p:txBody>
      </p:sp>
      <p:sp>
        <p:nvSpPr>
          <p:cNvPr id="12" name="Fußzeilenplatzhalter 11"/>
          <p:cNvSpPr>
            <a:spLocks noGrp="1"/>
          </p:cNvSpPr>
          <p:nvPr>
            <p:ph type="ftr" sz="quarter" idx="16"/>
          </p:nvPr>
        </p:nvSpPr>
        <p:spPr/>
        <p:txBody>
          <a:bodyPr/>
          <a:lstStyle/>
          <a:p>
            <a:r>
              <a:rPr lang="en-US" smtClean="0"/>
              <a:t>© ABB Group  </a:t>
            </a:r>
            <a:endParaRPr lang="en-US" dirty="0" smtClean="0"/>
          </a:p>
        </p:txBody>
      </p:sp>
    </p:spTree>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5" y="2162175"/>
            <a:ext cx="7451725" cy="4038600"/>
          </a:xfrm>
        </p:spPr>
        <p:txBody>
          <a:bodyPr/>
          <a:lstStyle>
            <a:lvl1pPr>
              <a:buNone/>
              <a:defRPr/>
            </a:lvl1pPr>
          </a:lstStyle>
          <a:p>
            <a:pPr lvl="0"/>
            <a:endParaRPr lang="de-DE" dirty="0"/>
          </a:p>
        </p:txBody>
      </p:sp>
      <p:sp>
        <p:nvSpPr>
          <p:cNvPr id="14" name="Textplatzhalter 7"/>
          <p:cNvSpPr>
            <a:spLocks noGrp="1"/>
          </p:cNvSpPr>
          <p:nvPr>
            <p:ph type="body" sz="quarter" idx="12"/>
          </p:nvPr>
        </p:nvSpPr>
        <p:spPr>
          <a:xfrm>
            <a:off x="1476375" y="1581149"/>
            <a:ext cx="7451725" cy="581025"/>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endParaRPr lang="de-DE" dirty="0"/>
          </a:p>
        </p:txBody>
      </p:sp>
      <p:sp>
        <p:nvSpPr>
          <p:cNvPr id="15" name="Inhaltsplatzhalter 10"/>
          <p:cNvSpPr>
            <a:spLocks noGrp="1"/>
          </p:cNvSpPr>
          <p:nvPr>
            <p:ph sz="quarter" idx="13"/>
          </p:nvPr>
        </p:nvSpPr>
        <p:spPr>
          <a:xfrm>
            <a:off x="215900" y="1592263"/>
            <a:ext cx="1116013" cy="4608512"/>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0" name="Datumsplatzhalter 9"/>
          <p:cNvSpPr>
            <a:spLocks noGrp="1"/>
          </p:cNvSpPr>
          <p:nvPr>
            <p:ph type="dt" sz="half" idx="16"/>
          </p:nvPr>
        </p:nvSpPr>
        <p:spPr/>
        <p:txBody>
          <a:bodyPr/>
          <a:lstStyle/>
          <a:p>
            <a:fld id="{8462F088-9651-4B07-AEDB-ACD08F84F385}" type="datetime4">
              <a:rPr lang="en-US" smtClean="0"/>
              <a:pPr/>
              <a:t>September 30, 2015</a:t>
            </a:fld>
            <a:endParaRPr lang="de-DE" dirty="0"/>
          </a:p>
        </p:txBody>
      </p:sp>
      <p:sp>
        <p:nvSpPr>
          <p:cNvPr id="11" name="Foliennummernplatzhalter 10"/>
          <p:cNvSpPr>
            <a:spLocks noGrp="1"/>
          </p:cNvSpPr>
          <p:nvPr>
            <p:ph type="sldNum" sz="quarter" idx="17"/>
          </p:nvPr>
        </p:nvSpPr>
        <p:spPr/>
        <p:txBody>
          <a:bodyPr/>
          <a:lstStyle/>
          <a:p>
            <a:r>
              <a:rPr lang="de-DE" smtClean="0"/>
              <a:t>| Slide </a:t>
            </a:r>
            <a:fld id="{CF363E95-653D-48D7-8EB0-A81FED805B5F}" type="slidenum">
              <a:rPr lang="de-DE" smtClean="0"/>
              <a:pPr/>
              <a:t>‹#›</a:t>
            </a:fld>
            <a:endParaRPr lang="de-DE" dirty="0"/>
          </a:p>
        </p:txBody>
      </p:sp>
      <p:sp>
        <p:nvSpPr>
          <p:cNvPr id="13" name="Fußzeilenplatzhalter 12"/>
          <p:cNvSpPr>
            <a:spLocks noGrp="1"/>
          </p:cNvSpPr>
          <p:nvPr>
            <p:ph type="ftr" sz="quarter" idx="18"/>
          </p:nvPr>
        </p:nvSpPr>
        <p:spPr/>
        <p:txBody>
          <a:bodyPr/>
          <a:lstStyle/>
          <a:p>
            <a:r>
              <a:rPr lang="en-US" smtClean="0"/>
              <a:t>© ABB Group  </a:t>
            </a:r>
            <a:endParaRPr lang="en-US" dirty="0" smtClean="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592262"/>
            <a:ext cx="9144000" cy="5265737"/>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4" name="Rechteck 3"/>
          <p:cNvSpPr/>
          <p:nvPr userDrawn="1"/>
        </p:nvSpPr>
        <p:spPr>
          <a:xfrm>
            <a:off x="0" y="0"/>
            <a:ext cx="9144000" cy="1592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0"/>
            <a:ext cx="9144000" cy="6857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Tree>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6858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sp>
        <p:nvSpPr>
          <p:cNvPr id="5" name="Rechteck 4"/>
          <p:cNvSpPr/>
          <p:nvPr userDrawn="1"/>
        </p:nvSpPr>
        <p:spPr>
          <a:xfrm>
            <a:off x="7667625" y="6200775"/>
            <a:ext cx="1476375" cy="6572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de-DE" dirty="0" smtClean="0">
              <a:solidFill>
                <a:schemeClr val="tx1"/>
              </a:solidFill>
            </a:endParaRPr>
          </a:p>
        </p:txBody>
      </p:sp>
      <p:grpSp>
        <p:nvGrpSpPr>
          <p:cNvPr id="2" name="Group 2"/>
          <p:cNvGrpSpPr>
            <a:grpSpLocks/>
          </p:cNvGrpSpPr>
          <p:nvPr userDrawn="1"/>
        </p:nvGrpSpPr>
        <p:grpSpPr bwMode="auto">
          <a:xfrm>
            <a:off x="0" y="0"/>
            <a:ext cx="9144000" cy="6858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p:txBody>
          <a:bodyPr/>
          <a:lstStyle>
            <a:lvl1pPr>
              <a:defRPr/>
            </a:lvl1pPr>
          </a:lstStyle>
          <a:p>
            <a:r>
              <a:rPr lang="en-US" smtClean="0"/>
              <a:t>© ABB Group  </a:t>
            </a:r>
            <a:endParaRPr lang="en-US" dirty="0"/>
          </a:p>
        </p:txBody>
      </p:sp>
      <p:sp>
        <p:nvSpPr>
          <p:cNvPr id="6" name="Datumsplatzhalter 9"/>
          <p:cNvSpPr>
            <a:spLocks noGrp="1"/>
          </p:cNvSpPr>
          <p:nvPr>
            <p:ph type="dt" sz="half" idx="16"/>
          </p:nvPr>
        </p:nvSpPr>
        <p:spPr>
          <a:xfrm>
            <a:off x="236682" y="6688380"/>
            <a:ext cx="592889" cy="108871"/>
          </a:xfrm>
        </p:spPr>
        <p:txBody>
          <a:bodyPr/>
          <a:lstStyle/>
          <a:p>
            <a:fld id="{69AAA3F0-FB3C-4D6F-A2FC-B6112CE37A0E}" type="datetime4">
              <a:rPr lang="en-US" smtClean="0"/>
              <a:pPr/>
              <a:t>September 30, 2015</a:t>
            </a:fld>
            <a:endParaRPr lang="en-US" dirty="0"/>
          </a:p>
        </p:txBody>
      </p:sp>
      <p:sp>
        <p:nvSpPr>
          <p:cNvPr id="7"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dirty="0" smtClean="0"/>
              <a:t>© ABB Group  </a:t>
            </a:r>
            <a:endParaRPr lang="en-US" dirty="0"/>
          </a:p>
        </p:txBody>
      </p:sp>
      <p:sp>
        <p:nvSpPr>
          <p:cNvPr id="4"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5" name="Datumsplatzhalter 9"/>
          <p:cNvSpPr>
            <a:spLocks noGrp="1"/>
          </p:cNvSpPr>
          <p:nvPr>
            <p:ph type="dt" sz="half" idx="16"/>
          </p:nvPr>
        </p:nvSpPr>
        <p:spPr>
          <a:xfrm>
            <a:off x="234920" y="6688380"/>
            <a:ext cx="592889" cy="108871"/>
          </a:xfrm>
        </p:spPr>
        <p:txBody>
          <a:bodyPr/>
          <a:lstStyle/>
          <a:p>
            <a:fld id="{166F737F-FE6D-4DC9-919F-7A927F6C2652}" type="datetime4">
              <a:rPr lang="en-US" smtClean="0"/>
              <a:pPr/>
              <a:t>September 30, 2015</a:t>
            </a:fld>
            <a:endParaRPr lang="de-DE"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125413"/>
            <a:ext cx="9144000" cy="126841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76375" y="1592263"/>
            <a:ext cx="3019425" cy="4608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592263"/>
            <a:ext cx="3019425" cy="4608512"/>
          </a:xfrm>
        </p:spPr>
        <p:txBody>
          <a:bodyPr/>
          <a:lstStyle/>
          <a:p>
            <a:endParaRPr lang="en-US"/>
          </a:p>
        </p:txBody>
      </p:sp>
      <p:sp>
        <p:nvSpPr>
          <p:cNvPr id="5" name="Footer Placeholder 4"/>
          <p:cNvSpPr>
            <a:spLocks noGrp="1"/>
          </p:cNvSpPr>
          <p:nvPr>
            <p:ph type="ftr" sz="quarter" idx="10"/>
          </p:nvPr>
        </p:nvSpPr>
        <p:spPr>
          <a:xfrm>
            <a:off x="215900" y="6200775"/>
            <a:ext cx="1260475" cy="657225"/>
          </a:xfrm>
        </p:spPr>
        <p:txBody>
          <a:bodyPr/>
          <a:lstStyle>
            <a:lvl1pPr>
              <a:defRPr/>
            </a:lvl1pPr>
          </a:lstStyle>
          <a:p>
            <a:r>
              <a:rPr lang="en-US" smtClean="0"/>
              <a:t>© ABB Group  </a:t>
            </a:r>
            <a:endParaRPr lang="en-US"/>
          </a:p>
        </p:txBody>
      </p:sp>
      <p:sp>
        <p:nvSpPr>
          <p:cNvPr id="6" name="Foliennummernplatzhalter 10"/>
          <p:cNvSpPr>
            <a:spLocks noGrp="1"/>
          </p:cNvSpPr>
          <p:nvPr>
            <p:ph type="sldNum" sz="quarter" idx="17"/>
          </p:nvPr>
        </p:nvSpPr>
        <p:spPr>
          <a:xfrm>
            <a:off x="866364" y="6693810"/>
            <a:ext cx="448519" cy="108871"/>
          </a:xfrm>
        </p:spPr>
        <p:txBody>
          <a:bodyPr/>
          <a:lstStyle/>
          <a:p>
            <a:r>
              <a:rPr lang="de-DE" smtClean="0"/>
              <a:t>| Slide </a:t>
            </a:r>
            <a:fld id="{CF363E95-653D-48D7-8EB0-A81FED805B5F}" type="slidenum">
              <a:rPr lang="de-DE" smtClean="0"/>
              <a:pPr/>
              <a:t>‹#›</a:t>
            </a:fld>
            <a:endParaRPr lang="de-DE" dirty="0"/>
          </a:p>
        </p:txBody>
      </p:sp>
      <p:sp>
        <p:nvSpPr>
          <p:cNvPr id="7" name="Datumsplatzhalter 9"/>
          <p:cNvSpPr>
            <a:spLocks noGrp="1"/>
          </p:cNvSpPr>
          <p:nvPr>
            <p:ph type="dt" sz="half" idx="16"/>
          </p:nvPr>
        </p:nvSpPr>
        <p:spPr>
          <a:xfrm>
            <a:off x="236682" y="6688380"/>
            <a:ext cx="592889" cy="108871"/>
          </a:xfrm>
        </p:spPr>
        <p:txBody>
          <a:bodyPr/>
          <a:lstStyle/>
          <a:p>
            <a:fld id="{3B1A35FF-DDF0-4CC9-B460-7CFFB04489DD}" type="datetime4">
              <a:rPr lang="en-US" smtClean="0"/>
              <a:pPr/>
              <a:t>September 30, 2015</a:t>
            </a:fld>
            <a:endParaRPr lang="de-DE"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125413"/>
            <a:ext cx="9144000" cy="1268413"/>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1476375" y="1608715"/>
            <a:ext cx="3019425" cy="4608512"/>
          </a:xfrm>
        </p:spPr>
        <p:txBody>
          <a:bodyPr/>
          <a:lstStyle/>
          <a:p>
            <a:endParaRPr lang="en-US"/>
          </a:p>
        </p:txBody>
      </p:sp>
      <p:sp>
        <p:nvSpPr>
          <p:cNvPr id="4" name="Text Placeholder 3"/>
          <p:cNvSpPr>
            <a:spLocks noGrp="1"/>
          </p:cNvSpPr>
          <p:nvPr>
            <p:ph type="body" sz="half" idx="2"/>
          </p:nvPr>
        </p:nvSpPr>
        <p:spPr>
          <a:xfrm>
            <a:off x="4648200" y="1592263"/>
            <a:ext cx="3019425" cy="4608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220807" y="6200775"/>
            <a:ext cx="1272020" cy="657225"/>
          </a:xfrm>
        </p:spPr>
        <p:txBody>
          <a:bodyPr/>
          <a:lstStyle>
            <a:lvl1pPr>
              <a:defRPr/>
            </a:lvl1pPr>
          </a:lstStyle>
          <a:p>
            <a:r>
              <a:rPr lang="en-US" dirty="0" smtClean="0"/>
              <a:t>© ABB Group  </a:t>
            </a:r>
            <a:endParaRPr lang="en-US" dirty="0"/>
          </a:p>
        </p:txBody>
      </p:sp>
      <p:sp>
        <p:nvSpPr>
          <p:cNvPr id="6"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7" name="Datumsplatzhalter 9"/>
          <p:cNvSpPr>
            <a:spLocks noGrp="1"/>
          </p:cNvSpPr>
          <p:nvPr>
            <p:ph type="dt" sz="half" idx="16"/>
          </p:nvPr>
        </p:nvSpPr>
        <p:spPr>
          <a:xfrm>
            <a:off x="236682" y="6688380"/>
            <a:ext cx="592889" cy="108871"/>
          </a:xfrm>
        </p:spPr>
        <p:txBody>
          <a:bodyPr/>
          <a:lstStyle/>
          <a:p>
            <a:fld id="{301AD5F2-EA6A-4119-8C61-20445B6446FE}" type="datetime4">
              <a:rPr lang="en-US" smtClean="0"/>
              <a:pPr/>
              <a:t>September 30, 2015</a:t>
            </a:fld>
            <a:endParaRPr lang="de-DE"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63688"/>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6" name="Textplatzhalter 7"/>
          <p:cNvSpPr>
            <a:spLocks noGrp="1"/>
          </p:cNvSpPr>
          <p:nvPr>
            <p:ph type="body" sz="quarter" idx="12"/>
          </p:nvPr>
        </p:nvSpPr>
        <p:spPr>
          <a:xfrm>
            <a:off x="0" y="675901"/>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smtClean="0"/>
              <a:t>© ABB Group  </a:t>
            </a:r>
            <a:endParaRPr lang="en-US"/>
          </a:p>
        </p:txBody>
      </p:sp>
      <p:sp>
        <p:nvSpPr>
          <p:cNvPr id="9" name="Datumsplatzhalter 9"/>
          <p:cNvSpPr>
            <a:spLocks noGrp="1"/>
          </p:cNvSpPr>
          <p:nvPr>
            <p:ph type="dt" sz="half" idx="16"/>
          </p:nvPr>
        </p:nvSpPr>
        <p:spPr>
          <a:xfrm>
            <a:off x="236682" y="6688380"/>
            <a:ext cx="592889" cy="108871"/>
          </a:xfrm>
        </p:spPr>
        <p:txBody>
          <a:bodyPr/>
          <a:lstStyle/>
          <a:p>
            <a:fld id="{CECF0B6E-DFC3-43FC-B1C5-0D8F0D07FE6A}" type="datetime4">
              <a:rPr lang="en-US" smtClean="0"/>
              <a:pPr/>
              <a:t>September 30, 2015</a:t>
            </a:fld>
            <a:endParaRPr lang="de-DE" dirty="0"/>
          </a:p>
        </p:txBody>
      </p:sp>
      <p:sp>
        <p:nvSpPr>
          <p:cNvPr id="11"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2_Content slide default">
    <p:spTree>
      <p:nvGrpSpPr>
        <p:cNvPr id="1" name=""/>
        <p:cNvGrpSpPr/>
        <p:nvPr/>
      </p:nvGrpSpPr>
      <p:grpSpPr>
        <a:xfrm>
          <a:off x="0" y="0"/>
          <a:ext cx="0" cy="0"/>
          <a:chOff x="0" y="0"/>
          <a:chExt cx="0" cy="0"/>
        </a:xfrm>
      </p:grpSpPr>
      <p:sp>
        <p:nvSpPr>
          <p:cNvPr id="4" name="Inhaltsplatzhalter 3"/>
          <p:cNvSpPr>
            <a:spLocks noGrp="1"/>
          </p:cNvSpPr>
          <p:nvPr>
            <p:ph sz="half" idx="2"/>
          </p:nvPr>
        </p:nvSpPr>
        <p:spPr>
          <a:xfrm>
            <a:off x="1476374" y="1592263"/>
            <a:ext cx="6191251" cy="4608512"/>
          </a:xfrm>
        </p:spPr>
        <p:txBody>
          <a:bodyPr>
            <a:normAutofit/>
          </a:bodyPr>
          <a:lstStyle>
            <a:lvl1pPr marL="179388" indent="-179388">
              <a:defRPr sz="2000">
                <a:latin typeface="Tahoma" pitchFamily="34" charset="0"/>
                <a:ea typeface="Tahoma" pitchFamily="34" charset="0"/>
                <a:cs typeface="Tahoma" pitchFamily="34" charset="0"/>
              </a:defRPr>
            </a:lvl1pPr>
            <a:lvl2pPr>
              <a:defRPr sz="1800">
                <a:latin typeface="Tahoma" pitchFamily="34" charset="0"/>
                <a:ea typeface="Tahoma" pitchFamily="34" charset="0"/>
                <a:cs typeface="Tahoma" pitchFamily="34" charset="0"/>
              </a:defRPr>
            </a:lvl2pPr>
            <a:lvl3pPr>
              <a:defRPr sz="1600">
                <a:latin typeface="Tahoma" pitchFamily="34" charset="0"/>
                <a:ea typeface="Tahoma" pitchFamily="34" charset="0"/>
                <a:cs typeface="Tahoma" pitchFamily="34" charset="0"/>
              </a:defRPr>
            </a:lvl3pPr>
            <a:lvl4pPr>
              <a:defRPr sz="1400">
                <a:latin typeface="Tahoma" pitchFamily="34" charset="0"/>
                <a:ea typeface="Tahoma" pitchFamily="34" charset="0"/>
                <a:cs typeface="Tahoma" pitchFamily="34" charset="0"/>
              </a:defRPr>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1" name="Inhaltsplatzhalter 3"/>
          <p:cNvSpPr>
            <a:spLocks noGrp="1"/>
          </p:cNvSpPr>
          <p:nvPr>
            <p:ph sz="half" idx="11"/>
          </p:nvPr>
        </p:nvSpPr>
        <p:spPr>
          <a:xfrm>
            <a:off x="215900" y="1592263"/>
            <a:ext cx="1116013" cy="4608512"/>
          </a:xfrm>
        </p:spPr>
        <p:txBody>
          <a:bodyPr lIns="0" tIns="36000" rIns="0" bIns="0" numCol="1" spcCol="396000">
            <a:noAutofit/>
          </a:bodyPr>
          <a:lstStyle>
            <a:lvl1pPr marL="0" indent="0">
              <a:buClr>
                <a:schemeClr val="accent2"/>
              </a:buClr>
              <a:buFont typeface="+mj-lt"/>
              <a:buNone/>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2" name="Title 11"/>
          <p:cNvSpPr>
            <a:spLocks noGrp="1"/>
          </p:cNvSpPr>
          <p:nvPr>
            <p:ph type="title"/>
          </p:nvPr>
        </p:nvSpPr>
        <p:spPr>
          <a:xfrm>
            <a:off x="0" y="0"/>
            <a:ext cx="9144000" cy="660363"/>
          </a:xfrm>
        </p:spPr>
        <p:txBody>
          <a:bodyPr/>
          <a:lstStyle/>
          <a:p>
            <a:r>
              <a:rPr lang="en-US" dirty="0" smtClean="0"/>
              <a:t>Click to edit Master title style</a:t>
            </a:r>
            <a:endParaRPr lang="en-US" dirty="0"/>
          </a:p>
        </p:txBody>
      </p:sp>
      <p:sp>
        <p:nvSpPr>
          <p:cNvPr id="8"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13" name="Datumsplatzhalter 9"/>
          <p:cNvSpPr>
            <a:spLocks noGrp="1"/>
          </p:cNvSpPr>
          <p:nvPr>
            <p:ph type="dt" sz="half" idx="16"/>
          </p:nvPr>
        </p:nvSpPr>
        <p:spPr>
          <a:xfrm>
            <a:off x="236682" y="6688380"/>
            <a:ext cx="592889" cy="108871"/>
          </a:xfrm>
        </p:spPr>
        <p:txBody>
          <a:bodyPr/>
          <a:lstStyle/>
          <a:p>
            <a:fld id="{4EFA4CFF-DF62-4334-9C61-FF8A36431F82}" type="datetime4">
              <a:rPr lang="en-US" smtClean="0"/>
              <a:pPr/>
              <a:t>September 30, 2015</a:t>
            </a:fld>
            <a:endParaRPr lang="de-DE" dirty="0"/>
          </a:p>
        </p:txBody>
      </p:sp>
      <p:sp>
        <p:nvSpPr>
          <p:cNvPr id="14"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5" name="Textplatzhalter 7"/>
          <p:cNvSpPr>
            <a:spLocks noGrp="1"/>
          </p:cNvSpPr>
          <p:nvPr>
            <p:ph type="body" sz="quarter" idx="12"/>
          </p:nvPr>
        </p:nvSpPr>
        <p:spPr>
          <a:xfrm>
            <a:off x="0" y="670754"/>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3_Content slide default">
    <p:spTree>
      <p:nvGrpSpPr>
        <p:cNvPr id="1" name=""/>
        <p:cNvGrpSpPr/>
        <p:nvPr/>
      </p:nvGrpSpPr>
      <p:grpSpPr>
        <a:xfrm>
          <a:off x="0" y="0"/>
          <a:ext cx="0" cy="0"/>
          <a:chOff x="0" y="0"/>
          <a:chExt cx="0" cy="0"/>
        </a:xfrm>
      </p:grpSpPr>
      <p:sp>
        <p:nvSpPr>
          <p:cNvPr id="4" name="Inhaltsplatzhalter 3"/>
          <p:cNvSpPr>
            <a:spLocks noGrp="1"/>
          </p:cNvSpPr>
          <p:nvPr>
            <p:ph sz="half" idx="2"/>
          </p:nvPr>
        </p:nvSpPr>
        <p:spPr>
          <a:xfrm>
            <a:off x="1476374" y="1592263"/>
            <a:ext cx="6191251" cy="4608512"/>
          </a:xfrm>
        </p:spPr>
        <p:txBody>
          <a:bodyPr>
            <a:normAutofit/>
          </a:bodyPr>
          <a:lstStyle>
            <a:lvl1pPr marL="179388" indent="-179388">
              <a:defRPr sz="2000">
                <a:latin typeface="Tahoma" pitchFamily="34" charset="0"/>
                <a:ea typeface="Tahoma" pitchFamily="34" charset="0"/>
                <a:cs typeface="Tahoma" pitchFamily="34" charset="0"/>
              </a:defRPr>
            </a:lvl1pPr>
            <a:lvl2pPr>
              <a:defRPr sz="1800">
                <a:latin typeface="Tahoma" pitchFamily="34" charset="0"/>
                <a:ea typeface="Tahoma" pitchFamily="34" charset="0"/>
                <a:cs typeface="Tahoma" pitchFamily="34" charset="0"/>
              </a:defRPr>
            </a:lvl2pPr>
            <a:lvl3pPr>
              <a:defRPr sz="1600">
                <a:latin typeface="Tahoma" pitchFamily="34" charset="0"/>
                <a:ea typeface="Tahoma" pitchFamily="34" charset="0"/>
                <a:cs typeface="Tahoma" pitchFamily="34" charset="0"/>
              </a:defRPr>
            </a:lvl3pPr>
            <a:lvl4pPr>
              <a:defRPr sz="1400">
                <a:latin typeface="Tahoma" pitchFamily="34" charset="0"/>
                <a:ea typeface="Tahoma" pitchFamily="34" charset="0"/>
                <a:cs typeface="Tahoma" pitchFamily="34" charset="0"/>
              </a:defRPr>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1" name="Inhaltsplatzhalter 3"/>
          <p:cNvSpPr>
            <a:spLocks noGrp="1"/>
          </p:cNvSpPr>
          <p:nvPr>
            <p:ph sz="half" idx="11"/>
          </p:nvPr>
        </p:nvSpPr>
        <p:spPr>
          <a:xfrm>
            <a:off x="215900" y="1592263"/>
            <a:ext cx="1116013" cy="4608512"/>
          </a:xfrm>
        </p:spPr>
        <p:txBody>
          <a:bodyPr lIns="0" tIns="36000" rIns="0" bIns="0" numCol="1" spcCol="396000">
            <a:noAutofit/>
          </a:bodyPr>
          <a:lstStyle>
            <a:lvl1pPr marL="0" indent="0">
              <a:buClr>
                <a:schemeClr val="accent2"/>
              </a:buClr>
              <a:buFont typeface="+mj-lt"/>
              <a:buNone/>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2" name="Title 11"/>
          <p:cNvSpPr>
            <a:spLocks noGrp="1"/>
          </p:cNvSpPr>
          <p:nvPr>
            <p:ph type="title"/>
          </p:nvPr>
        </p:nvSpPr>
        <p:spPr>
          <a:xfrm>
            <a:off x="0" y="0"/>
            <a:ext cx="9144000" cy="660363"/>
          </a:xfrm>
        </p:spPr>
        <p:txBody>
          <a:bodyPr/>
          <a:lstStyle/>
          <a:p>
            <a:r>
              <a:rPr lang="en-US" dirty="0" smtClean="0"/>
              <a:t>Click to edit Master title style</a:t>
            </a:r>
            <a:endParaRPr lang="en-US" dirty="0"/>
          </a:p>
        </p:txBody>
      </p:sp>
      <p:sp>
        <p:nvSpPr>
          <p:cNvPr id="8"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10" name="Datumsplatzhalter 9"/>
          <p:cNvSpPr>
            <a:spLocks noGrp="1"/>
          </p:cNvSpPr>
          <p:nvPr>
            <p:ph type="dt" sz="half" idx="16"/>
          </p:nvPr>
        </p:nvSpPr>
        <p:spPr>
          <a:xfrm>
            <a:off x="236682" y="6688380"/>
            <a:ext cx="592889" cy="108871"/>
          </a:xfrm>
        </p:spPr>
        <p:txBody>
          <a:bodyPr/>
          <a:lstStyle/>
          <a:p>
            <a:fld id="{77A09C17-2917-479A-BAD5-756D6ABB94FD}" type="datetime4">
              <a:rPr lang="en-US" smtClean="0"/>
              <a:pPr/>
              <a:t>September 30, 2015</a:t>
            </a:fld>
            <a:endParaRPr lang="de-DE" dirty="0"/>
          </a:p>
        </p:txBody>
      </p:sp>
      <p:sp>
        <p:nvSpPr>
          <p:cNvPr id="13"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4"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697D2DB3-0CB8-42C8-A35C-A76F4F0C2517}" type="datetime4">
              <a:rPr lang="en-US" smtClean="0"/>
              <a:pPr/>
              <a:t>September 30, 2015</a:t>
            </a:fld>
            <a:endParaRPr lang="de-DE" dirty="0"/>
          </a:p>
        </p:txBody>
      </p:sp>
      <p:sp>
        <p:nvSpPr>
          <p:cNvPr id="10"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1"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A7249B46-02A6-4DD4-9419-B401B7E3700D}"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1"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8"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9" name="Datumsplatzhalter 9"/>
          <p:cNvSpPr>
            <a:spLocks noGrp="1"/>
          </p:cNvSpPr>
          <p:nvPr>
            <p:ph type="dt" sz="half" idx="16"/>
          </p:nvPr>
        </p:nvSpPr>
        <p:spPr>
          <a:xfrm>
            <a:off x="236682" y="6688380"/>
            <a:ext cx="592889" cy="108871"/>
          </a:xfrm>
        </p:spPr>
        <p:txBody>
          <a:bodyPr/>
          <a:lstStyle/>
          <a:p>
            <a:fld id="{F925C64E-D606-4B5E-B9B6-D1FC71DDC8ED}" type="datetime4">
              <a:rPr lang="en-US" smtClean="0"/>
              <a:pPr/>
              <a:t>September 30, 2015</a:t>
            </a:fld>
            <a:endParaRPr lang="de-DE" dirty="0"/>
          </a:p>
        </p:txBody>
      </p:sp>
      <p:sp>
        <p:nvSpPr>
          <p:cNvPr id="10"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1"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79FA28DA-61CB-40C1-8BD2-C30B78C14805}"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3A581B68-F779-491D-B28C-A4756D31E3C2}"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6DD7DEF3-B88D-44C5-A5B1-BD5523B2894F}"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7247FF56-0DFA-4365-B2DD-333F25B6B965}"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F087EE9C-D367-49D5-952A-A73C0981BF75}"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1"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3F5843B6-EC73-43F1-8D59-C347BFA18288}"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5510"/>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25C2FAA3-7114-495D-B668-6DFE5965AA80}"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02B76C56-DA34-4485-8360-855D4F7ECD66}"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9" name="Datumsplatzhalter 9"/>
          <p:cNvSpPr>
            <a:spLocks noGrp="1"/>
          </p:cNvSpPr>
          <p:nvPr>
            <p:ph type="dt" sz="half" idx="16"/>
          </p:nvPr>
        </p:nvSpPr>
        <p:spPr>
          <a:xfrm>
            <a:off x="236682" y="6688380"/>
            <a:ext cx="592889" cy="108871"/>
          </a:xfrm>
        </p:spPr>
        <p:txBody>
          <a:bodyPr/>
          <a:lstStyle/>
          <a:p>
            <a:fld id="{66084A51-0F97-4064-A083-BAE72FB72035}" type="datetime4">
              <a:rPr lang="en-US" smtClean="0"/>
              <a:pPr/>
              <a:t>September 30, 2015</a:t>
            </a:fld>
            <a:endParaRPr lang="de-DE" dirty="0"/>
          </a:p>
        </p:txBody>
      </p:sp>
      <p:sp>
        <p:nvSpPr>
          <p:cNvPr id="10"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1" name="Textplatzhalter 7"/>
          <p:cNvSpPr>
            <a:spLocks noGrp="1"/>
          </p:cNvSpPr>
          <p:nvPr>
            <p:ph type="body" sz="quarter" idx="12"/>
          </p:nvPr>
        </p:nvSpPr>
        <p:spPr>
          <a:xfrm>
            <a:off x="0" y="665510"/>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546ED7D6-C745-4EFC-92D5-D47AF3E381E7}"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9" name="Datumsplatzhalter 9"/>
          <p:cNvSpPr>
            <a:spLocks noGrp="1"/>
          </p:cNvSpPr>
          <p:nvPr>
            <p:ph type="dt" sz="half" idx="16"/>
          </p:nvPr>
        </p:nvSpPr>
        <p:spPr>
          <a:xfrm>
            <a:off x="236682" y="6688380"/>
            <a:ext cx="592889" cy="108871"/>
          </a:xfrm>
        </p:spPr>
        <p:txBody>
          <a:bodyPr/>
          <a:lstStyle/>
          <a:p>
            <a:fld id="{3873A531-8F79-4590-AF65-6E5C26B4033D}" type="datetime4">
              <a:rPr lang="en-US" smtClean="0"/>
              <a:pPr/>
              <a:t>September 30, 2015</a:t>
            </a:fld>
            <a:endParaRPr lang="de-DE" dirty="0"/>
          </a:p>
        </p:txBody>
      </p:sp>
      <p:sp>
        <p:nvSpPr>
          <p:cNvPr id="10"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1"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FCDEA038-D94A-4FBB-BB00-E76D73D1E00B}"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E3303D7D-B011-401E-BE3D-BC04A1E2345F}"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1"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32EAB2DC-F5DB-4F0B-A8E6-62345F8CD2F5}"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A14AA6B7-990A-4D91-9A0B-89B48501CB61}"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A6401C1A-7350-49D9-A24F-F9F2C013C55F}"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478B2270-BACF-4935-9957-1443A96EDDF8}"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1"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EA8C9969-AD1B-4348-BD26-2E0B4F61D99D}"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0E332518-DBD4-4F01-B3C4-38387AF593B4}"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32ABA093-55C8-4CEC-AFE2-4D3AB8B104E6}"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9F723F29-5F6D-4DD3-AA20-991FB2C6B010}"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CBB87A95-C721-4C73-80A2-2CB67FE6C574}"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7363FF49-984F-4FD5-95A9-260D690C3850}"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7FB3B8FE-A0FD-497D-9991-BB472C895E1C}"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1B161CCD-4F1D-43F2-B429-8FCD734547DD}"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8875F86A-2B77-49EB-870E-AC5846AC1609}"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2DA1D723-2291-4A85-AFB7-EF3231B8A6CD}"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3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04F48D8C-B8F7-4634-B48E-2DC4384C9ECC}"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E0EF60DB-982B-40CC-A1BD-555D3D485443}"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8"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9" name="Datumsplatzhalter 9"/>
          <p:cNvSpPr>
            <a:spLocks noGrp="1"/>
          </p:cNvSpPr>
          <p:nvPr>
            <p:ph type="dt" sz="half" idx="16"/>
          </p:nvPr>
        </p:nvSpPr>
        <p:spPr>
          <a:xfrm>
            <a:off x="236682" y="6688380"/>
            <a:ext cx="592889" cy="108871"/>
          </a:xfrm>
        </p:spPr>
        <p:txBody>
          <a:bodyPr/>
          <a:lstStyle/>
          <a:p>
            <a:fld id="{2F5C7587-DE75-4CAB-8911-B4D845D1A0C0}" type="datetime4">
              <a:rPr lang="en-US" smtClean="0"/>
              <a:pPr/>
              <a:t>September 30, 2015</a:t>
            </a:fld>
            <a:endParaRPr lang="de-DE" dirty="0"/>
          </a:p>
        </p:txBody>
      </p:sp>
      <p:sp>
        <p:nvSpPr>
          <p:cNvPr id="10"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1"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3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36C48CC5-88C6-465C-9D8A-C2FE6F5B42F8}"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3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7DAA5006-37AC-40DD-ADA7-A6E27B8EAB50}"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0"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3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D8189280-F094-4D0E-8124-1374F832A327}"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1"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3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92264"/>
            <a:ext cx="6400800" cy="4608512"/>
          </a:xfrm>
        </p:spPr>
        <p:txBody>
          <a:bodyPr>
            <a:normAutofit/>
          </a:bodyPr>
          <a:lstStyle>
            <a:lvl1pPr>
              <a:defRPr sz="22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Rectangle 3"/>
          <p:cNvSpPr/>
          <p:nvPr userDrawn="1"/>
        </p:nvSpPr>
        <p:spPr>
          <a:xfrm>
            <a:off x="8153400" y="6200776"/>
            <a:ext cx="990600" cy="65722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en-US" dirty="0" smtClean="0">
              <a:solidFill>
                <a:schemeClr val="tx1"/>
              </a:solidFill>
            </a:endParaRPr>
          </a:p>
        </p:txBody>
      </p:sp>
      <p:sp>
        <p:nvSpPr>
          <p:cNvPr id="5" name="Titel 1"/>
          <p:cNvSpPr>
            <a:spLocks noGrp="1"/>
          </p:cNvSpPr>
          <p:nvPr>
            <p:ph type="title"/>
          </p:nvPr>
        </p:nvSpPr>
        <p:spPr>
          <a:xfrm>
            <a:off x="0" y="0"/>
            <a:ext cx="9144000" cy="1127462"/>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7" name="Footer Placeholder 4"/>
          <p:cNvSpPr>
            <a:spLocks noGrp="1"/>
          </p:cNvSpPr>
          <p:nvPr>
            <p:ph type="ftr" sz="quarter" idx="10"/>
          </p:nvPr>
        </p:nvSpPr>
        <p:spPr>
          <a:xfrm>
            <a:off x="218209" y="6200775"/>
            <a:ext cx="1260475" cy="657225"/>
          </a:xfrm>
        </p:spPr>
        <p:txBody>
          <a:bodyPr/>
          <a:lstStyle>
            <a:lvl1pPr>
              <a:defRPr/>
            </a:lvl1pPr>
          </a:lstStyle>
          <a:p>
            <a:r>
              <a:rPr lang="en-US" dirty="0" smtClean="0"/>
              <a:t>© ABB Group  </a:t>
            </a:r>
            <a:endParaRPr lang="en-US" dirty="0"/>
          </a:p>
        </p:txBody>
      </p:sp>
      <p:sp>
        <p:nvSpPr>
          <p:cNvPr id="8" name="Datumsplatzhalter 9"/>
          <p:cNvSpPr>
            <a:spLocks noGrp="1"/>
          </p:cNvSpPr>
          <p:nvPr>
            <p:ph type="dt" sz="half" idx="16"/>
          </p:nvPr>
        </p:nvSpPr>
        <p:spPr>
          <a:xfrm>
            <a:off x="236682" y="6688380"/>
            <a:ext cx="592889" cy="108871"/>
          </a:xfrm>
        </p:spPr>
        <p:txBody>
          <a:bodyPr/>
          <a:lstStyle/>
          <a:p>
            <a:fld id="{C5805D46-1AF9-4D23-BD75-5A88EE79AD16}" type="datetime4">
              <a:rPr lang="en-US" smtClean="0"/>
              <a:pPr/>
              <a:t>September 30, 2015</a:t>
            </a:fld>
            <a:endParaRPr lang="de-DE" dirty="0"/>
          </a:p>
        </p:txBody>
      </p:sp>
      <p:sp>
        <p:nvSpPr>
          <p:cNvPr id="9" name="Foliennummernplatzhalter 10"/>
          <p:cNvSpPr>
            <a:spLocks noGrp="1"/>
          </p:cNvSpPr>
          <p:nvPr>
            <p:ph type="sldNum" sz="quarter" idx="17"/>
          </p:nvPr>
        </p:nvSpPr>
        <p:spPr>
          <a:xfrm>
            <a:off x="866364" y="6693810"/>
            <a:ext cx="448519" cy="108871"/>
          </a:xfrm>
        </p:spPr>
        <p:txBody>
          <a:bodyPr/>
          <a:lstStyle/>
          <a:p>
            <a:r>
              <a:rPr lang="de-DE" dirty="0" smtClean="0"/>
              <a:t>| Slide </a:t>
            </a:r>
            <a:fld id="{CF363E95-653D-48D7-8EB0-A81FED805B5F}" type="slidenum">
              <a:rPr lang="de-DE" smtClean="0"/>
              <a:pPr/>
              <a:t>‹#›</a:t>
            </a:fld>
            <a:endParaRPr lang="de-DE" dirty="0"/>
          </a:p>
        </p:txBody>
      </p:sp>
      <p:sp>
        <p:nvSpPr>
          <p:cNvPr id="11" name="Textplatzhalter 7"/>
          <p:cNvSpPr>
            <a:spLocks noGrp="1"/>
          </p:cNvSpPr>
          <p:nvPr>
            <p:ph type="body" sz="quarter" idx="12"/>
          </p:nvPr>
        </p:nvSpPr>
        <p:spPr>
          <a:xfrm>
            <a:off x="0" y="660363"/>
            <a:ext cx="9144000" cy="467099"/>
          </a:xfrm>
        </p:spPr>
        <p:txBody>
          <a:bodyPr vert="horz" lIns="187200" tIns="0" rIns="216000" bIns="0" rtlCol="0" anchor="t" anchorCtr="0">
            <a:normAutofit/>
          </a:bodyPr>
          <a:lstStyle>
            <a:lvl1pPr algn="l" defTabSz="914400" rtl="0" eaLnBrk="1" latinLnBrk="0" hangingPunct="1">
              <a:spcBef>
                <a:spcPct val="0"/>
              </a:spcBef>
              <a:buNone/>
              <a:defRPr lang="de-DE" sz="2800" i="0" kern="1200" dirty="0" smtClean="0">
                <a:solidFill>
                  <a:schemeClr val="accent1"/>
                </a:solidFill>
                <a:latin typeface="+mn-lt"/>
                <a:ea typeface="+mj-ea"/>
                <a:cs typeface="Times New Roman" pitchFamily="18" charset="0"/>
              </a:defRPr>
            </a:lvl1pPr>
          </a:lstStyle>
          <a:p>
            <a:pPr lvl="0"/>
            <a:r>
              <a:rPr lang="en-US" dirty="0" smtClean="0"/>
              <a:t>Click to edit Master text styles</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32487398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0605067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8361911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200150"/>
            <a:ext cx="3467100" cy="4895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1050" y="1200150"/>
            <a:ext cx="3467100" cy="4895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7936497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7782456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6904844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433221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19485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8101154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56699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38863" y="228600"/>
            <a:ext cx="1919287"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5605463"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5926661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6248400" cy="5715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200150"/>
            <a:ext cx="7086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71550" y="3724275"/>
            <a:ext cx="7086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576181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077200" cy="685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381000" y="1143000"/>
            <a:ext cx="4013200" cy="4343400"/>
          </a:xfrm>
        </p:spPr>
        <p:txBody>
          <a:bodyPr/>
          <a:lstStyle/>
          <a:p>
            <a:pPr lvl="0"/>
            <a:endParaRPr lang="en-US" noProof="0" smtClean="0"/>
          </a:p>
        </p:txBody>
      </p:sp>
      <p:sp>
        <p:nvSpPr>
          <p:cNvPr id="4" name="Text Placeholder 3"/>
          <p:cNvSpPr>
            <a:spLocks noGrp="1"/>
          </p:cNvSpPr>
          <p:nvPr>
            <p:ph type="body" sz="half" idx="2"/>
          </p:nvPr>
        </p:nvSpPr>
        <p:spPr>
          <a:xfrm>
            <a:off x="4546600" y="1143000"/>
            <a:ext cx="40132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2310133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68413"/>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476375" y="1592263"/>
            <a:ext cx="6191250" cy="4608512"/>
          </a:xfrm>
        </p:spPr>
        <p:txBody>
          <a:bodyPr/>
          <a:lstStyle/>
          <a:p>
            <a:pPr lvl="0"/>
            <a:endParaRPr lang="en-US" noProof="0" smtClean="0"/>
          </a:p>
        </p:txBody>
      </p:sp>
      <p:sp>
        <p:nvSpPr>
          <p:cNvPr id="4" name="shpContentSlideFooter"/>
          <p:cNvSpPr>
            <a:spLocks noGrp="1" noChangeArrowheads="1"/>
          </p:cNvSpPr>
          <p:nvPr>
            <p:ph type="ftr" sz="quarter" idx="10"/>
          </p:nvPr>
        </p:nvSpPr>
        <p:spPr>
          <a:xfrm>
            <a:off x="215900" y="6200775"/>
            <a:ext cx="1260475" cy="657225"/>
          </a:xfrm>
          <a:prstGeom prst="rect">
            <a:avLst/>
          </a:prstGeom>
        </p:spPr>
        <p:txBody>
          <a:bodyPr/>
          <a:lstStyle>
            <a:lvl1pPr>
              <a:defRPr/>
            </a:lvl1pPr>
          </a:lstStyle>
          <a:p>
            <a:pPr eaLnBrk="0" fontAlgn="base" hangingPunct="0">
              <a:spcBef>
                <a:spcPct val="0"/>
              </a:spcBef>
              <a:spcAft>
                <a:spcPct val="0"/>
              </a:spcAft>
              <a:defRPr/>
            </a:pPr>
            <a:endParaRPr lang="en-US" sz="2000">
              <a:solidFill>
                <a:srgbClr val="0101FF"/>
              </a:solidFill>
              <a:latin typeface="Times New Roman" pitchFamily="18" charset="0"/>
            </a:endParaRPr>
          </a:p>
          <a:p>
            <a:pPr eaLnBrk="0" fontAlgn="base" hangingPunct="0">
              <a:spcBef>
                <a:spcPct val="0"/>
              </a:spcBef>
              <a:spcAft>
                <a:spcPct val="0"/>
              </a:spcAft>
              <a:defRPr/>
            </a:pPr>
            <a:r>
              <a:rPr lang="en-US" sz="2000">
                <a:solidFill>
                  <a:srgbClr val="0101FF"/>
                </a:solidFill>
                <a:latin typeface="Times New Roman" pitchFamily="18" charset="0"/>
              </a:rPr>
              <a:t>© ABB Group </a:t>
            </a:r>
          </a:p>
          <a:p>
            <a:pPr eaLnBrk="0" fontAlgn="base" hangingPunct="0">
              <a:spcBef>
                <a:spcPct val="0"/>
              </a:spcBef>
              <a:spcAft>
                <a:spcPct val="0"/>
              </a:spcAft>
              <a:defRPr/>
            </a:pPr>
            <a:fld id="{9F14C66D-B3A5-4EB2-8D53-51537FE74668}" type="datetime4">
              <a:rPr lang="en-US" sz="2000">
                <a:solidFill>
                  <a:srgbClr val="0101FF"/>
                </a:solidFill>
                <a:latin typeface="Times New Roman" pitchFamily="18" charset="0"/>
              </a:rPr>
              <a:pPr eaLnBrk="0" fontAlgn="base" hangingPunct="0">
                <a:spcBef>
                  <a:spcPct val="0"/>
                </a:spcBef>
                <a:spcAft>
                  <a:spcPct val="0"/>
                </a:spcAft>
                <a:defRPr/>
              </a:pPr>
              <a:t>September 30, 2015</a:t>
            </a:fld>
            <a:r>
              <a:rPr lang="en-US" sz="2000">
                <a:solidFill>
                  <a:srgbClr val="0101FF"/>
                </a:solidFill>
                <a:latin typeface="Times New Roman" pitchFamily="18" charset="0"/>
              </a:rPr>
              <a:t> | Slide </a:t>
            </a:r>
            <a:fld id="{1FBEBC25-BA79-4940-B5E0-AD33C20A7A9C}" type="slidenum">
              <a:rPr lang="en-US" sz="2000">
                <a:solidFill>
                  <a:srgbClr val="0101FF"/>
                </a:solidFill>
                <a:latin typeface="Times New Roman" pitchFamily="18" charset="0"/>
              </a:rPr>
              <a:pPr eaLnBrk="0" fontAlgn="base" hangingPunct="0">
                <a:spcBef>
                  <a:spcPct val="0"/>
                </a:spcBef>
                <a:spcAft>
                  <a:spcPct val="0"/>
                </a:spcAft>
                <a:defRPr/>
              </a:pPr>
              <a:t>‹#›</a:t>
            </a:fld>
            <a:endParaRPr lang="en-US" sz="2000">
              <a:solidFill>
                <a:srgbClr val="0101FF"/>
              </a:solidFill>
              <a:latin typeface="Times New Roman" pitchFamily="18" charset="0"/>
            </a:endParaRPr>
          </a:p>
        </p:txBody>
      </p:sp>
    </p:spTree>
    <p:extLst>
      <p:ext uri="{BB962C8B-B14F-4D97-AF65-F5344CB8AC3E}">
        <p14:creationId xmlns:p14="http://schemas.microsoft.com/office/powerpoint/2010/main" val="281813070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51"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3" y="225425"/>
            <a:ext cx="8713787" cy="3602038"/>
          </a:xfrm>
          <a:prstGeom prst="rect">
            <a:avLst/>
          </a:prstGeom>
          <a:noFill/>
        </p:spPr>
      </p:pic>
      <p:sp>
        <p:nvSpPr>
          <p:cNvPr id="14"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5"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6"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4018129190"/>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3075"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10" name="Bildplatzhalter 9"/>
          <p:cNvSpPr>
            <a:spLocks noGrp="1"/>
          </p:cNvSpPr>
          <p:nvPr>
            <p:ph type="pic" sz="quarter" idx="12"/>
          </p:nvPr>
        </p:nvSpPr>
        <p:spPr>
          <a:xfrm>
            <a:off x="214314" y="225426"/>
            <a:ext cx="8702674" cy="3598862"/>
          </a:xfrm>
        </p:spPr>
        <p:txBody>
          <a:bodyPr/>
          <a:lstStyle>
            <a:lvl1pPr>
              <a:buNone/>
              <a:defRPr/>
            </a:lvl1pPr>
          </a:lstStyle>
          <a:p>
            <a:r>
              <a:rPr lang="en-US" smtClean="0"/>
              <a:t>Click icon to add picture</a:t>
            </a:r>
            <a:endParaRPr lang="de-DE" dirty="0"/>
          </a:p>
        </p:txBody>
      </p:sp>
      <p:sp>
        <p:nvSpPr>
          <p:cNvPr id="9"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3"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4"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611788528"/>
      </p:ext>
    </p:extLst>
  </p:cSld>
  <p:clrMapOvr>
    <a:masterClrMapping/>
  </p:clrMapOvr>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4099"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6" name="Titel 1"/>
          <p:cNvSpPr>
            <a:spLocks noGrp="1"/>
          </p:cNvSpPr>
          <p:nvPr>
            <p:ph type="ctrTitle"/>
          </p:nvPr>
        </p:nvSpPr>
        <p:spPr>
          <a:xfrm>
            <a:off x="215900" y="225425"/>
            <a:ext cx="8712200" cy="3970348"/>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r>
              <a:rPr lang="en-US" smtClean="0"/>
              <a:t>Click to edit Master title style</a:t>
            </a:r>
            <a:endParaRPr lang="de-DE" dirty="0"/>
          </a:p>
        </p:txBody>
      </p:sp>
      <p:sp>
        <p:nvSpPr>
          <p:cNvPr id="7" name="Text Placeholder 12"/>
          <p:cNvSpPr>
            <a:spLocks noGrp="1"/>
          </p:cNvSpPr>
          <p:nvPr>
            <p:ph type="body" sz="quarter" idx="10"/>
          </p:nvPr>
        </p:nvSpPr>
        <p:spPr>
          <a:xfrm>
            <a:off x="215900" y="5254650"/>
            <a:ext cx="8712200" cy="203175"/>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510690913"/>
      </p:ext>
    </p:extLst>
  </p:cSld>
  <p:clrMapOvr>
    <a:masterClrMapping/>
  </p:clrMapOvr>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Bildplatzhalter 9"/>
          <p:cNvSpPr>
            <a:spLocks noGrp="1"/>
          </p:cNvSpPr>
          <p:nvPr>
            <p:ph type="pic" sz="quarter" idx="12"/>
          </p:nvPr>
        </p:nvSpPr>
        <p:spPr>
          <a:xfrm>
            <a:off x="214313" y="225425"/>
            <a:ext cx="8713787" cy="3598863"/>
          </a:xfrm>
        </p:spPr>
        <p:txBody>
          <a:bodyPr/>
          <a:lstStyle>
            <a:lvl1pPr>
              <a:buNone/>
              <a:defRPr/>
            </a:lvl1pPr>
          </a:lstStyle>
          <a:p>
            <a:r>
              <a:rPr lang="en-US" smtClean="0"/>
              <a:t>Click icon to add picture</a:t>
            </a:r>
            <a:endParaRPr lang="de-DE" dirty="0"/>
          </a:p>
        </p:txBody>
      </p:sp>
      <p:sp>
        <p:nvSpPr>
          <p:cNvPr id="7"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0"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Tree>
    <p:extLst>
      <p:ext uri="{BB962C8B-B14F-4D97-AF65-F5344CB8AC3E}">
        <p14:creationId xmlns:p14="http://schemas.microsoft.com/office/powerpoint/2010/main" val="345866727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Titel 1"/>
          <p:cNvSpPr>
            <a:spLocks noGrp="1"/>
          </p:cNvSpPr>
          <p:nvPr>
            <p:ph type="title"/>
          </p:nvPr>
        </p:nvSpPr>
        <p:spPr>
          <a:xfrm>
            <a:off x="215900" y="225424"/>
            <a:ext cx="8712200" cy="5975351"/>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r>
              <a:rPr lang="en-US" smtClean="0"/>
              <a:t>Click to edit Master title style</a:t>
            </a:r>
            <a:endParaRPr lang="de-DE" dirty="0"/>
          </a:p>
        </p:txBody>
      </p:sp>
    </p:spTree>
    <p:extLst>
      <p:ext uri="{BB962C8B-B14F-4D97-AF65-F5344CB8AC3E}">
        <p14:creationId xmlns:p14="http://schemas.microsoft.com/office/powerpoint/2010/main" val="314819363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Inhaltsplatzhalter 3"/>
          <p:cNvSpPr>
            <a:spLocks noGrp="1"/>
          </p:cNvSpPr>
          <p:nvPr>
            <p:ph sz="half" idx="2"/>
          </p:nvPr>
        </p:nvSpPr>
        <p:spPr>
          <a:xfrm>
            <a:off x="1476374" y="1592263"/>
            <a:ext cx="6191251" cy="4608512"/>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2" name="Inhaltsplatzhalter 3"/>
          <p:cNvSpPr>
            <a:spLocks noGrp="1"/>
          </p:cNvSpPr>
          <p:nvPr>
            <p:ph sz="half" idx="11"/>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a:p>
            <a:pPr marL="0" marR="0" lvl="1"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Second level</a:t>
            </a:r>
          </a:p>
        </p:txBody>
      </p:sp>
      <p:sp>
        <p:nvSpPr>
          <p:cNvPr id="23"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2"/>
          </p:nvPr>
        </p:nvSpPr>
        <p:spPr/>
        <p:txBody>
          <a:bodyPr/>
          <a:lstStyle/>
          <a:p>
            <a:fld id="{820F2134-6744-4127-BEFB-F015C7A16EE5}" type="datetime4">
              <a:rPr lang="en-US">
                <a:solidFill>
                  <a:srgbClr val="000000"/>
                </a:solidFill>
              </a:rPr>
              <a:pPr/>
              <a:t>September 30, 2015</a:t>
            </a:fld>
            <a:endParaRPr dirty="0">
              <a:solidFill>
                <a:srgbClr val="000000"/>
              </a:solidFill>
            </a:endParaRPr>
          </a:p>
        </p:txBody>
      </p:sp>
      <p:sp>
        <p:nvSpPr>
          <p:cNvPr id="10" name="Foliennummernplatzhalter 9"/>
          <p:cNvSpPr>
            <a:spLocks noGrp="1"/>
          </p:cNvSpPr>
          <p:nvPr>
            <p:ph type="sldNum" sz="quarter" idx="13"/>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1" name="Fußzeilenplatzhalter 10"/>
          <p:cNvSpPr>
            <a:spLocks noGrp="1"/>
          </p:cNvSpPr>
          <p:nvPr>
            <p:ph type="ftr" sz="quarter" idx="14"/>
          </p:nvPr>
        </p:nvSpPr>
        <p:spPr/>
        <p:txBody>
          <a:bodyPr/>
          <a:lstStyle/>
          <a:p>
            <a:r>
              <a:rPr lang="en-US">
                <a:solidFill>
                  <a:srgbClr val="000000"/>
                </a:solidFill>
              </a:rPr>
              <a:t>© ABB Group  </a:t>
            </a:r>
          </a:p>
        </p:txBody>
      </p:sp>
    </p:spTree>
    <p:extLst>
      <p:ext uri="{BB962C8B-B14F-4D97-AF65-F5344CB8AC3E}">
        <p14:creationId xmlns:p14="http://schemas.microsoft.com/office/powerpoint/2010/main" val="1188145745"/>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4" y="1592263"/>
            <a:ext cx="6191251"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4"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Click to edit Master text styles</a:t>
            </a:r>
          </a:p>
          <a:p>
            <a:pPr marL="179388" marR="0" lvl="1"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Second level</a:t>
            </a:r>
          </a:p>
          <a:p>
            <a:pPr marL="179388" marR="0" lvl="2"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Third level</a:t>
            </a:r>
          </a:p>
          <a:p>
            <a:pPr marL="179388" marR="0" lvl="3"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Fourth level</a:t>
            </a:r>
          </a:p>
          <a:p>
            <a:pPr marL="179388" marR="0" lvl="4"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Fifth level</a:t>
            </a:r>
            <a:endParaRPr lang="de-DE" dirty="0"/>
          </a:p>
        </p:txBody>
      </p:sp>
      <p:sp>
        <p:nvSpPr>
          <p:cNvPr id="15"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5"/>
          </p:nvPr>
        </p:nvSpPr>
        <p:spPr/>
        <p:txBody>
          <a:bodyPr/>
          <a:lstStyle/>
          <a:p>
            <a:fld id="{EA883089-31F0-4618-9521-7933C16FA65E}" type="datetime4">
              <a:rPr lang="en-US">
                <a:solidFill>
                  <a:srgbClr val="000000"/>
                </a:solidFill>
              </a:rPr>
              <a:pPr/>
              <a:t>September 30, 2015</a:t>
            </a:fld>
            <a:endParaRPr dirty="0">
              <a:solidFill>
                <a:srgbClr val="000000"/>
              </a:solidFill>
            </a:endParaRPr>
          </a:p>
        </p:txBody>
      </p:sp>
      <p:sp>
        <p:nvSpPr>
          <p:cNvPr id="12" name="Foliennummernplatzhalter 11"/>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3878307129"/>
      </p:ext>
    </p:extLst>
  </p:cSld>
  <p:clrMapOvr>
    <a:masterClrMapping/>
  </p:clrMapOvr>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4" y="1592263"/>
            <a:ext cx="3021013"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5"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1"/>
          </p:nvPr>
        </p:nvSpPr>
        <p:spPr>
          <a:xfrm>
            <a:off x="4643438" y="1592263"/>
            <a:ext cx="3024187"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7"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8"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9"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5"/>
          </p:nvPr>
        </p:nvSpPr>
        <p:spPr/>
        <p:txBody>
          <a:bodyPr/>
          <a:lstStyle/>
          <a:p>
            <a:fld id="{6D0B42FD-DC53-4975-BA89-C9340F8E9E56}" type="datetime4">
              <a:rPr lang="en-US">
                <a:solidFill>
                  <a:srgbClr val="000000"/>
                </a:solidFill>
              </a:rPr>
              <a:pPr/>
              <a:t>September 30, 2015</a:t>
            </a:fld>
            <a:endParaRPr dirty="0">
              <a:solidFill>
                <a:srgbClr val="000000"/>
              </a:solidFill>
            </a:endParaRPr>
          </a:p>
        </p:txBody>
      </p:sp>
      <p:sp>
        <p:nvSpPr>
          <p:cNvPr id="13" name="Foliennummernplatzhalter 12"/>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4" name="Fußzeilenplatzhalter 13"/>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19680551"/>
      </p:ext>
    </p:extLst>
  </p:cSld>
  <p:clrMapOvr>
    <a:masterClrMapping/>
  </p:clrMapOvr>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6" name="Inhaltsplatzhalter 3"/>
          <p:cNvSpPr>
            <a:spLocks noGrp="1"/>
          </p:cNvSpPr>
          <p:nvPr>
            <p:ph sz="half" idx="10"/>
          </p:nvPr>
        </p:nvSpPr>
        <p:spPr>
          <a:xfrm>
            <a:off x="1476376" y="3968750"/>
            <a:ext cx="6191250" cy="2232024"/>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7" name="Inhaltsplatzhalter 3"/>
          <p:cNvSpPr>
            <a:spLocks noGrp="1"/>
          </p:cNvSpPr>
          <p:nvPr>
            <p:ph sz="half" idx="11"/>
          </p:nvPr>
        </p:nvSpPr>
        <p:spPr>
          <a:xfrm>
            <a:off x="3583800" y="1592263"/>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8" name="Inhaltsplatzhalter 3"/>
          <p:cNvSpPr>
            <a:spLocks noGrp="1"/>
          </p:cNvSpPr>
          <p:nvPr>
            <p:ph sz="half" idx="12"/>
          </p:nvPr>
        </p:nvSpPr>
        <p:spPr>
          <a:xfrm>
            <a:off x="569122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5"/>
          </p:nvPr>
        </p:nvSpPr>
        <p:spPr/>
        <p:txBody>
          <a:bodyPr/>
          <a:lstStyle/>
          <a:p>
            <a:fld id="{2B7DB0D1-CBAB-42B8-9F30-61CDB7993F8C}" type="datetime4">
              <a:rPr lang="en-US">
                <a:solidFill>
                  <a:srgbClr val="000000"/>
                </a:solidFill>
              </a:rPr>
              <a:pPr/>
              <a:t>September 30, 2015</a:t>
            </a:fld>
            <a:endParaRPr dirty="0">
              <a:solidFill>
                <a:srgbClr val="000000"/>
              </a:solidFill>
            </a:endParaRPr>
          </a:p>
        </p:txBody>
      </p:sp>
      <p:sp>
        <p:nvSpPr>
          <p:cNvPr id="14" name="Foliennummernplatzhalter 13"/>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5" name="Fußzeilenplatzhalter 14"/>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985354554"/>
      </p:ext>
    </p:extLst>
  </p:cSld>
  <p:clrMapOvr>
    <a:masterClrMapping/>
  </p:clrMapOvr>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592263"/>
            <a:ext cx="3019424" cy="4608512"/>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2" name="Inhaltsplatzhalter 3"/>
          <p:cNvSpPr>
            <a:spLocks noGrp="1"/>
          </p:cNvSpPr>
          <p:nvPr>
            <p:ph sz="half" idx="2"/>
          </p:nvPr>
        </p:nvSpPr>
        <p:spPr>
          <a:xfrm>
            <a:off x="4643438" y="1592263"/>
            <a:ext cx="3024187" cy="4608511"/>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3"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537420E2-CB01-46DD-B13B-76E4C62F1042}" type="datetime4">
              <a:rPr lang="en-US">
                <a:solidFill>
                  <a:srgbClr val="000000"/>
                </a:solidFill>
              </a:rPr>
              <a:pPr/>
              <a:t>September 30, 2015</a:t>
            </a:fld>
            <a:endParaRPr dirty="0">
              <a:solidFill>
                <a:srgbClr val="000000"/>
              </a:solidFill>
            </a:endParaRPr>
          </a:p>
        </p:txBody>
      </p:sp>
      <p:sp>
        <p:nvSpPr>
          <p:cNvPr id="16" name="Foliennummernplatzhalter 15"/>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7" name="Fußzeilenplatzhalter 16"/>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134991615"/>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5" name="Inhaltsplatzhalter 3"/>
          <p:cNvSpPr>
            <a:spLocks noGrp="1"/>
          </p:cNvSpPr>
          <p:nvPr>
            <p:ph sz="half" idx="2"/>
          </p:nvPr>
        </p:nvSpPr>
        <p:spPr>
          <a:xfrm>
            <a:off x="4646612" y="1592263"/>
            <a:ext cx="3021013" cy="4608512"/>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7"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8"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33B1F8FF-3DB3-415D-88DD-99327CCFC8A5}" type="datetime4">
              <a:rPr lang="en-US">
                <a:solidFill>
                  <a:srgbClr val="000000"/>
                </a:solidFill>
              </a:rPr>
              <a:pPr/>
              <a:t>September 30, 2015</a:t>
            </a:fld>
            <a:endParaRPr dirty="0">
              <a:solidFill>
                <a:srgbClr val="000000"/>
              </a:solidFill>
            </a:endParaRPr>
          </a:p>
        </p:txBody>
      </p:sp>
      <p:sp>
        <p:nvSpPr>
          <p:cNvPr id="13" name="Foliennummernplatzhalter 12"/>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9" name="Fußzeilenplatzhalter 18"/>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1006865309"/>
      </p:ext>
    </p:extLst>
  </p:cSld>
  <p:clrMapOvr>
    <a:masterClrMapping/>
  </p:clrMapOvr>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6"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7" name="Inhaltsplatzhalter 2"/>
          <p:cNvSpPr>
            <a:spLocks noGrp="1"/>
          </p:cNvSpPr>
          <p:nvPr>
            <p:ph idx="12"/>
          </p:nvPr>
        </p:nvSpPr>
        <p:spPr>
          <a:xfrm>
            <a:off x="4643436"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8" name="Inhaltsplatzhalter 2"/>
          <p:cNvSpPr>
            <a:spLocks noGrp="1"/>
          </p:cNvSpPr>
          <p:nvPr>
            <p:ph idx="13"/>
          </p:nvPr>
        </p:nvSpPr>
        <p:spPr>
          <a:xfrm>
            <a:off x="4643436"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6"/>
          </p:nvPr>
        </p:nvSpPr>
        <p:spPr/>
        <p:txBody>
          <a:bodyPr/>
          <a:lstStyle/>
          <a:p>
            <a:fld id="{051B6294-0D3F-4767-8567-31B509C26BBE}" type="datetime4">
              <a:rPr lang="en-US">
                <a:solidFill>
                  <a:srgbClr val="000000"/>
                </a:solidFill>
              </a:rPr>
              <a:pPr/>
              <a:t>September 30, 2015</a:t>
            </a:fld>
            <a:endParaRPr dirty="0">
              <a:solidFill>
                <a:srgbClr val="000000"/>
              </a:solidFill>
            </a:endParaRPr>
          </a:p>
        </p:txBody>
      </p:sp>
      <p:sp>
        <p:nvSpPr>
          <p:cNvPr id="14" name="Foliennummernplatzhalter 13"/>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5" name="Fußzeilenplatzhalter 14"/>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462207714"/>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592263"/>
            <a:ext cx="8712200"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1"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2" name="Untertitel 2"/>
          <p:cNvSpPr>
            <a:spLocks noGrp="1"/>
          </p:cNvSpPr>
          <p:nvPr>
            <p:ph type="subTitle" idx="10"/>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1"/>
          </p:nvPr>
        </p:nvSpPr>
        <p:spPr/>
        <p:txBody>
          <a:bodyPr/>
          <a:lstStyle/>
          <a:p>
            <a:fld id="{252D9766-2468-4387-9FA0-09B5F155475B}" type="datetime4">
              <a:rPr lang="en-US">
                <a:solidFill>
                  <a:srgbClr val="000000"/>
                </a:solidFill>
              </a:rPr>
              <a:pPr/>
              <a:t>September 30, 2015</a:t>
            </a:fld>
            <a:endParaRPr dirty="0">
              <a:solidFill>
                <a:srgbClr val="000000"/>
              </a:solidFill>
            </a:endParaRPr>
          </a:p>
        </p:txBody>
      </p:sp>
      <p:sp>
        <p:nvSpPr>
          <p:cNvPr id="10" name="Foliennummernplatzhalter 9"/>
          <p:cNvSpPr>
            <a:spLocks noGrp="1"/>
          </p:cNvSpPr>
          <p:nvPr>
            <p:ph type="sldNum" sz="quarter" idx="12"/>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3"/>
          </p:nvPr>
        </p:nvSpPr>
        <p:spPr/>
        <p:txBody>
          <a:bodyPr/>
          <a:lstStyle/>
          <a:p>
            <a:r>
              <a:rPr lang="en-US">
                <a:solidFill>
                  <a:srgbClr val="000000"/>
                </a:solidFill>
              </a:rPr>
              <a:t>© ABB Group  </a:t>
            </a:r>
          </a:p>
        </p:txBody>
      </p:sp>
    </p:spTree>
    <p:extLst>
      <p:ext uri="{BB962C8B-B14F-4D97-AF65-F5344CB8AC3E}">
        <p14:creationId xmlns:p14="http://schemas.microsoft.com/office/powerpoint/2010/main" val="2495699338"/>
      </p:ext>
    </p:extLst>
  </p:cSld>
  <p:clrMapOvr>
    <a:masterClrMapping/>
  </p:clrMapOvr>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0" y="1592263"/>
            <a:ext cx="4284663"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3" name="Inhaltsplatzhalter 2"/>
          <p:cNvSpPr>
            <a:spLocks noGrp="1"/>
          </p:cNvSpPr>
          <p:nvPr>
            <p:ph idx="12"/>
          </p:nvPr>
        </p:nvSpPr>
        <p:spPr>
          <a:xfrm>
            <a:off x="4643439" y="1592263"/>
            <a:ext cx="4284662"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3"/>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4"/>
          </p:nvPr>
        </p:nvSpPr>
        <p:spPr/>
        <p:txBody>
          <a:bodyPr/>
          <a:lstStyle/>
          <a:p>
            <a:fld id="{C2F5A8A0-D19D-4C87-B98D-14A76AD8E8B8}" type="datetime4">
              <a:rPr lang="en-US">
                <a:solidFill>
                  <a:srgbClr val="000000"/>
                </a:solidFill>
              </a:rPr>
              <a:pPr/>
              <a:t>September 30, 2015</a:t>
            </a:fld>
            <a:endParaRPr dirty="0">
              <a:solidFill>
                <a:srgbClr val="000000"/>
              </a:solidFill>
            </a:endParaRPr>
          </a:p>
        </p:txBody>
      </p:sp>
      <p:sp>
        <p:nvSpPr>
          <p:cNvPr id="11" name="Foliennummernplatzhalter 10"/>
          <p:cNvSpPr>
            <a:spLocks noGrp="1"/>
          </p:cNvSpPr>
          <p:nvPr>
            <p:ph type="sldNum" sz="quarter" idx="15"/>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2" name="Fußzeilenplatzhalter 11"/>
          <p:cNvSpPr>
            <a:spLocks noGrp="1"/>
          </p:cNvSpPr>
          <p:nvPr>
            <p:ph type="ftr" sz="quarter" idx="16"/>
          </p:nvPr>
        </p:nvSpPr>
        <p:spPr/>
        <p:txBody>
          <a:bodyPr/>
          <a:lstStyle/>
          <a:p>
            <a:r>
              <a:rPr lang="en-US">
                <a:solidFill>
                  <a:srgbClr val="000000"/>
                </a:solidFill>
              </a:rPr>
              <a:t>© ABB Group  </a:t>
            </a:r>
          </a:p>
        </p:txBody>
      </p:sp>
    </p:spTree>
    <p:extLst>
      <p:ext uri="{BB962C8B-B14F-4D97-AF65-F5344CB8AC3E}">
        <p14:creationId xmlns:p14="http://schemas.microsoft.com/office/powerpoint/2010/main" val="2425858004"/>
      </p:ext>
    </p:extLst>
  </p:cSld>
  <p:clrMapOvr>
    <a:masterClrMapping/>
  </p:clrMapOvr>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5" y="2162175"/>
            <a:ext cx="7451725" cy="4038600"/>
          </a:xfrm>
        </p:spPr>
        <p:txBody>
          <a:bodyPr/>
          <a:lstStyle>
            <a:lvl1pPr>
              <a:buNone/>
              <a:defRPr/>
            </a:lvl1pPr>
          </a:lstStyle>
          <a:p>
            <a:pPr lvl="0"/>
            <a:r>
              <a:rPr lang="en-US" smtClean="0"/>
              <a:t>Click to edit Master text styles</a:t>
            </a:r>
          </a:p>
        </p:txBody>
      </p:sp>
      <p:sp>
        <p:nvSpPr>
          <p:cNvPr id="14" name="Textplatzhalter 7"/>
          <p:cNvSpPr>
            <a:spLocks noGrp="1"/>
          </p:cNvSpPr>
          <p:nvPr>
            <p:ph type="body" sz="quarter" idx="12"/>
          </p:nvPr>
        </p:nvSpPr>
        <p:spPr>
          <a:xfrm>
            <a:off x="1476375" y="1581149"/>
            <a:ext cx="7451725" cy="581025"/>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r>
              <a:rPr lang="en-US" smtClean="0"/>
              <a:t>Click to edit Master text styles</a:t>
            </a:r>
          </a:p>
        </p:txBody>
      </p:sp>
      <p:sp>
        <p:nvSpPr>
          <p:cNvPr id="15" name="Inhaltsplatzhalter 10"/>
          <p:cNvSpPr>
            <a:spLocks noGrp="1"/>
          </p:cNvSpPr>
          <p:nvPr>
            <p:ph sz="quarter" idx="13"/>
          </p:nvPr>
        </p:nvSpPr>
        <p:spPr>
          <a:xfrm>
            <a:off x="215900" y="1592263"/>
            <a:ext cx="1116013" cy="4608512"/>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6"/>
          </p:nvPr>
        </p:nvSpPr>
        <p:spPr/>
        <p:txBody>
          <a:bodyPr/>
          <a:lstStyle/>
          <a:p>
            <a:fld id="{FD2D9FC6-DCC2-46AF-85D2-E26EDB35AC72}" type="datetime4">
              <a:rPr lang="en-US">
                <a:solidFill>
                  <a:srgbClr val="000000"/>
                </a:solidFill>
              </a:rPr>
              <a:pPr/>
              <a:t>September 30, 2015</a:t>
            </a:fld>
            <a:endParaRPr dirty="0">
              <a:solidFill>
                <a:srgbClr val="000000"/>
              </a:solidFill>
            </a:endParaRPr>
          </a:p>
        </p:txBody>
      </p:sp>
      <p:sp>
        <p:nvSpPr>
          <p:cNvPr id="11" name="Foliennummernplatzhalter 10"/>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378502628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592262"/>
            <a:ext cx="9144000" cy="5265737"/>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4" name="Rechteck 3"/>
          <p:cNvSpPr/>
          <p:nvPr userDrawn="1"/>
        </p:nvSpPr>
        <p:spPr>
          <a:xfrm>
            <a:off x="0" y="0"/>
            <a:ext cx="9144000" cy="1592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Tree>
    <p:extLst>
      <p:ext uri="{BB962C8B-B14F-4D97-AF65-F5344CB8AC3E}">
        <p14:creationId xmlns:p14="http://schemas.microsoft.com/office/powerpoint/2010/main" val="3325378462"/>
      </p:ext>
    </p:extLst>
  </p:cSld>
  <p:clrMapOvr>
    <a:masterClrMapping/>
  </p:clrMapOvr>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0"/>
            <a:ext cx="9144000" cy="6857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Tree>
    <p:extLst>
      <p:ext uri="{BB962C8B-B14F-4D97-AF65-F5344CB8AC3E}">
        <p14:creationId xmlns:p14="http://schemas.microsoft.com/office/powerpoint/2010/main" val="2245323648"/>
      </p:ext>
    </p:extLst>
  </p:cSld>
  <p:clrMapOvr>
    <a:masterClrMapping/>
  </p:clrMapOvr>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6858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sp>
        <p:nvSpPr>
          <p:cNvPr id="5" name="Rechteck 4"/>
          <p:cNvSpPr/>
          <p:nvPr userDrawn="1"/>
        </p:nvSpPr>
        <p:spPr>
          <a:xfrm>
            <a:off x="7667625" y="6200775"/>
            <a:ext cx="1476375" cy="6572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rgbClr val="005ADE"/>
              </a:buClr>
              <a:buFont typeface="Wingdings" pitchFamily="2" charset="2"/>
              <a:buChar char="§"/>
            </a:pPr>
            <a:endParaRPr lang="de-DE" dirty="0" smtClean="0">
              <a:solidFill>
                <a:srgbClr val="000000"/>
              </a:solidFill>
            </a:endParaRPr>
          </a:p>
        </p:txBody>
      </p:sp>
      <p:grpSp>
        <p:nvGrpSpPr>
          <p:cNvPr id="5122" name="Group 2"/>
          <p:cNvGrpSpPr>
            <a:grpSpLocks/>
          </p:cNvGrpSpPr>
          <p:nvPr userDrawn="1"/>
        </p:nvGrpSpPr>
        <p:grpSpPr bwMode="auto">
          <a:xfrm>
            <a:off x="0" y="0"/>
            <a:ext cx="9144000" cy="6858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extLst>
      <p:ext uri="{BB962C8B-B14F-4D97-AF65-F5344CB8AC3E}">
        <p14:creationId xmlns:p14="http://schemas.microsoft.com/office/powerpoint/2010/main" val="1256935847"/>
      </p:ext>
    </p:extLst>
  </p:cSld>
  <p:clrMapOvr>
    <a:masterClrMapping/>
  </p:clrMapOvr>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p:txBody>
          <a:bodyPr/>
          <a:lstStyle>
            <a:lvl1pPr>
              <a:defRPr/>
            </a:lvl1pPr>
          </a:lstStyle>
          <a:p>
            <a:r>
              <a:rPr lang="en-US" smtClean="0">
                <a:solidFill>
                  <a:srgbClr val="000000"/>
                </a:solidFill>
              </a:rPr>
              <a:t>© ABB Group  </a:t>
            </a:r>
            <a:endParaRPr lang="en-US" dirty="0">
              <a:solidFill>
                <a:srgbClr val="000000"/>
              </a:solidFill>
            </a:endParaRPr>
          </a:p>
        </p:txBody>
      </p:sp>
      <p:sp>
        <p:nvSpPr>
          <p:cNvPr id="6" name="Datumsplatzhalter 9"/>
          <p:cNvSpPr>
            <a:spLocks noGrp="1"/>
          </p:cNvSpPr>
          <p:nvPr>
            <p:ph type="dt" sz="half" idx="16"/>
          </p:nvPr>
        </p:nvSpPr>
        <p:spPr>
          <a:xfrm>
            <a:off x="236682" y="6688380"/>
            <a:ext cx="592889" cy="108871"/>
          </a:xfrm>
        </p:spPr>
        <p:txBody>
          <a:bodyPr/>
          <a:lstStyle/>
          <a:p>
            <a:fld id="{6070C717-7D3B-4AB8-A640-A3DD27314CD3}" type="datetime4">
              <a:rPr lang="en-US">
                <a:solidFill>
                  <a:srgbClr val="000000"/>
                </a:solidFill>
              </a:rPr>
              <a:pPr/>
              <a:t>September 30, 2015</a:t>
            </a:fld>
            <a:endParaRPr lang="en-US" dirty="0">
              <a:solidFill>
                <a:srgbClr val="000000"/>
              </a:solidFill>
            </a:endParaRPr>
          </a:p>
        </p:txBody>
      </p:sp>
      <p:sp>
        <p:nvSpPr>
          <p:cNvPr id="7" name="Foliennummernplatzhalter 10"/>
          <p:cNvSpPr>
            <a:spLocks noGrp="1"/>
          </p:cNvSpPr>
          <p:nvPr>
            <p:ph type="sldNum" sz="quarter" idx="17"/>
          </p:nvPr>
        </p:nvSpPr>
        <p:spPr>
          <a:xfrm>
            <a:off x="866364" y="6693810"/>
            <a:ext cx="448519" cy="108871"/>
          </a:xfrm>
        </p:spPr>
        <p:txBody>
          <a:body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Tree>
    <p:extLst>
      <p:ext uri="{BB962C8B-B14F-4D97-AF65-F5344CB8AC3E}">
        <p14:creationId xmlns:p14="http://schemas.microsoft.com/office/powerpoint/2010/main" val="179904575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dirty="0" smtClean="0">
                <a:solidFill>
                  <a:srgbClr val="000000"/>
                </a:solidFill>
              </a:rPr>
              <a:t>© ABB Group  </a:t>
            </a:r>
            <a:endParaRPr lang="en-US" dirty="0">
              <a:solidFill>
                <a:srgbClr val="000000"/>
              </a:solidFill>
            </a:endParaRPr>
          </a:p>
        </p:txBody>
      </p:sp>
      <p:sp>
        <p:nvSpPr>
          <p:cNvPr id="4" name="Foliennummernplatzhalter 10"/>
          <p:cNvSpPr>
            <a:spLocks noGrp="1"/>
          </p:cNvSpPr>
          <p:nvPr>
            <p:ph type="sldNum" sz="quarter" idx="17"/>
          </p:nvPr>
        </p:nvSpPr>
        <p:spPr>
          <a:xfrm>
            <a:off x="866364" y="6693810"/>
            <a:ext cx="448519" cy="108871"/>
          </a:xfrm>
        </p:spPr>
        <p:txBody>
          <a:body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5" name="Datumsplatzhalter 9"/>
          <p:cNvSpPr>
            <a:spLocks noGrp="1"/>
          </p:cNvSpPr>
          <p:nvPr>
            <p:ph type="dt" sz="half" idx="16"/>
          </p:nvPr>
        </p:nvSpPr>
        <p:spPr>
          <a:xfrm>
            <a:off x="234920" y="6688380"/>
            <a:ext cx="592889" cy="108871"/>
          </a:xfrm>
        </p:spPr>
        <p:txBody>
          <a:bodyPr/>
          <a:lstStyle/>
          <a:p>
            <a:fld id="{A2F428CA-0333-4D88-8542-D087B2F43E2B}" type="datetime4">
              <a:rPr lang="en-US">
                <a:solidFill>
                  <a:srgbClr val="000000"/>
                </a:solidFill>
              </a:rPr>
              <a:pPr/>
              <a:t>September 30, 2015</a:t>
            </a:fld>
            <a:endParaRPr dirty="0">
              <a:solidFill>
                <a:srgbClr val="000000"/>
              </a:solidFill>
            </a:endParaRPr>
          </a:p>
        </p:txBody>
      </p:sp>
    </p:spTree>
    <p:extLst>
      <p:ext uri="{BB962C8B-B14F-4D97-AF65-F5344CB8AC3E}">
        <p14:creationId xmlns:p14="http://schemas.microsoft.com/office/powerpoint/2010/main" val="93338683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51"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3" y="225425"/>
            <a:ext cx="8713787" cy="3602038"/>
          </a:xfrm>
          <a:prstGeom prst="rect">
            <a:avLst/>
          </a:prstGeom>
          <a:noFill/>
        </p:spPr>
      </p:pic>
      <p:sp>
        <p:nvSpPr>
          <p:cNvPr id="14"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5"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6"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4018129190"/>
      </p:ext>
    </p:extLst>
  </p:cSld>
  <p:clrMapOvr>
    <a:masterClrMapping/>
  </p:clrMapOvr>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3075"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10" name="Bildplatzhalter 9"/>
          <p:cNvSpPr>
            <a:spLocks noGrp="1"/>
          </p:cNvSpPr>
          <p:nvPr>
            <p:ph type="pic" sz="quarter" idx="12"/>
          </p:nvPr>
        </p:nvSpPr>
        <p:spPr>
          <a:xfrm>
            <a:off x="214314" y="225426"/>
            <a:ext cx="8702674" cy="3598862"/>
          </a:xfrm>
        </p:spPr>
        <p:txBody>
          <a:bodyPr/>
          <a:lstStyle>
            <a:lvl1pPr>
              <a:buNone/>
              <a:defRPr/>
            </a:lvl1pPr>
          </a:lstStyle>
          <a:p>
            <a:r>
              <a:rPr lang="en-US" smtClean="0"/>
              <a:t>Click icon to add picture</a:t>
            </a:r>
            <a:endParaRPr lang="de-DE" dirty="0"/>
          </a:p>
        </p:txBody>
      </p:sp>
      <p:sp>
        <p:nvSpPr>
          <p:cNvPr id="9"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3"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4"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611788528"/>
      </p:ext>
    </p:extLst>
  </p:cSld>
  <p:clrMapOvr>
    <a:masterClrMapping/>
  </p:clrMapOvr>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4099"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6" name="Titel 1"/>
          <p:cNvSpPr>
            <a:spLocks noGrp="1"/>
          </p:cNvSpPr>
          <p:nvPr>
            <p:ph type="ctrTitle"/>
          </p:nvPr>
        </p:nvSpPr>
        <p:spPr>
          <a:xfrm>
            <a:off x="215900" y="225425"/>
            <a:ext cx="8712200" cy="3970348"/>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r>
              <a:rPr lang="en-US" smtClean="0"/>
              <a:t>Click to edit Master title style</a:t>
            </a:r>
            <a:endParaRPr lang="de-DE" dirty="0"/>
          </a:p>
        </p:txBody>
      </p:sp>
      <p:sp>
        <p:nvSpPr>
          <p:cNvPr id="7" name="Text Placeholder 12"/>
          <p:cNvSpPr>
            <a:spLocks noGrp="1"/>
          </p:cNvSpPr>
          <p:nvPr>
            <p:ph type="body" sz="quarter" idx="10"/>
          </p:nvPr>
        </p:nvSpPr>
        <p:spPr>
          <a:xfrm>
            <a:off x="215900" y="5254650"/>
            <a:ext cx="8712200" cy="203175"/>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510690913"/>
      </p:ext>
    </p:extLst>
  </p:cSld>
  <p:clrMapOvr>
    <a:masterClrMapping/>
  </p:clrMapOvr>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Bildplatzhalter 9"/>
          <p:cNvSpPr>
            <a:spLocks noGrp="1"/>
          </p:cNvSpPr>
          <p:nvPr>
            <p:ph type="pic" sz="quarter" idx="12"/>
          </p:nvPr>
        </p:nvSpPr>
        <p:spPr>
          <a:xfrm>
            <a:off x="214313" y="225425"/>
            <a:ext cx="8713787" cy="3598863"/>
          </a:xfrm>
        </p:spPr>
        <p:txBody>
          <a:bodyPr/>
          <a:lstStyle>
            <a:lvl1pPr>
              <a:buNone/>
              <a:defRPr/>
            </a:lvl1pPr>
          </a:lstStyle>
          <a:p>
            <a:r>
              <a:rPr lang="en-US" smtClean="0"/>
              <a:t>Click icon to add picture</a:t>
            </a:r>
            <a:endParaRPr lang="de-DE" dirty="0"/>
          </a:p>
        </p:txBody>
      </p:sp>
      <p:sp>
        <p:nvSpPr>
          <p:cNvPr id="7"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0"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Tree>
    <p:extLst>
      <p:ext uri="{BB962C8B-B14F-4D97-AF65-F5344CB8AC3E}">
        <p14:creationId xmlns:p14="http://schemas.microsoft.com/office/powerpoint/2010/main" val="345866727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Titel 1"/>
          <p:cNvSpPr>
            <a:spLocks noGrp="1"/>
          </p:cNvSpPr>
          <p:nvPr>
            <p:ph type="title"/>
          </p:nvPr>
        </p:nvSpPr>
        <p:spPr>
          <a:xfrm>
            <a:off x="215900" y="225424"/>
            <a:ext cx="8712200" cy="5975351"/>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r>
              <a:rPr lang="en-US" smtClean="0"/>
              <a:t>Click to edit Master title style</a:t>
            </a:r>
            <a:endParaRPr lang="de-DE" dirty="0"/>
          </a:p>
        </p:txBody>
      </p:sp>
    </p:spTree>
    <p:extLst>
      <p:ext uri="{BB962C8B-B14F-4D97-AF65-F5344CB8AC3E}">
        <p14:creationId xmlns:p14="http://schemas.microsoft.com/office/powerpoint/2010/main" val="314819363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Inhaltsplatzhalter 3"/>
          <p:cNvSpPr>
            <a:spLocks noGrp="1"/>
          </p:cNvSpPr>
          <p:nvPr>
            <p:ph sz="half" idx="2"/>
          </p:nvPr>
        </p:nvSpPr>
        <p:spPr>
          <a:xfrm>
            <a:off x="1476374" y="1592263"/>
            <a:ext cx="6191251" cy="4608512"/>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2" name="Inhaltsplatzhalter 3"/>
          <p:cNvSpPr>
            <a:spLocks noGrp="1"/>
          </p:cNvSpPr>
          <p:nvPr>
            <p:ph sz="half" idx="11"/>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a:p>
            <a:pPr marL="0" marR="0" lvl="1"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Second level</a:t>
            </a:r>
          </a:p>
        </p:txBody>
      </p:sp>
      <p:sp>
        <p:nvSpPr>
          <p:cNvPr id="23"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2"/>
          </p:nvPr>
        </p:nvSpPr>
        <p:spPr/>
        <p:txBody>
          <a:bodyPr/>
          <a:lstStyle/>
          <a:p>
            <a:fld id="{820F2134-6744-4127-BEFB-F015C7A16EE5}" type="datetime4">
              <a:rPr lang="en-US">
                <a:solidFill>
                  <a:srgbClr val="000000"/>
                </a:solidFill>
              </a:rPr>
              <a:pPr/>
              <a:t>September 30, 2015</a:t>
            </a:fld>
            <a:endParaRPr dirty="0">
              <a:solidFill>
                <a:srgbClr val="000000"/>
              </a:solidFill>
            </a:endParaRPr>
          </a:p>
        </p:txBody>
      </p:sp>
      <p:sp>
        <p:nvSpPr>
          <p:cNvPr id="10" name="Foliennummernplatzhalter 9"/>
          <p:cNvSpPr>
            <a:spLocks noGrp="1"/>
          </p:cNvSpPr>
          <p:nvPr>
            <p:ph type="sldNum" sz="quarter" idx="13"/>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1" name="Fußzeilenplatzhalter 10"/>
          <p:cNvSpPr>
            <a:spLocks noGrp="1"/>
          </p:cNvSpPr>
          <p:nvPr>
            <p:ph type="ftr" sz="quarter" idx="14"/>
          </p:nvPr>
        </p:nvSpPr>
        <p:spPr/>
        <p:txBody>
          <a:bodyPr/>
          <a:lstStyle/>
          <a:p>
            <a:r>
              <a:rPr lang="en-US">
                <a:solidFill>
                  <a:srgbClr val="000000"/>
                </a:solidFill>
              </a:rPr>
              <a:t>© ABB Group  </a:t>
            </a:r>
          </a:p>
        </p:txBody>
      </p:sp>
    </p:spTree>
    <p:extLst>
      <p:ext uri="{BB962C8B-B14F-4D97-AF65-F5344CB8AC3E}">
        <p14:creationId xmlns:p14="http://schemas.microsoft.com/office/powerpoint/2010/main" val="1188145745"/>
      </p:ext>
    </p:extLst>
  </p:cSld>
  <p:clrMapOvr>
    <a:masterClrMapping/>
  </p:clrMapOvr>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4" y="1592263"/>
            <a:ext cx="6191251"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4"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Click to edit Master text styles</a:t>
            </a:r>
          </a:p>
          <a:p>
            <a:pPr marL="179388" marR="0" lvl="1"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Second level</a:t>
            </a:r>
          </a:p>
          <a:p>
            <a:pPr marL="179388" marR="0" lvl="2"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Third level</a:t>
            </a:r>
          </a:p>
          <a:p>
            <a:pPr marL="179388" marR="0" lvl="3"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Fourth level</a:t>
            </a:r>
          </a:p>
          <a:p>
            <a:pPr marL="179388" marR="0" lvl="4"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Fifth level</a:t>
            </a:r>
            <a:endParaRPr lang="de-DE" dirty="0"/>
          </a:p>
        </p:txBody>
      </p:sp>
      <p:sp>
        <p:nvSpPr>
          <p:cNvPr id="15"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5"/>
          </p:nvPr>
        </p:nvSpPr>
        <p:spPr/>
        <p:txBody>
          <a:bodyPr/>
          <a:lstStyle/>
          <a:p>
            <a:fld id="{EA883089-31F0-4618-9521-7933C16FA65E}" type="datetime4">
              <a:rPr lang="en-US">
                <a:solidFill>
                  <a:srgbClr val="000000"/>
                </a:solidFill>
              </a:rPr>
              <a:pPr/>
              <a:t>September 30, 2015</a:t>
            </a:fld>
            <a:endParaRPr dirty="0">
              <a:solidFill>
                <a:srgbClr val="000000"/>
              </a:solidFill>
            </a:endParaRPr>
          </a:p>
        </p:txBody>
      </p:sp>
      <p:sp>
        <p:nvSpPr>
          <p:cNvPr id="12" name="Foliennummernplatzhalter 11"/>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3878307129"/>
      </p:ext>
    </p:extLst>
  </p:cSld>
  <p:clrMapOvr>
    <a:masterClrMapping/>
  </p:clrMapOvr>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4" y="1592263"/>
            <a:ext cx="3021013"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5"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1"/>
          </p:nvPr>
        </p:nvSpPr>
        <p:spPr>
          <a:xfrm>
            <a:off x="4643438" y="1592263"/>
            <a:ext cx="3024187"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7"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8"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9"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5"/>
          </p:nvPr>
        </p:nvSpPr>
        <p:spPr/>
        <p:txBody>
          <a:bodyPr/>
          <a:lstStyle/>
          <a:p>
            <a:fld id="{6D0B42FD-DC53-4975-BA89-C9340F8E9E56}" type="datetime4">
              <a:rPr lang="en-US">
                <a:solidFill>
                  <a:srgbClr val="000000"/>
                </a:solidFill>
              </a:rPr>
              <a:pPr/>
              <a:t>September 30, 2015</a:t>
            </a:fld>
            <a:endParaRPr dirty="0">
              <a:solidFill>
                <a:srgbClr val="000000"/>
              </a:solidFill>
            </a:endParaRPr>
          </a:p>
        </p:txBody>
      </p:sp>
      <p:sp>
        <p:nvSpPr>
          <p:cNvPr id="13" name="Foliennummernplatzhalter 12"/>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4" name="Fußzeilenplatzhalter 13"/>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19680551"/>
      </p:ext>
    </p:extLst>
  </p:cSld>
  <p:clrMapOvr>
    <a:masterClrMapping/>
  </p:clrMapOvr>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6" name="Inhaltsplatzhalter 3"/>
          <p:cNvSpPr>
            <a:spLocks noGrp="1"/>
          </p:cNvSpPr>
          <p:nvPr>
            <p:ph sz="half" idx="10"/>
          </p:nvPr>
        </p:nvSpPr>
        <p:spPr>
          <a:xfrm>
            <a:off x="1476376" y="3968750"/>
            <a:ext cx="6191250" cy="2232024"/>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7" name="Inhaltsplatzhalter 3"/>
          <p:cNvSpPr>
            <a:spLocks noGrp="1"/>
          </p:cNvSpPr>
          <p:nvPr>
            <p:ph sz="half" idx="11"/>
          </p:nvPr>
        </p:nvSpPr>
        <p:spPr>
          <a:xfrm>
            <a:off x="3583800" y="1592263"/>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8" name="Inhaltsplatzhalter 3"/>
          <p:cNvSpPr>
            <a:spLocks noGrp="1"/>
          </p:cNvSpPr>
          <p:nvPr>
            <p:ph sz="half" idx="12"/>
          </p:nvPr>
        </p:nvSpPr>
        <p:spPr>
          <a:xfrm>
            <a:off x="569122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5"/>
          </p:nvPr>
        </p:nvSpPr>
        <p:spPr/>
        <p:txBody>
          <a:bodyPr/>
          <a:lstStyle/>
          <a:p>
            <a:fld id="{2B7DB0D1-CBAB-42B8-9F30-61CDB7993F8C}" type="datetime4">
              <a:rPr lang="en-US">
                <a:solidFill>
                  <a:srgbClr val="000000"/>
                </a:solidFill>
              </a:rPr>
              <a:pPr/>
              <a:t>September 30, 2015</a:t>
            </a:fld>
            <a:endParaRPr dirty="0">
              <a:solidFill>
                <a:srgbClr val="000000"/>
              </a:solidFill>
            </a:endParaRPr>
          </a:p>
        </p:txBody>
      </p:sp>
      <p:sp>
        <p:nvSpPr>
          <p:cNvPr id="14" name="Foliennummernplatzhalter 13"/>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5" name="Fußzeilenplatzhalter 14"/>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985354554"/>
      </p:ext>
    </p:extLst>
  </p:cSld>
  <p:clrMapOvr>
    <a:masterClrMapping/>
  </p:clrMapOvr>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592263"/>
            <a:ext cx="3019424" cy="4608512"/>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2" name="Inhaltsplatzhalter 3"/>
          <p:cNvSpPr>
            <a:spLocks noGrp="1"/>
          </p:cNvSpPr>
          <p:nvPr>
            <p:ph sz="half" idx="2"/>
          </p:nvPr>
        </p:nvSpPr>
        <p:spPr>
          <a:xfrm>
            <a:off x="4643438" y="1592263"/>
            <a:ext cx="3024187" cy="4608511"/>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3"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537420E2-CB01-46DD-B13B-76E4C62F1042}" type="datetime4">
              <a:rPr lang="en-US">
                <a:solidFill>
                  <a:srgbClr val="000000"/>
                </a:solidFill>
              </a:rPr>
              <a:pPr/>
              <a:t>September 30, 2015</a:t>
            </a:fld>
            <a:endParaRPr dirty="0">
              <a:solidFill>
                <a:srgbClr val="000000"/>
              </a:solidFill>
            </a:endParaRPr>
          </a:p>
        </p:txBody>
      </p:sp>
      <p:sp>
        <p:nvSpPr>
          <p:cNvPr id="16" name="Foliennummernplatzhalter 15"/>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7" name="Fußzeilenplatzhalter 16"/>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134991615"/>
      </p:ext>
    </p:extLst>
  </p:cSld>
  <p:clrMapOvr>
    <a:masterClrMapping/>
  </p:clrMapOvr>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5" name="Inhaltsplatzhalter 3"/>
          <p:cNvSpPr>
            <a:spLocks noGrp="1"/>
          </p:cNvSpPr>
          <p:nvPr>
            <p:ph sz="half" idx="2"/>
          </p:nvPr>
        </p:nvSpPr>
        <p:spPr>
          <a:xfrm>
            <a:off x="4646612" y="1592263"/>
            <a:ext cx="3021013" cy="4608512"/>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7"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8"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33B1F8FF-3DB3-415D-88DD-99327CCFC8A5}" type="datetime4">
              <a:rPr lang="en-US">
                <a:solidFill>
                  <a:srgbClr val="000000"/>
                </a:solidFill>
              </a:rPr>
              <a:pPr/>
              <a:t>September 30, 2015</a:t>
            </a:fld>
            <a:endParaRPr dirty="0">
              <a:solidFill>
                <a:srgbClr val="000000"/>
              </a:solidFill>
            </a:endParaRPr>
          </a:p>
        </p:txBody>
      </p:sp>
      <p:sp>
        <p:nvSpPr>
          <p:cNvPr id="13" name="Foliennummernplatzhalter 12"/>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9" name="Fußzeilenplatzhalter 18"/>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1006865309"/>
      </p:ext>
    </p:extLst>
  </p:cSld>
  <p:clrMapOvr>
    <a:masterClrMapping/>
  </p:clrMapOvr>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6"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7" name="Inhaltsplatzhalter 2"/>
          <p:cNvSpPr>
            <a:spLocks noGrp="1"/>
          </p:cNvSpPr>
          <p:nvPr>
            <p:ph idx="12"/>
          </p:nvPr>
        </p:nvSpPr>
        <p:spPr>
          <a:xfrm>
            <a:off x="4643436"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8" name="Inhaltsplatzhalter 2"/>
          <p:cNvSpPr>
            <a:spLocks noGrp="1"/>
          </p:cNvSpPr>
          <p:nvPr>
            <p:ph idx="13"/>
          </p:nvPr>
        </p:nvSpPr>
        <p:spPr>
          <a:xfrm>
            <a:off x="4643436"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6"/>
          </p:nvPr>
        </p:nvSpPr>
        <p:spPr/>
        <p:txBody>
          <a:bodyPr/>
          <a:lstStyle/>
          <a:p>
            <a:fld id="{051B6294-0D3F-4767-8567-31B509C26BBE}" type="datetime4">
              <a:rPr lang="en-US">
                <a:solidFill>
                  <a:srgbClr val="000000"/>
                </a:solidFill>
              </a:rPr>
              <a:pPr/>
              <a:t>September 30, 2015</a:t>
            </a:fld>
            <a:endParaRPr dirty="0">
              <a:solidFill>
                <a:srgbClr val="000000"/>
              </a:solidFill>
            </a:endParaRPr>
          </a:p>
        </p:txBody>
      </p:sp>
      <p:sp>
        <p:nvSpPr>
          <p:cNvPr id="14" name="Foliennummernplatzhalter 13"/>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5" name="Fußzeilenplatzhalter 14"/>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462207714"/>
      </p:ext>
    </p:extLst>
  </p:cSld>
  <p:clrMapOvr>
    <a:masterClrMapping/>
  </p:clrMapOvr>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592263"/>
            <a:ext cx="8712200"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1"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2" name="Untertitel 2"/>
          <p:cNvSpPr>
            <a:spLocks noGrp="1"/>
          </p:cNvSpPr>
          <p:nvPr>
            <p:ph type="subTitle" idx="10"/>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1"/>
          </p:nvPr>
        </p:nvSpPr>
        <p:spPr/>
        <p:txBody>
          <a:bodyPr/>
          <a:lstStyle/>
          <a:p>
            <a:fld id="{252D9766-2468-4387-9FA0-09B5F155475B}" type="datetime4">
              <a:rPr lang="en-US">
                <a:solidFill>
                  <a:srgbClr val="000000"/>
                </a:solidFill>
              </a:rPr>
              <a:pPr/>
              <a:t>September 30, 2015</a:t>
            </a:fld>
            <a:endParaRPr dirty="0">
              <a:solidFill>
                <a:srgbClr val="000000"/>
              </a:solidFill>
            </a:endParaRPr>
          </a:p>
        </p:txBody>
      </p:sp>
      <p:sp>
        <p:nvSpPr>
          <p:cNvPr id="10" name="Foliennummernplatzhalter 9"/>
          <p:cNvSpPr>
            <a:spLocks noGrp="1"/>
          </p:cNvSpPr>
          <p:nvPr>
            <p:ph type="sldNum" sz="quarter" idx="12"/>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3"/>
          </p:nvPr>
        </p:nvSpPr>
        <p:spPr/>
        <p:txBody>
          <a:bodyPr/>
          <a:lstStyle/>
          <a:p>
            <a:r>
              <a:rPr lang="en-US">
                <a:solidFill>
                  <a:srgbClr val="000000"/>
                </a:solidFill>
              </a:rPr>
              <a:t>© ABB Group  </a:t>
            </a:r>
          </a:p>
        </p:txBody>
      </p:sp>
    </p:spTree>
    <p:extLst>
      <p:ext uri="{BB962C8B-B14F-4D97-AF65-F5344CB8AC3E}">
        <p14:creationId xmlns:p14="http://schemas.microsoft.com/office/powerpoint/2010/main" val="2495699338"/>
      </p:ext>
    </p:extLst>
  </p:cSld>
  <p:clrMapOvr>
    <a:masterClrMapping/>
  </p:clrMapOvr>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0" y="1592263"/>
            <a:ext cx="4284663"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3" name="Inhaltsplatzhalter 2"/>
          <p:cNvSpPr>
            <a:spLocks noGrp="1"/>
          </p:cNvSpPr>
          <p:nvPr>
            <p:ph idx="12"/>
          </p:nvPr>
        </p:nvSpPr>
        <p:spPr>
          <a:xfrm>
            <a:off x="4643439" y="1592263"/>
            <a:ext cx="4284662"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3"/>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4"/>
          </p:nvPr>
        </p:nvSpPr>
        <p:spPr/>
        <p:txBody>
          <a:bodyPr/>
          <a:lstStyle/>
          <a:p>
            <a:fld id="{C2F5A8A0-D19D-4C87-B98D-14A76AD8E8B8}" type="datetime4">
              <a:rPr lang="en-US">
                <a:solidFill>
                  <a:srgbClr val="000000"/>
                </a:solidFill>
              </a:rPr>
              <a:pPr/>
              <a:t>September 30, 2015</a:t>
            </a:fld>
            <a:endParaRPr dirty="0">
              <a:solidFill>
                <a:srgbClr val="000000"/>
              </a:solidFill>
            </a:endParaRPr>
          </a:p>
        </p:txBody>
      </p:sp>
      <p:sp>
        <p:nvSpPr>
          <p:cNvPr id="11" name="Foliennummernplatzhalter 10"/>
          <p:cNvSpPr>
            <a:spLocks noGrp="1"/>
          </p:cNvSpPr>
          <p:nvPr>
            <p:ph type="sldNum" sz="quarter" idx="15"/>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2" name="Fußzeilenplatzhalter 11"/>
          <p:cNvSpPr>
            <a:spLocks noGrp="1"/>
          </p:cNvSpPr>
          <p:nvPr>
            <p:ph type="ftr" sz="quarter" idx="16"/>
          </p:nvPr>
        </p:nvSpPr>
        <p:spPr/>
        <p:txBody>
          <a:bodyPr/>
          <a:lstStyle/>
          <a:p>
            <a:r>
              <a:rPr lang="en-US">
                <a:solidFill>
                  <a:srgbClr val="000000"/>
                </a:solidFill>
              </a:rPr>
              <a:t>© ABB Group  </a:t>
            </a:r>
          </a:p>
        </p:txBody>
      </p:sp>
    </p:spTree>
    <p:extLst>
      <p:ext uri="{BB962C8B-B14F-4D97-AF65-F5344CB8AC3E}">
        <p14:creationId xmlns:p14="http://schemas.microsoft.com/office/powerpoint/2010/main" val="2425858004"/>
      </p:ext>
    </p:extLst>
  </p:cSld>
  <p:clrMapOvr>
    <a:masterClrMapping/>
  </p:clrMapOvr>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5" y="2162175"/>
            <a:ext cx="7451725" cy="4038600"/>
          </a:xfrm>
        </p:spPr>
        <p:txBody>
          <a:bodyPr/>
          <a:lstStyle>
            <a:lvl1pPr>
              <a:buNone/>
              <a:defRPr/>
            </a:lvl1pPr>
          </a:lstStyle>
          <a:p>
            <a:pPr lvl="0"/>
            <a:r>
              <a:rPr lang="en-US" smtClean="0"/>
              <a:t>Click to edit Master text styles</a:t>
            </a:r>
          </a:p>
        </p:txBody>
      </p:sp>
      <p:sp>
        <p:nvSpPr>
          <p:cNvPr id="14" name="Textplatzhalter 7"/>
          <p:cNvSpPr>
            <a:spLocks noGrp="1"/>
          </p:cNvSpPr>
          <p:nvPr>
            <p:ph type="body" sz="quarter" idx="12"/>
          </p:nvPr>
        </p:nvSpPr>
        <p:spPr>
          <a:xfrm>
            <a:off x="1476375" y="1581149"/>
            <a:ext cx="7451725" cy="581025"/>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r>
              <a:rPr lang="en-US" smtClean="0"/>
              <a:t>Click to edit Master text styles</a:t>
            </a:r>
          </a:p>
        </p:txBody>
      </p:sp>
      <p:sp>
        <p:nvSpPr>
          <p:cNvPr id="15" name="Inhaltsplatzhalter 10"/>
          <p:cNvSpPr>
            <a:spLocks noGrp="1"/>
          </p:cNvSpPr>
          <p:nvPr>
            <p:ph sz="quarter" idx="13"/>
          </p:nvPr>
        </p:nvSpPr>
        <p:spPr>
          <a:xfrm>
            <a:off x="215900" y="1592263"/>
            <a:ext cx="1116013" cy="4608512"/>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6"/>
          </p:nvPr>
        </p:nvSpPr>
        <p:spPr/>
        <p:txBody>
          <a:bodyPr/>
          <a:lstStyle/>
          <a:p>
            <a:fld id="{FD2D9FC6-DCC2-46AF-85D2-E26EDB35AC72}" type="datetime4">
              <a:rPr lang="en-US">
                <a:solidFill>
                  <a:srgbClr val="000000"/>
                </a:solidFill>
              </a:rPr>
              <a:pPr/>
              <a:t>September 30, 2015</a:t>
            </a:fld>
            <a:endParaRPr dirty="0">
              <a:solidFill>
                <a:srgbClr val="000000"/>
              </a:solidFill>
            </a:endParaRPr>
          </a:p>
        </p:txBody>
      </p:sp>
      <p:sp>
        <p:nvSpPr>
          <p:cNvPr id="11" name="Foliennummernplatzhalter 10"/>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378502628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592262"/>
            <a:ext cx="9144000" cy="5265737"/>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4" name="Rechteck 3"/>
          <p:cNvSpPr/>
          <p:nvPr userDrawn="1"/>
        </p:nvSpPr>
        <p:spPr>
          <a:xfrm>
            <a:off x="0" y="0"/>
            <a:ext cx="9144000" cy="1592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Tree>
    <p:extLst>
      <p:ext uri="{BB962C8B-B14F-4D97-AF65-F5344CB8AC3E}">
        <p14:creationId xmlns:p14="http://schemas.microsoft.com/office/powerpoint/2010/main" val="3325378462"/>
      </p:ext>
    </p:extLst>
  </p:cSld>
  <p:clrMapOvr>
    <a:masterClrMapping/>
  </p:clrMapOvr>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0"/>
            <a:ext cx="9144000" cy="6857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Tree>
    <p:extLst>
      <p:ext uri="{BB962C8B-B14F-4D97-AF65-F5344CB8AC3E}">
        <p14:creationId xmlns:p14="http://schemas.microsoft.com/office/powerpoint/2010/main" val="2245323648"/>
      </p:ext>
    </p:extLst>
  </p:cSld>
  <p:clrMapOvr>
    <a:masterClrMapping/>
  </p:clrMapOvr>
  <p:timing>
    <p:tnLst>
      <p:par>
        <p:cT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6858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sp>
        <p:nvSpPr>
          <p:cNvPr id="5" name="Rechteck 4"/>
          <p:cNvSpPr/>
          <p:nvPr userDrawn="1"/>
        </p:nvSpPr>
        <p:spPr>
          <a:xfrm>
            <a:off x="7667625" y="6200775"/>
            <a:ext cx="1476375" cy="6572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rgbClr val="005ADE"/>
              </a:buClr>
              <a:buFont typeface="Wingdings" pitchFamily="2" charset="2"/>
              <a:buChar char="§"/>
            </a:pPr>
            <a:endParaRPr lang="de-DE" dirty="0" smtClean="0">
              <a:solidFill>
                <a:srgbClr val="000000"/>
              </a:solidFill>
            </a:endParaRPr>
          </a:p>
        </p:txBody>
      </p:sp>
      <p:grpSp>
        <p:nvGrpSpPr>
          <p:cNvPr id="5122" name="Group 2"/>
          <p:cNvGrpSpPr>
            <a:grpSpLocks/>
          </p:cNvGrpSpPr>
          <p:nvPr userDrawn="1"/>
        </p:nvGrpSpPr>
        <p:grpSpPr bwMode="auto">
          <a:xfrm>
            <a:off x="0" y="0"/>
            <a:ext cx="9144000" cy="6858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extLst>
      <p:ext uri="{BB962C8B-B14F-4D97-AF65-F5344CB8AC3E}">
        <p14:creationId xmlns:p14="http://schemas.microsoft.com/office/powerpoint/2010/main" val="1256935847"/>
      </p:ext>
    </p:extLst>
  </p:cSld>
  <p:clrMapOvr>
    <a:masterClrMapping/>
  </p:clrMapOvr>
  <p:timing>
    <p:tnLst>
      <p:par>
        <p:cT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p:txBody>
          <a:bodyPr/>
          <a:lstStyle>
            <a:lvl1pPr>
              <a:defRPr/>
            </a:lvl1pPr>
          </a:lstStyle>
          <a:p>
            <a:r>
              <a:rPr lang="en-US" smtClean="0">
                <a:solidFill>
                  <a:srgbClr val="000000"/>
                </a:solidFill>
              </a:rPr>
              <a:t>© ABB Group  </a:t>
            </a:r>
            <a:endParaRPr lang="en-US" dirty="0">
              <a:solidFill>
                <a:srgbClr val="000000"/>
              </a:solidFill>
            </a:endParaRPr>
          </a:p>
        </p:txBody>
      </p:sp>
      <p:sp>
        <p:nvSpPr>
          <p:cNvPr id="6" name="Datumsplatzhalter 9"/>
          <p:cNvSpPr>
            <a:spLocks noGrp="1"/>
          </p:cNvSpPr>
          <p:nvPr>
            <p:ph type="dt" sz="half" idx="16"/>
          </p:nvPr>
        </p:nvSpPr>
        <p:spPr>
          <a:xfrm>
            <a:off x="236682" y="6688380"/>
            <a:ext cx="592889" cy="108871"/>
          </a:xfrm>
        </p:spPr>
        <p:txBody>
          <a:bodyPr/>
          <a:lstStyle/>
          <a:p>
            <a:fld id="{6070C717-7D3B-4AB8-A640-A3DD27314CD3}" type="datetime4">
              <a:rPr lang="en-US">
                <a:solidFill>
                  <a:srgbClr val="000000"/>
                </a:solidFill>
              </a:rPr>
              <a:pPr/>
              <a:t>September 30, 2015</a:t>
            </a:fld>
            <a:endParaRPr lang="en-US" dirty="0">
              <a:solidFill>
                <a:srgbClr val="000000"/>
              </a:solidFill>
            </a:endParaRPr>
          </a:p>
        </p:txBody>
      </p:sp>
      <p:sp>
        <p:nvSpPr>
          <p:cNvPr id="7" name="Foliennummernplatzhalter 10"/>
          <p:cNvSpPr>
            <a:spLocks noGrp="1"/>
          </p:cNvSpPr>
          <p:nvPr>
            <p:ph type="sldNum" sz="quarter" idx="17"/>
          </p:nvPr>
        </p:nvSpPr>
        <p:spPr>
          <a:xfrm>
            <a:off x="866364" y="6693810"/>
            <a:ext cx="448519" cy="108871"/>
          </a:xfrm>
        </p:spPr>
        <p:txBody>
          <a:body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Tree>
    <p:extLst>
      <p:ext uri="{BB962C8B-B14F-4D97-AF65-F5344CB8AC3E}">
        <p14:creationId xmlns:p14="http://schemas.microsoft.com/office/powerpoint/2010/main" val="179904575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dirty="0" smtClean="0">
                <a:solidFill>
                  <a:srgbClr val="000000"/>
                </a:solidFill>
              </a:rPr>
              <a:t>© ABB Group  </a:t>
            </a:r>
            <a:endParaRPr lang="en-US" dirty="0">
              <a:solidFill>
                <a:srgbClr val="000000"/>
              </a:solidFill>
            </a:endParaRPr>
          </a:p>
        </p:txBody>
      </p:sp>
      <p:sp>
        <p:nvSpPr>
          <p:cNvPr id="4" name="Foliennummernplatzhalter 10"/>
          <p:cNvSpPr>
            <a:spLocks noGrp="1"/>
          </p:cNvSpPr>
          <p:nvPr>
            <p:ph type="sldNum" sz="quarter" idx="17"/>
          </p:nvPr>
        </p:nvSpPr>
        <p:spPr>
          <a:xfrm>
            <a:off x="866364" y="6693810"/>
            <a:ext cx="448519" cy="108871"/>
          </a:xfrm>
        </p:spPr>
        <p:txBody>
          <a:body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5" name="Datumsplatzhalter 9"/>
          <p:cNvSpPr>
            <a:spLocks noGrp="1"/>
          </p:cNvSpPr>
          <p:nvPr>
            <p:ph type="dt" sz="half" idx="16"/>
          </p:nvPr>
        </p:nvSpPr>
        <p:spPr>
          <a:xfrm>
            <a:off x="234920" y="6688380"/>
            <a:ext cx="592889" cy="108871"/>
          </a:xfrm>
        </p:spPr>
        <p:txBody>
          <a:bodyPr/>
          <a:lstStyle/>
          <a:p>
            <a:fld id="{A2F428CA-0333-4D88-8542-D087B2F43E2B}" type="datetime4">
              <a:rPr lang="en-US">
                <a:solidFill>
                  <a:srgbClr val="000000"/>
                </a:solidFill>
              </a:rPr>
              <a:pPr/>
              <a:t>September 30, 2015</a:t>
            </a:fld>
            <a:endParaRPr dirty="0">
              <a:solidFill>
                <a:srgbClr val="000000"/>
              </a:solidFill>
            </a:endParaRPr>
          </a:p>
        </p:txBody>
      </p:sp>
    </p:spTree>
    <p:extLst>
      <p:ext uri="{BB962C8B-B14F-4D97-AF65-F5344CB8AC3E}">
        <p14:creationId xmlns:p14="http://schemas.microsoft.com/office/powerpoint/2010/main" val="93338683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51"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3" y="225425"/>
            <a:ext cx="8713787" cy="3602038"/>
          </a:xfrm>
          <a:prstGeom prst="rect">
            <a:avLst/>
          </a:prstGeom>
          <a:noFill/>
        </p:spPr>
      </p:pic>
      <p:sp>
        <p:nvSpPr>
          <p:cNvPr id="14"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5"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6"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4018129190"/>
      </p:ext>
    </p:extLst>
  </p:cSld>
  <p:clrMapOvr>
    <a:masterClrMapping/>
  </p:clrMapOvr>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3075"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10" name="Bildplatzhalter 9"/>
          <p:cNvSpPr>
            <a:spLocks noGrp="1"/>
          </p:cNvSpPr>
          <p:nvPr>
            <p:ph type="pic" sz="quarter" idx="12"/>
          </p:nvPr>
        </p:nvSpPr>
        <p:spPr>
          <a:xfrm>
            <a:off x="214314" y="225426"/>
            <a:ext cx="8702674" cy="3598862"/>
          </a:xfrm>
        </p:spPr>
        <p:txBody>
          <a:bodyPr/>
          <a:lstStyle>
            <a:lvl1pPr>
              <a:buNone/>
              <a:defRPr/>
            </a:lvl1pPr>
          </a:lstStyle>
          <a:p>
            <a:r>
              <a:rPr lang="en-US" smtClean="0"/>
              <a:t>Click icon to add picture</a:t>
            </a:r>
            <a:endParaRPr lang="de-DE" dirty="0"/>
          </a:p>
        </p:txBody>
      </p:sp>
      <p:sp>
        <p:nvSpPr>
          <p:cNvPr id="9"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3"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4"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611788528"/>
      </p:ext>
    </p:extLst>
  </p:cSld>
  <p:clrMapOvr>
    <a:masterClrMapping/>
  </p:clrMapOvr>
  <p:timing>
    <p:tnLst>
      <p:par>
        <p:cT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4099"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6" name="Titel 1"/>
          <p:cNvSpPr>
            <a:spLocks noGrp="1"/>
          </p:cNvSpPr>
          <p:nvPr>
            <p:ph type="ctrTitle"/>
          </p:nvPr>
        </p:nvSpPr>
        <p:spPr>
          <a:xfrm>
            <a:off x="215900" y="225425"/>
            <a:ext cx="8712200" cy="3970348"/>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r>
              <a:rPr lang="en-US" smtClean="0"/>
              <a:t>Click to edit Master title style</a:t>
            </a:r>
            <a:endParaRPr lang="de-DE" dirty="0"/>
          </a:p>
        </p:txBody>
      </p:sp>
      <p:sp>
        <p:nvSpPr>
          <p:cNvPr id="7" name="Text Placeholder 12"/>
          <p:cNvSpPr>
            <a:spLocks noGrp="1"/>
          </p:cNvSpPr>
          <p:nvPr>
            <p:ph type="body" sz="quarter" idx="10"/>
          </p:nvPr>
        </p:nvSpPr>
        <p:spPr>
          <a:xfrm>
            <a:off x="215900" y="5254650"/>
            <a:ext cx="8712200" cy="203175"/>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510690913"/>
      </p:ext>
    </p:extLst>
  </p:cSld>
  <p:clrMapOvr>
    <a:masterClrMapping/>
  </p:clrMapOvr>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Bildplatzhalter 9"/>
          <p:cNvSpPr>
            <a:spLocks noGrp="1"/>
          </p:cNvSpPr>
          <p:nvPr>
            <p:ph type="pic" sz="quarter" idx="12"/>
          </p:nvPr>
        </p:nvSpPr>
        <p:spPr>
          <a:xfrm>
            <a:off x="214313" y="225425"/>
            <a:ext cx="8713787" cy="3598863"/>
          </a:xfrm>
        </p:spPr>
        <p:txBody>
          <a:bodyPr/>
          <a:lstStyle>
            <a:lvl1pPr>
              <a:buNone/>
              <a:defRPr/>
            </a:lvl1pPr>
          </a:lstStyle>
          <a:p>
            <a:r>
              <a:rPr lang="en-US" smtClean="0"/>
              <a:t>Click icon to add picture</a:t>
            </a:r>
            <a:endParaRPr lang="de-DE" dirty="0"/>
          </a:p>
        </p:txBody>
      </p:sp>
      <p:sp>
        <p:nvSpPr>
          <p:cNvPr id="7"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0"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Tree>
    <p:extLst>
      <p:ext uri="{BB962C8B-B14F-4D97-AF65-F5344CB8AC3E}">
        <p14:creationId xmlns:p14="http://schemas.microsoft.com/office/powerpoint/2010/main" val="345866727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Titel 1"/>
          <p:cNvSpPr>
            <a:spLocks noGrp="1"/>
          </p:cNvSpPr>
          <p:nvPr>
            <p:ph type="title"/>
          </p:nvPr>
        </p:nvSpPr>
        <p:spPr>
          <a:xfrm>
            <a:off x="215900" y="225424"/>
            <a:ext cx="8712200" cy="5975351"/>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r>
              <a:rPr lang="en-US" smtClean="0"/>
              <a:t>Click to edit Master title style</a:t>
            </a:r>
            <a:endParaRPr lang="de-DE" dirty="0"/>
          </a:p>
        </p:txBody>
      </p:sp>
    </p:spTree>
    <p:extLst>
      <p:ext uri="{BB962C8B-B14F-4D97-AF65-F5344CB8AC3E}">
        <p14:creationId xmlns:p14="http://schemas.microsoft.com/office/powerpoint/2010/main" val="314819363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Inhaltsplatzhalter 3"/>
          <p:cNvSpPr>
            <a:spLocks noGrp="1"/>
          </p:cNvSpPr>
          <p:nvPr>
            <p:ph sz="half" idx="2"/>
          </p:nvPr>
        </p:nvSpPr>
        <p:spPr>
          <a:xfrm>
            <a:off x="1476374" y="1592263"/>
            <a:ext cx="6191251" cy="4608512"/>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2" name="Inhaltsplatzhalter 3"/>
          <p:cNvSpPr>
            <a:spLocks noGrp="1"/>
          </p:cNvSpPr>
          <p:nvPr>
            <p:ph sz="half" idx="11"/>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a:p>
            <a:pPr marL="0" marR="0" lvl="1"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Second level</a:t>
            </a:r>
          </a:p>
        </p:txBody>
      </p:sp>
      <p:sp>
        <p:nvSpPr>
          <p:cNvPr id="23"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2"/>
          </p:nvPr>
        </p:nvSpPr>
        <p:spPr/>
        <p:txBody>
          <a:bodyPr/>
          <a:lstStyle/>
          <a:p>
            <a:fld id="{820F2134-6744-4127-BEFB-F015C7A16EE5}" type="datetime4">
              <a:rPr lang="en-US">
                <a:solidFill>
                  <a:srgbClr val="000000"/>
                </a:solidFill>
              </a:rPr>
              <a:pPr/>
              <a:t>September 30, 2015</a:t>
            </a:fld>
            <a:endParaRPr dirty="0">
              <a:solidFill>
                <a:srgbClr val="000000"/>
              </a:solidFill>
            </a:endParaRPr>
          </a:p>
        </p:txBody>
      </p:sp>
      <p:sp>
        <p:nvSpPr>
          <p:cNvPr id="10" name="Foliennummernplatzhalter 9"/>
          <p:cNvSpPr>
            <a:spLocks noGrp="1"/>
          </p:cNvSpPr>
          <p:nvPr>
            <p:ph type="sldNum" sz="quarter" idx="13"/>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1" name="Fußzeilenplatzhalter 10"/>
          <p:cNvSpPr>
            <a:spLocks noGrp="1"/>
          </p:cNvSpPr>
          <p:nvPr>
            <p:ph type="ftr" sz="quarter" idx="14"/>
          </p:nvPr>
        </p:nvSpPr>
        <p:spPr/>
        <p:txBody>
          <a:bodyPr/>
          <a:lstStyle/>
          <a:p>
            <a:r>
              <a:rPr lang="en-US">
                <a:solidFill>
                  <a:srgbClr val="000000"/>
                </a:solidFill>
              </a:rPr>
              <a:t>© ABB Group  </a:t>
            </a:r>
          </a:p>
        </p:txBody>
      </p:sp>
    </p:spTree>
    <p:extLst>
      <p:ext uri="{BB962C8B-B14F-4D97-AF65-F5344CB8AC3E}">
        <p14:creationId xmlns:p14="http://schemas.microsoft.com/office/powerpoint/2010/main" val="1188145745"/>
      </p:ext>
    </p:extLst>
  </p:cSld>
  <p:clrMapOvr>
    <a:masterClrMapping/>
  </p:clrMapOvr>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4" y="1592263"/>
            <a:ext cx="6191251"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4"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Click to edit Master text styles</a:t>
            </a:r>
          </a:p>
          <a:p>
            <a:pPr marL="179388" marR="0" lvl="1"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Second level</a:t>
            </a:r>
          </a:p>
          <a:p>
            <a:pPr marL="179388" marR="0" lvl="2"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Third level</a:t>
            </a:r>
          </a:p>
          <a:p>
            <a:pPr marL="179388" marR="0" lvl="3"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Fourth level</a:t>
            </a:r>
          </a:p>
          <a:p>
            <a:pPr marL="179388" marR="0" lvl="4"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Fifth level</a:t>
            </a:r>
            <a:endParaRPr lang="de-DE" dirty="0"/>
          </a:p>
        </p:txBody>
      </p:sp>
      <p:sp>
        <p:nvSpPr>
          <p:cNvPr id="15"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5"/>
          </p:nvPr>
        </p:nvSpPr>
        <p:spPr/>
        <p:txBody>
          <a:bodyPr/>
          <a:lstStyle/>
          <a:p>
            <a:fld id="{EA883089-31F0-4618-9521-7933C16FA65E}" type="datetime4">
              <a:rPr lang="en-US">
                <a:solidFill>
                  <a:srgbClr val="000000"/>
                </a:solidFill>
              </a:rPr>
              <a:pPr/>
              <a:t>September 30, 2015</a:t>
            </a:fld>
            <a:endParaRPr dirty="0">
              <a:solidFill>
                <a:srgbClr val="000000"/>
              </a:solidFill>
            </a:endParaRPr>
          </a:p>
        </p:txBody>
      </p:sp>
      <p:sp>
        <p:nvSpPr>
          <p:cNvPr id="12" name="Foliennummernplatzhalter 11"/>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3878307129"/>
      </p:ext>
    </p:extLst>
  </p:cSld>
  <p:clrMapOvr>
    <a:masterClrMapping/>
  </p:clrMapOvr>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4" y="1592263"/>
            <a:ext cx="3021013"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5"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1"/>
          </p:nvPr>
        </p:nvSpPr>
        <p:spPr>
          <a:xfrm>
            <a:off x="4643438" y="1592263"/>
            <a:ext cx="3024187"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7"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8"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9"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5"/>
          </p:nvPr>
        </p:nvSpPr>
        <p:spPr/>
        <p:txBody>
          <a:bodyPr/>
          <a:lstStyle/>
          <a:p>
            <a:fld id="{6D0B42FD-DC53-4975-BA89-C9340F8E9E56}" type="datetime4">
              <a:rPr lang="en-US">
                <a:solidFill>
                  <a:srgbClr val="000000"/>
                </a:solidFill>
              </a:rPr>
              <a:pPr/>
              <a:t>September 30, 2015</a:t>
            </a:fld>
            <a:endParaRPr dirty="0">
              <a:solidFill>
                <a:srgbClr val="000000"/>
              </a:solidFill>
            </a:endParaRPr>
          </a:p>
        </p:txBody>
      </p:sp>
      <p:sp>
        <p:nvSpPr>
          <p:cNvPr id="13" name="Foliennummernplatzhalter 12"/>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4" name="Fußzeilenplatzhalter 13"/>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19680551"/>
      </p:ext>
    </p:extLst>
  </p:cSld>
  <p:clrMapOvr>
    <a:masterClrMapping/>
  </p:clrMapOvr>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6" name="Inhaltsplatzhalter 3"/>
          <p:cNvSpPr>
            <a:spLocks noGrp="1"/>
          </p:cNvSpPr>
          <p:nvPr>
            <p:ph sz="half" idx="10"/>
          </p:nvPr>
        </p:nvSpPr>
        <p:spPr>
          <a:xfrm>
            <a:off x="1476376" y="3968750"/>
            <a:ext cx="6191250" cy="2232024"/>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7" name="Inhaltsplatzhalter 3"/>
          <p:cNvSpPr>
            <a:spLocks noGrp="1"/>
          </p:cNvSpPr>
          <p:nvPr>
            <p:ph sz="half" idx="11"/>
          </p:nvPr>
        </p:nvSpPr>
        <p:spPr>
          <a:xfrm>
            <a:off x="3583800" y="1592263"/>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8" name="Inhaltsplatzhalter 3"/>
          <p:cNvSpPr>
            <a:spLocks noGrp="1"/>
          </p:cNvSpPr>
          <p:nvPr>
            <p:ph sz="half" idx="12"/>
          </p:nvPr>
        </p:nvSpPr>
        <p:spPr>
          <a:xfrm>
            <a:off x="569122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5"/>
          </p:nvPr>
        </p:nvSpPr>
        <p:spPr/>
        <p:txBody>
          <a:bodyPr/>
          <a:lstStyle/>
          <a:p>
            <a:fld id="{2B7DB0D1-CBAB-42B8-9F30-61CDB7993F8C}" type="datetime4">
              <a:rPr lang="en-US">
                <a:solidFill>
                  <a:srgbClr val="000000"/>
                </a:solidFill>
              </a:rPr>
              <a:pPr/>
              <a:t>September 30, 2015</a:t>
            </a:fld>
            <a:endParaRPr dirty="0">
              <a:solidFill>
                <a:srgbClr val="000000"/>
              </a:solidFill>
            </a:endParaRPr>
          </a:p>
        </p:txBody>
      </p:sp>
      <p:sp>
        <p:nvSpPr>
          <p:cNvPr id="14" name="Foliennummernplatzhalter 13"/>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5" name="Fußzeilenplatzhalter 14"/>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985354554"/>
      </p:ext>
    </p:extLst>
  </p:cSld>
  <p:clrMapOvr>
    <a:masterClrMapping/>
  </p:clrMapOvr>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592263"/>
            <a:ext cx="3019424" cy="4608512"/>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2" name="Inhaltsplatzhalter 3"/>
          <p:cNvSpPr>
            <a:spLocks noGrp="1"/>
          </p:cNvSpPr>
          <p:nvPr>
            <p:ph sz="half" idx="2"/>
          </p:nvPr>
        </p:nvSpPr>
        <p:spPr>
          <a:xfrm>
            <a:off x="4643438" y="1592263"/>
            <a:ext cx="3024187" cy="4608511"/>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3"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537420E2-CB01-46DD-B13B-76E4C62F1042}" type="datetime4">
              <a:rPr lang="en-US">
                <a:solidFill>
                  <a:srgbClr val="000000"/>
                </a:solidFill>
              </a:rPr>
              <a:pPr/>
              <a:t>September 30, 2015</a:t>
            </a:fld>
            <a:endParaRPr dirty="0">
              <a:solidFill>
                <a:srgbClr val="000000"/>
              </a:solidFill>
            </a:endParaRPr>
          </a:p>
        </p:txBody>
      </p:sp>
      <p:sp>
        <p:nvSpPr>
          <p:cNvPr id="16" name="Foliennummernplatzhalter 15"/>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7" name="Fußzeilenplatzhalter 16"/>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134991615"/>
      </p:ext>
    </p:extLst>
  </p:cSld>
  <p:clrMapOvr>
    <a:masterClrMapping/>
  </p:clrMapOvr>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5" name="Inhaltsplatzhalter 3"/>
          <p:cNvSpPr>
            <a:spLocks noGrp="1"/>
          </p:cNvSpPr>
          <p:nvPr>
            <p:ph sz="half" idx="2"/>
          </p:nvPr>
        </p:nvSpPr>
        <p:spPr>
          <a:xfrm>
            <a:off x="4646612" y="1592263"/>
            <a:ext cx="3021013" cy="4608512"/>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7"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8"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33B1F8FF-3DB3-415D-88DD-99327CCFC8A5}" type="datetime4">
              <a:rPr lang="en-US">
                <a:solidFill>
                  <a:srgbClr val="000000"/>
                </a:solidFill>
              </a:rPr>
              <a:pPr/>
              <a:t>September 30, 2015</a:t>
            </a:fld>
            <a:endParaRPr dirty="0">
              <a:solidFill>
                <a:srgbClr val="000000"/>
              </a:solidFill>
            </a:endParaRPr>
          </a:p>
        </p:txBody>
      </p:sp>
      <p:sp>
        <p:nvSpPr>
          <p:cNvPr id="13" name="Foliennummernplatzhalter 12"/>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9" name="Fußzeilenplatzhalter 18"/>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1006865309"/>
      </p:ext>
    </p:extLst>
  </p:cSld>
  <p:clrMapOvr>
    <a:masterClrMapping/>
  </p:clrMapOvr>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6"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7" name="Inhaltsplatzhalter 2"/>
          <p:cNvSpPr>
            <a:spLocks noGrp="1"/>
          </p:cNvSpPr>
          <p:nvPr>
            <p:ph idx="12"/>
          </p:nvPr>
        </p:nvSpPr>
        <p:spPr>
          <a:xfrm>
            <a:off x="4643436"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8" name="Inhaltsplatzhalter 2"/>
          <p:cNvSpPr>
            <a:spLocks noGrp="1"/>
          </p:cNvSpPr>
          <p:nvPr>
            <p:ph idx="13"/>
          </p:nvPr>
        </p:nvSpPr>
        <p:spPr>
          <a:xfrm>
            <a:off x="4643436"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6"/>
          </p:nvPr>
        </p:nvSpPr>
        <p:spPr/>
        <p:txBody>
          <a:bodyPr/>
          <a:lstStyle/>
          <a:p>
            <a:fld id="{051B6294-0D3F-4767-8567-31B509C26BBE}" type="datetime4">
              <a:rPr lang="en-US">
                <a:solidFill>
                  <a:srgbClr val="000000"/>
                </a:solidFill>
              </a:rPr>
              <a:pPr/>
              <a:t>September 30, 2015</a:t>
            </a:fld>
            <a:endParaRPr dirty="0">
              <a:solidFill>
                <a:srgbClr val="000000"/>
              </a:solidFill>
            </a:endParaRPr>
          </a:p>
        </p:txBody>
      </p:sp>
      <p:sp>
        <p:nvSpPr>
          <p:cNvPr id="14" name="Foliennummernplatzhalter 13"/>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5" name="Fußzeilenplatzhalter 14"/>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462207714"/>
      </p:ext>
    </p:extLst>
  </p:cSld>
  <p:clrMapOvr>
    <a:masterClrMapping/>
  </p:clrMapOvr>
  <p:timing>
    <p:tnLst>
      <p:par>
        <p:cT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592263"/>
            <a:ext cx="8712200"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1"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2" name="Untertitel 2"/>
          <p:cNvSpPr>
            <a:spLocks noGrp="1"/>
          </p:cNvSpPr>
          <p:nvPr>
            <p:ph type="subTitle" idx="10"/>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1"/>
          </p:nvPr>
        </p:nvSpPr>
        <p:spPr/>
        <p:txBody>
          <a:bodyPr/>
          <a:lstStyle/>
          <a:p>
            <a:fld id="{252D9766-2468-4387-9FA0-09B5F155475B}" type="datetime4">
              <a:rPr lang="en-US">
                <a:solidFill>
                  <a:srgbClr val="000000"/>
                </a:solidFill>
              </a:rPr>
              <a:pPr/>
              <a:t>September 30, 2015</a:t>
            </a:fld>
            <a:endParaRPr dirty="0">
              <a:solidFill>
                <a:srgbClr val="000000"/>
              </a:solidFill>
            </a:endParaRPr>
          </a:p>
        </p:txBody>
      </p:sp>
      <p:sp>
        <p:nvSpPr>
          <p:cNvPr id="10" name="Foliennummernplatzhalter 9"/>
          <p:cNvSpPr>
            <a:spLocks noGrp="1"/>
          </p:cNvSpPr>
          <p:nvPr>
            <p:ph type="sldNum" sz="quarter" idx="12"/>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3"/>
          </p:nvPr>
        </p:nvSpPr>
        <p:spPr/>
        <p:txBody>
          <a:bodyPr/>
          <a:lstStyle/>
          <a:p>
            <a:r>
              <a:rPr lang="en-US">
                <a:solidFill>
                  <a:srgbClr val="000000"/>
                </a:solidFill>
              </a:rPr>
              <a:t>© ABB Group  </a:t>
            </a:r>
          </a:p>
        </p:txBody>
      </p:sp>
    </p:spTree>
    <p:extLst>
      <p:ext uri="{BB962C8B-B14F-4D97-AF65-F5344CB8AC3E}">
        <p14:creationId xmlns:p14="http://schemas.microsoft.com/office/powerpoint/2010/main" val="2495699338"/>
      </p:ext>
    </p:extLst>
  </p:cSld>
  <p:clrMapOvr>
    <a:masterClrMapping/>
  </p:clrMapOvr>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0" y="1592263"/>
            <a:ext cx="4284663"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3" name="Inhaltsplatzhalter 2"/>
          <p:cNvSpPr>
            <a:spLocks noGrp="1"/>
          </p:cNvSpPr>
          <p:nvPr>
            <p:ph idx="12"/>
          </p:nvPr>
        </p:nvSpPr>
        <p:spPr>
          <a:xfrm>
            <a:off x="4643439" y="1592263"/>
            <a:ext cx="4284662"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3"/>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4"/>
          </p:nvPr>
        </p:nvSpPr>
        <p:spPr/>
        <p:txBody>
          <a:bodyPr/>
          <a:lstStyle/>
          <a:p>
            <a:fld id="{C2F5A8A0-D19D-4C87-B98D-14A76AD8E8B8}" type="datetime4">
              <a:rPr lang="en-US">
                <a:solidFill>
                  <a:srgbClr val="000000"/>
                </a:solidFill>
              </a:rPr>
              <a:pPr/>
              <a:t>September 30, 2015</a:t>
            </a:fld>
            <a:endParaRPr dirty="0">
              <a:solidFill>
                <a:srgbClr val="000000"/>
              </a:solidFill>
            </a:endParaRPr>
          </a:p>
        </p:txBody>
      </p:sp>
      <p:sp>
        <p:nvSpPr>
          <p:cNvPr id="11" name="Foliennummernplatzhalter 10"/>
          <p:cNvSpPr>
            <a:spLocks noGrp="1"/>
          </p:cNvSpPr>
          <p:nvPr>
            <p:ph type="sldNum" sz="quarter" idx="15"/>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2" name="Fußzeilenplatzhalter 11"/>
          <p:cNvSpPr>
            <a:spLocks noGrp="1"/>
          </p:cNvSpPr>
          <p:nvPr>
            <p:ph type="ftr" sz="quarter" idx="16"/>
          </p:nvPr>
        </p:nvSpPr>
        <p:spPr/>
        <p:txBody>
          <a:bodyPr/>
          <a:lstStyle/>
          <a:p>
            <a:r>
              <a:rPr lang="en-US">
                <a:solidFill>
                  <a:srgbClr val="000000"/>
                </a:solidFill>
              </a:rPr>
              <a:t>© ABB Group  </a:t>
            </a:r>
          </a:p>
        </p:txBody>
      </p:sp>
    </p:spTree>
    <p:extLst>
      <p:ext uri="{BB962C8B-B14F-4D97-AF65-F5344CB8AC3E}">
        <p14:creationId xmlns:p14="http://schemas.microsoft.com/office/powerpoint/2010/main" val="2425858004"/>
      </p:ext>
    </p:extLst>
  </p:cSld>
  <p:clrMapOvr>
    <a:masterClrMapping/>
  </p:clrMapOvr>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5" y="2162175"/>
            <a:ext cx="7451725" cy="4038600"/>
          </a:xfrm>
        </p:spPr>
        <p:txBody>
          <a:bodyPr/>
          <a:lstStyle>
            <a:lvl1pPr>
              <a:buNone/>
              <a:defRPr/>
            </a:lvl1pPr>
          </a:lstStyle>
          <a:p>
            <a:pPr lvl="0"/>
            <a:r>
              <a:rPr lang="en-US" smtClean="0"/>
              <a:t>Click to edit Master text styles</a:t>
            </a:r>
          </a:p>
        </p:txBody>
      </p:sp>
      <p:sp>
        <p:nvSpPr>
          <p:cNvPr id="14" name="Textplatzhalter 7"/>
          <p:cNvSpPr>
            <a:spLocks noGrp="1"/>
          </p:cNvSpPr>
          <p:nvPr>
            <p:ph type="body" sz="quarter" idx="12"/>
          </p:nvPr>
        </p:nvSpPr>
        <p:spPr>
          <a:xfrm>
            <a:off x="1476375" y="1581149"/>
            <a:ext cx="7451725" cy="581025"/>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r>
              <a:rPr lang="en-US" smtClean="0"/>
              <a:t>Click to edit Master text styles</a:t>
            </a:r>
          </a:p>
        </p:txBody>
      </p:sp>
      <p:sp>
        <p:nvSpPr>
          <p:cNvPr id="15" name="Inhaltsplatzhalter 10"/>
          <p:cNvSpPr>
            <a:spLocks noGrp="1"/>
          </p:cNvSpPr>
          <p:nvPr>
            <p:ph sz="quarter" idx="13"/>
          </p:nvPr>
        </p:nvSpPr>
        <p:spPr>
          <a:xfrm>
            <a:off x="215900" y="1592263"/>
            <a:ext cx="1116013" cy="4608512"/>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6"/>
          </p:nvPr>
        </p:nvSpPr>
        <p:spPr/>
        <p:txBody>
          <a:bodyPr/>
          <a:lstStyle/>
          <a:p>
            <a:fld id="{FD2D9FC6-DCC2-46AF-85D2-E26EDB35AC72}" type="datetime4">
              <a:rPr lang="en-US">
                <a:solidFill>
                  <a:srgbClr val="000000"/>
                </a:solidFill>
              </a:rPr>
              <a:pPr/>
              <a:t>September 30, 2015</a:t>
            </a:fld>
            <a:endParaRPr dirty="0">
              <a:solidFill>
                <a:srgbClr val="000000"/>
              </a:solidFill>
            </a:endParaRPr>
          </a:p>
        </p:txBody>
      </p:sp>
      <p:sp>
        <p:nvSpPr>
          <p:cNvPr id="11" name="Foliennummernplatzhalter 10"/>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378502628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592262"/>
            <a:ext cx="9144000" cy="5265737"/>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4" name="Rechteck 3"/>
          <p:cNvSpPr/>
          <p:nvPr userDrawn="1"/>
        </p:nvSpPr>
        <p:spPr>
          <a:xfrm>
            <a:off x="0" y="0"/>
            <a:ext cx="9144000" cy="1592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Tree>
    <p:extLst>
      <p:ext uri="{BB962C8B-B14F-4D97-AF65-F5344CB8AC3E}">
        <p14:creationId xmlns:p14="http://schemas.microsoft.com/office/powerpoint/2010/main" val="3325378462"/>
      </p:ext>
    </p:extLst>
  </p:cSld>
  <p:clrMapOvr>
    <a:masterClrMapping/>
  </p:clrMapOvr>
  <p:timing>
    <p:tnLst>
      <p:par>
        <p:cT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0"/>
            <a:ext cx="9144000" cy="6857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Tree>
    <p:extLst>
      <p:ext uri="{BB962C8B-B14F-4D97-AF65-F5344CB8AC3E}">
        <p14:creationId xmlns:p14="http://schemas.microsoft.com/office/powerpoint/2010/main" val="2245323648"/>
      </p:ext>
    </p:extLst>
  </p:cSld>
  <p:clrMapOvr>
    <a:masterClrMapping/>
  </p:clrMapOvr>
  <p:timing>
    <p:tnLst>
      <p:par>
        <p:cT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6858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sp>
        <p:nvSpPr>
          <p:cNvPr id="5" name="Rechteck 4"/>
          <p:cNvSpPr/>
          <p:nvPr userDrawn="1"/>
        </p:nvSpPr>
        <p:spPr>
          <a:xfrm>
            <a:off x="7667625" y="6200775"/>
            <a:ext cx="1476375" cy="6572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rgbClr val="005ADE"/>
              </a:buClr>
              <a:buFont typeface="Wingdings" pitchFamily="2" charset="2"/>
              <a:buChar char="§"/>
            </a:pPr>
            <a:endParaRPr lang="de-DE" dirty="0" smtClean="0">
              <a:solidFill>
                <a:srgbClr val="000000"/>
              </a:solidFill>
            </a:endParaRPr>
          </a:p>
        </p:txBody>
      </p:sp>
      <p:grpSp>
        <p:nvGrpSpPr>
          <p:cNvPr id="5122" name="Group 2"/>
          <p:cNvGrpSpPr>
            <a:grpSpLocks/>
          </p:cNvGrpSpPr>
          <p:nvPr userDrawn="1"/>
        </p:nvGrpSpPr>
        <p:grpSpPr bwMode="auto">
          <a:xfrm>
            <a:off x="0" y="0"/>
            <a:ext cx="9144000" cy="6858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extLst>
      <p:ext uri="{BB962C8B-B14F-4D97-AF65-F5344CB8AC3E}">
        <p14:creationId xmlns:p14="http://schemas.microsoft.com/office/powerpoint/2010/main" val="1256935847"/>
      </p:ext>
    </p:extLst>
  </p:cSld>
  <p:clrMapOvr>
    <a:masterClrMapping/>
  </p:clrMapOvr>
  <p:timing>
    <p:tnLst>
      <p:par>
        <p:cT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p:txBody>
          <a:bodyPr/>
          <a:lstStyle>
            <a:lvl1pPr>
              <a:defRPr/>
            </a:lvl1pPr>
          </a:lstStyle>
          <a:p>
            <a:r>
              <a:rPr lang="en-US" smtClean="0">
                <a:solidFill>
                  <a:srgbClr val="000000"/>
                </a:solidFill>
              </a:rPr>
              <a:t>© ABB Group  </a:t>
            </a:r>
            <a:endParaRPr lang="en-US" dirty="0">
              <a:solidFill>
                <a:srgbClr val="000000"/>
              </a:solidFill>
            </a:endParaRPr>
          </a:p>
        </p:txBody>
      </p:sp>
      <p:sp>
        <p:nvSpPr>
          <p:cNvPr id="6" name="Datumsplatzhalter 9"/>
          <p:cNvSpPr>
            <a:spLocks noGrp="1"/>
          </p:cNvSpPr>
          <p:nvPr>
            <p:ph type="dt" sz="half" idx="16"/>
          </p:nvPr>
        </p:nvSpPr>
        <p:spPr>
          <a:xfrm>
            <a:off x="236682" y="6688380"/>
            <a:ext cx="592889" cy="108871"/>
          </a:xfrm>
        </p:spPr>
        <p:txBody>
          <a:bodyPr/>
          <a:lstStyle/>
          <a:p>
            <a:fld id="{6070C717-7D3B-4AB8-A640-A3DD27314CD3}" type="datetime4">
              <a:rPr lang="en-US">
                <a:solidFill>
                  <a:srgbClr val="000000"/>
                </a:solidFill>
              </a:rPr>
              <a:pPr/>
              <a:t>September 30, 2015</a:t>
            </a:fld>
            <a:endParaRPr lang="en-US" dirty="0">
              <a:solidFill>
                <a:srgbClr val="000000"/>
              </a:solidFill>
            </a:endParaRPr>
          </a:p>
        </p:txBody>
      </p:sp>
      <p:sp>
        <p:nvSpPr>
          <p:cNvPr id="7" name="Foliennummernplatzhalter 10"/>
          <p:cNvSpPr>
            <a:spLocks noGrp="1"/>
          </p:cNvSpPr>
          <p:nvPr>
            <p:ph type="sldNum" sz="quarter" idx="17"/>
          </p:nvPr>
        </p:nvSpPr>
        <p:spPr>
          <a:xfrm>
            <a:off x="866364" y="6693810"/>
            <a:ext cx="448519" cy="108871"/>
          </a:xfrm>
        </p:spPr>
        <p:txBody>
          <a:body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Tree>
    <p:extLst>
      <p:ext uri="{BB962C8B-B14F-4D97-AF65-F5344CB8AC3E}">
        <p14:creationId xmlns:p14="http://schemas.microsoft.com/office/powerpoint/2010/main" val="179904575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dirty="0" smtClean="0">
                <a:solidFill>
                  <a:srgbClr val="000000"/>
                </a:solidFill>
              </a:rPr>
              <a:t>© ABB Group  </a:t>
            </a:r>
            <a:endParaRPr lang="en-US" dirty="0">
              <a:solidFill>
                <a:srgbClr val="000000"/>
              </a:solidFill>
            </a:endParaRPr>
          </a:p>
        </p:txBody>
      </p:sp>
      <p:sp>
        <p:nvSpPr>
          <p:cNvPr id="4" name="Foliennummernplatzhalter 10"/>
          <p:cNvSpPr>
            <a:spLocks noGrp="1"/>
          </p:cNvSpPr>
          <p:nvPr>
            <p:ph type="sldNum" sz="quarter" idx="17"/>
          </p:nvPr>
        </p:nvSpPr>
        <p:spPr>
          <a:xfrm>
            <a:off x="866364" y="6693810"/>
            <a:ext cx="448519" cy="108871"/>
          </a:xfrm>
        </p:spPr>
        <p:txBody>
          <a:body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5" name="Datumsplatzhalter 9"/>
          <p:cNvSpPr>
            <a:spLocks noGrp="1"/>
          </p:cNvSpPr>
          <p:nvPr>
            <p:ph type="dt" sz="half" idx="16"/>
          </p:nvPr>
        </p:nvSpPr>
        <p:spPr>
          <a:xfrm>
            <a:off x="234920" y="6688380"/>
            <a:ext cx="592889" cy="108871"/>
          </a:xfrm>
        </p:spPr>
        <p:txBody>
          <a:bodyPr/>
          <a:lstStyle/>
          <a:p>
            <a:fld id="{A2F428CA-0333-4D88-8542-D087B2F43E2B}" type="datetime4">
              <a:rPr lang="en-US">
                <a:solidFill>
                  <a:srgbClr val="000000"/>
                </a:solidFill>
              </a:rPr>
              <a:pPr/>
              <a:t>September 30, 2015</a:t>
            </a:fld>
            <a:endParaRPr dirty="0">
              <a:solidFill>
                <a:srgbClr val="000000"/>
              </a:solidFill>
            </a:endParaRPr>
          </a:p>
        </p:txBody>
      </p:sp>
    </p:spTree>
    <p:extLst>
      <p:ext uri="{BB962C8B-B14F-4D97-AF65-F5344CB8AC3E}">
        <p14:creationId xmlns:p14="http://schemas.microsoft.com/office/powerpoint/2010/main" val="93338683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51"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3" y="225425"/>
            <a:ext cx="8713787" cy="3602038"/>
          </a:xfrm>
          <a:prstGeom prst="rect">
            <a:avLst/>
          </a:prstGeom>
          <a:noFill/>
        </p:spPr>
      </p:pic>
      <p:sp>
        <p:nvSpPr>
          <p:cNvPr id="14"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5"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6"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597344797"/>
      </p:ext>
    </p:extLst>
  </p:cSld>
  <p:clrMapOvr>
    <a:masterClrMapping/>
  </p:clrMapOvr>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3075"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10" name="Bildplatzhalter 9"/>
          <p:cNvSpPr>
            <a:spLocks noGrp="1"/>
          </p:cNvSpPr>
          <p:nvPr>
            <p:ph type="pic" sz="quarter" idx="12"/>
          </p:nvPr>
        </p:nvSpPr>
        <p:spPr>
          <a:xfrm>
            <a:off x="214314" y="225426"/>
            <a:ext cx="8702674" cy="3598862"/>
          </a:xfrm>
        </p:spPr>
        <p:txBody>
          <a:bodyPr/>
          <a:lstStyle>
            <a:lvl1pPr>
              <a:buNone/>
              <a:defRPr/>
            </a:lvl1pPr>
          </a:lstStyle>
          <a:p>
            <a:r>
              <a:rPr lang="en-US" smtClean="0"/>
              <a:t>Click icon to add picture</a:t>
            </a:r>
            <a:endParaRPr lang="de-DE" dirty="0"/>
          </a:p>
        </p:txBody>
      </p:sp>
      <p:sp>
        <p:nvSpPr>
          <p:cNvPr id="9"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3"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4"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658510228"/>
      </p:ext>
    </p:extLst>
  </p:cSld>
  <p:clrMapOvr>
    <a:masterClrMapping/>
  </p:clrMapOvr>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4099"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6" name="Titel 1"/>
          <p:cNvSpPr>
            <a:spLocks noGrp="1"/>
          </p:cNvSpPr>
          <p:nvPr>
            <p:ph type="ctrTitle"/>
          </p:nvPr>
        </p:nvSpPr>
        <p:spPr>
          <a:xfrm>
            <a:off x="215900" y="225425"/>
            <a:ext cx="8712200" cy="3970348"/>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r>
              <a:rPr lang="en-US" smtClean="0"/>
              <a:t>Click to edit Master title style</a:t>
            </a:r>
            <a:endParaRPr lang="de-DE" dirty="0"/>
          </a:p>
        </p:txBody>
      </p:sp>
      <p:sp>
        <p:nvSpPr>
          <p:cNvPr id="7" name="Text Placeholder 12"/>
          <p:cNvSpPr>
            <a:spLocks noGrp="1"/>
          </p:cNvSpPr>
          <p:nvPr>
            <p:ph type="body" sz="quarter" idx="10"/>
          </p:nvPr>
        </p:nvSpPr>
        <p:spPr>
          <a:xfrm>
            <a:off x="215900" y="5254650"/>
            <a:ext cx="8712200" cy="203175"/>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656790282"/>
      </p:ext>
    </p:extLst>
  </p:cSld>
  <p:clrMapOvr>
    <a:masterClrMapping/>
  </p:clrMapOvr>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Bildplatzhalter 9"/>
          <p:cNvSpPr>
            <a:spLocks noGrp="1"/>
          </p:cNvSpPr>
          <p:nvPr>
            <p:ph type="pic" sz="quarter" idx="12"/>
          </p:nvPr>
        </p:nvSpPr>
        <p:spPr>
          <a:xfrm>
            <a:off x="214313" y="225425"/>
            <a:ext cx="8713787" cy="3598863"/>
          </a:xfrm>
        </p:spPr>
        <p:txBody>
          <a:bodyPr/>
          <a:lstStyle>
            <a:lvl1pPr>
              <a:buNone/>
              <a:defRPr/>
            </a:lvl1pPr>
          </a:lstStyle>
          <a:p>
            <a:r>
              <a:rPr lang="en-US" smtClean="0"/>
              <a:t>Click icon to add picture</a:t>
            </a:r>
            <a:endParaRPr lang="de-DE" dirty="0"/>
          </a:p>
        </p:txBody>
      </p:sp>
      <p:sp>
        <p:nvSpPr>
          <p:cNvPr id="7"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0"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Tree>
    <p:extLst>
      <p:ext uri="{BB962C8B-B14F-4D97-AF65-F5344CB8AC3E}">
        <p14:creationId xmlns:p14="http://schemas.microsoft.com/office/powerpoint/2010/main" val="151078475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Titel 1"/>
          <p:cNvSpPr>
            <a:spLocks noGrp="1"/>
          </p:cNvSpPr>
          <p:nvPr>
            <p:ph type="title"/>
          </p:nvPr>
        </p:nvSpPr>
        <p:spPr>
          <a:xfrm>
            <a:off x="215900" y="225424"/>
            <a:ext cx="8712200" cy="5975351"/>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r>
              <a:rPr lang="en-US" smtClean="0"/>
              <a:t>Click to edit Master title style</a:t>
            </a:r>
            <a:endParaRPr lang="de-DE" dirty="0"/>
          </a:p>
        </p:txBody>
      </p:sp>
    </p:spTree>
    <p:extLst>
      <p:ext uri="{BB962C8B-B14F-4D97-AF65-F5344CB8AC3E}">
        <p14:creationId xmlns:p14="http://schemas.microsoft.com/office/powerpoint/2010/main" val="297879143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Inhaltsplatzhalter 3"/>
          <p:cNvSpPr>
            <a:spLocks noGrp="1"/>
          </p:cNvSpPr>
          <p:nvPr>
            <p:ph sz="half" idx="2"/>
          </p:nvPr>
        </p:nvSpPr>
        <p:spPr>
          <a:xfrm>
            <a:off x="1476374" y="1592263"/>
            <a:ext cx="6191251" cy="4608512"/>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2" name="Inhaltsplatzhalter 3"/>
          <p:cNvSpPr>
            <a:spLocks noGrp="1"/>
          </p:cNvSpPr>
          <p:nvPr>
            <p:ph sz="half" idx="11"/>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a:p>
            <a:pPr marL="0" marR="0" lvl="1"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Second level</a:t>
            </a:r>
          </a:p>
        </p:txBody>
      </p:sp>
      <p:sp>
        <p:nvSpPr>
          <p:cNvPr id="23"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2"/>
          </p:nvPr>
        </p:nvSpPr>
        <p:spPr/>
        <p:txBody>
          <a:bodyPr/>
          <a:lstStyle/>
          <a:p>
            <a:fld id="{820F2134-6744-4127-BEFB-F015C7A16EE5}" type="datetime4">
              <a:rPr lang="en-US">
                <a:solidFill>
                  <a:srgbClr val="000000"/>
                </a:solidFill>
              </a:rPr>
              <a:pPr/>
              <a:t>September 30, 2015</a:t>
            </a:fld>
            <a:endParaRPr dirty="0">
              <a:solidFill>
                <a:srgbClr val="000000"/>
              </a:solidFill>
            </a:endParaRPr>
          </a:p>
        </p:txBody>
      </p:sp>
      <p:sp>
        <p:nvSpPr>
          <p:cNvPr id="10" name="Foliennummernplatzhalter 9"/>
          <p:cNvSpPr>
            <a:spLocks noGrp="1"/>
          </p:cNvSpPr>
          <p:nvPr>
            <p:ph type="sldNum" sz="quarter" idx="13"/>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1" name="Fußzeilenplatzhalter 10"/>
          <p:cNvSpPr>
            <a:spLocks noGrp="1"/>
          </p:cNvSpPr>
          <p:nvPr>
            <p:ph type="ftr" sz="quarter" idx="14"/>
          </p:nvPr>
        </p:nvSpPr>
        <p:spPr/>
        <p:txBody>
          <a:bodyPr/>
          <a:lstStyle/>
          <a:p>
            <a:r>
              <a:rPr lang="en-US">
                <a:solidFill>
                  <a:srgbClr val="000000"/>
                </a:solidFill>
              </a:rPr>
              <a:t>© ABB Group  </a:t>
            </a:r>
          </a:p>
        </p:txBody>
      </p:sp>
    </p:spTree>
    <p:extLst>
      <p:ext uri="{BB962C8B-B14F-4D97-AF65-F5344CB8AC3E}">
        <p14:creationId xmlns:p14="http://schemas.microsoft.com/office/powerpoint/2010/main" val="1349177107"/>
      </p:ext>
    </p:extLst>
  </p:cSld>
  <p:clrMapOvr>
    <a:masterClrMapping/>
  </p:clrMapOvr>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4" y="1592263"/>
            <a:ext cx="6191251"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4"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Click to edit Master text styles</a:t>
            </a:r>
          </a:p>
          <a:p>
            <a:pPr marL="179388" marR="0" lvl="1"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Second level</a:t>
            </a:r>
          </a:p>
          <a:p>
            <a:pPr marL="179388" marR="0" lvl="2"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Third level</a:t>
            </a:r>
          </a:p>
          <a:p>
            <a:pPr marL="179388" marR="0" lvl="3"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Fourth level</a:t>
            </a:r>
          </a:p>
          <a:p>
            <a:pPr marL="179388" marR="0" lvl="4"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Fifth level</a:t>
            </a:r>
            <a:endParaRPr lang="de-DE" dirty="0"/>
          </a:p>
        </p:txBody>
      </p:sp>
      <p:sp>
        <p:nvSpPr>
          <p:cNvPr id="15"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5"/>
          </p:nvPr>
        </p:nvSpPr>
        <p:spPr/>
        <p:txBody>
          <a:bodyPr/>
          <a:lstStyle/>
          <a:p>
            <a:fld id="{EA883089-31F0-4618-9521-7933C16FA65E}" type="datetime4">
              <a:rPr lang="en-US">
                <a:solidFill>
                  <a:srgbClr val="000000"/>
                </a:solidFill>
              </a:rPr>
              <a:pPr/>
              <a:t>September 30, 2015</a:t>
            </a:fld>
            <a:endParaRPr dirty="0">
              <a:solidFill>
                <a:srgbClr val="000000"/>
              </a:solidFill>
            </a:endParaRPr>
          </a:p>
        </p:txBody>
      </p:sp>
      <p:sp>
        <p:nvSpPr>
          <p:cNvPr id="12" name="Foliennummernplatzhalter 11"/>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911848730"/>
      </p:ext>
    </p:extLst>
  </p:cSld>
  <p:clrMapOvr>
    <a:masterClrMapping/>
  </p:clrMapOvr>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4" y="1592263"/>
            <a:ext cx="3021013"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5"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1"/>
          </p:nvPr>
        </p:nvSpPr>
        <p:spPr>
          <a:xfrm>
            <a:off x="4643438" y="1592263"/>
            <a:ext cx="3024187"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7"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8"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9"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5"/>
          </p:nvPr>
        </p:nvSpPr>
        <p:spPr/>
        <p:txBody>
          <a:bodyPr/>
          <a:lstStyle/>
          <a:p>
            <a:fld id="{6D0B42FD-DC53-4975-BA89-C9340F8E9E56}" type="datetime4">
              <a:rPr lang="en-US">
                <a:solidFill>
                  <a:srgbClr val="000000"/>
                </a:solidFill>
              </a:rPr>
              <a:pPr/>
              <a:t>September 30, 2015</a:t>
            </a:fld>
            <a:endParaRPr dirty="0">
              <a:solidFill>
                <a:srgbClr val="000000"/>
              </a:solidFill>
            </a:endParaRPr>
          </a:p>
        </p:txBody>
      </p:sp>
      <p:sp>
        <p:nvSpPr>
          <p:cNvPr id="13" name="Foliennummernplatzhalter 12"/>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4" name="Fußzeilenplatzhalter 13"/>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1221724265"/>
      </p:ext>
    </p:extLst>
  </p:cSld>
  <p:clrMapOvr>
    <a:masterClrMapping/>
  </p:clrMapOvr>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6" name="Inhaltsplatzhalter 3"/>
          <p:cNvSpPr>
            <a:spLocks noGrp="1"/>
          </p:cNvSpPr>
          <p:nvPr>
            <p:ph sz="half" idx="10"/>
          </p:nvPr>
        </p:nvSpPr>
        <p:spPr>
          <a:xfrm>
            <a:off x="1476376" y="3968750"/>
            <a:ext cx="6191250" cy="2232024"/>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7" name="Inhaltsplatzhalter 3"/>
          <p:cNvSpPr>
            <a:spLocks noGrp="1"/>
          </p:cNvSpPr>
          <p:nvPr>
            <p:ph sz="half" idx="11"/>
          </p:nvPr>
        </p:nvSpPr>
        <p:spPr>
          <a:xfrm>
            <a:off x="3583800" y="1592263"/>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8" name="Inhaltsplatzhalter 3"/>
          <p:cNvSpPr>
            <a:spLocks noGrp="1"/>
          </p:cNvSpPr>
          <p:nvPr>
            <p:ph sz="half" idx="12"/>
          </p:nvPr>
        </p:nvSpPr>
        <p:spPr>
          <a:xfrm>
            <a:off x="569122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5"/>
          </p:nvPr>
        </p:nvSpPr>
        <p:spPr/>
        <p:txBody>
          <a:bodyPr/>
          <a:lstStyle/>
          <a:p>
            <a:fld id="{2B7DB0D1-CBAB-42B8-9F30-61CDB7993F8C}" type="datetime4">
              <a:rPr lang="en-US">
                <a:solidFill>
                  <a:srgbClr val="000000"/>
                </a:solidFill>
              </a:rPr>
              <a:pPr/>
              <a:t>September 30, 2015</a:t>
            </a:fld>
            <a:endParaRPr dirty="0">
              <a:solidFill>
                <a:srgbClr val="000000"/>
              </a:solidFill>
            </a:endParaRPr>
          </a:p>
        </p:txBody>
      </p:sp>
      <p:sp>
        <p:nvSpPr>
          <p:cNvPr id="14" name="Foliennummernplatzhalter 13"/>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5" name="Fußzeilenplatzhalter 14"/>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3769417015"/>
      </p:ext>
    </p:extLst>
  </p:cSld>
  <p:clrMapOvr>
    <a:masterClrMapping/>
  </p:clrMapOvr>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592263"/>
            <a:ext cx="3019424" cy="4608512"/>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2" name="Inhaltsplatzhalter 3"/>
          <p:cNvSpPr>
            <a:spLocks noGrp="1"/>
          </p:cNvSpPr>
          <p:nvPr>
            <p:ph sz="half" idx="2"/>
          </p:nvPr>
        </p:nvSpPr>
        <p:spPr>
          <a:xfrm>
            <a:off x="4643438" y="1592263"/>
            <a:ext cx="3024187" cy="4608511"/>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3"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537420E2-CB01-46DD-B13B-76E4C62F1042}" type="datetime4">
              <a:rPr lang="en-US">
                <a:solidFill>
                  <a:srgbClr val="000000"/>
                </a:solidFill>
              </a:rPr>
              <a:pPr/>
              <a:t>September 30, 2015</a:t>
            </a:fld>
            <a:endParaRPr dirty="0">
              <a:solidFill>
                <a:srgbClr val="000000"/>
              </a:solidFill>
            </a:endParaRPr>
          </a:p>
        </p:txBody>
      </p:sp>
      <p:sp>
        <p:nvSpPr>
          <p:cNvPr id="16" name="Foliennummernplatzhalter 15"/>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7" name="Fußzeilenplatzhalter 16"/>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3864730413"/>
      </p:ext>
    </p:extLst>
  </p:cSld>
  <p:clrMapOvr>
    <a:masterClrMapping/>
  </p:clrMapOvr>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5" name="Inhaltsplatzhalter 3"/>
          <p:cNvSpPr>
            <a:spLocks noGrp="1"/>
          </p:cNvSpPr>
          <p:nvPr>
            <p:ph sz="half" idx="2"/>
          </p:nvPr>
        </p:nvSpPr>
        <p:spPr>
          <a:xfrm>
            <a:off x="4646612" y="1592263"/>
            <a:ext cx="3021013" cy="4608512"/>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7"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8"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33B1F8FF-3DB3-415D-88DD-99327CCFC8A5}" type="datetime4">
              <a:rPr lang="en-US">
                <a:solidFill>
                  <a:srgbClr val="000000"/>
                </a:solidFill>
              </a:rPr>
              <a:pPr/>
              <a:t>September 30, 2015</a:t>
            </a:fld>
            <a:endParaRPr dirty="0">
              <a:solidFill>
                <a:srgbClr val="000000"/>
              </a:solidFill>
            </a:endParaRPr>
          </a:p>
        </p:txBody>
      </p:sp>
      <p:sp>
        <p:nvSpPr>
          <p:cNvPr id="13" name="Foliennummernplatzhalter 12"/>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9" name="Fußzeilenplatzhalter 18"/>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3208801320"/>
      </p:ext>
    </p:extLst>
  </p:cSld>
  <p:clrMapOvr>
    <a:masterClrMapping/>
  </p:clrMapOvr>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6"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7" name="Inhaltsplatzhalter 2"/>
          <p:cNvSpPr>
            <a:spLocks noGrp="1"/>
          </p:cNvSpPr>
          <p:nvPr>
            <p:ph idx="12"/>
          </p:nvPr>
        </p:nvSpPr>
        <p:spPr>
          <a:xfrm>
            <a:off x="4643436"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8" name="Inhaltsplatzhalter 2"/>
          <p:cNvSpPr>
            <a:spLocks noGrp="1"/>
          </p:cNvSpPr>
          <p:nvPr>
            <p:ph idx="13"/>
          </p:nvPr>
        </p:nvSpPr>
        <p:spPr>
          <a:xfrm>
            <a:off x="4643436"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6"/>
          </p:nvPr>
        </p:nvSpPr>
        <p:spPr/>
        <p:txBody>
          <a:bodyPr/>
          <a:lstStyle/>
          <a:p>
            <a:fld id="{051B6294-0D3F-4767-8567-31B509C26BBE}" type="datetime4">
              <a:rPr lang="en-US">
                <a:solidFill>
                  <a:srgbClr val="000000"/>
                </a:solidFill>
              </a:rPr>
              <a:pPr/>
              <a:t>September 30, 2015</a:t>
            </a:fld>
            <a:endParaRPr dirty="0">
              <a:solidFill>
                <a:srgbClr val="000000"/>
              </a:solidFill>
            </a:endParaRPr>
          </a:p>
        </p:txBody>
      </p:sp>
      <p:sp>
        <p:nvSpPr>
          <p:cNvPr id="14" name="Foliennummernplatzhalter 13"/>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5" name="Fußzeilenplatzhalter 14"/>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2998165425"/>
      </p:ext>
    </p:extLst>
  </p:cSld>
  <p:clrMapOvr>
    <a:masterClrMapping/>
  </p:clrMapOvr>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592263"/>
            <a:ext cx="8712200"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1"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2" name="Untertitel 2"/>
          <p:cNvSpPr>
            <a:spLocks noGrp="1"/>
          </p:cNvSpPr>
          <p:nvPr>
            <p:ph type="subTitle" idx="10"/>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1"/>
          </p:nvPr>
        </p:nvSpPr>
        <p:spPr/>
        <p:txBody>
          <a:bodyPr/>
          <a:lstStyle/>
          <a:p>
            <a:fld id="{252D9766-2468-4387-9FA0-09B5F155475B}" type="datetime4">
              <a:rPr lang="en-US">
                <a:solidFill>
                  <a:srgbClr val="000000"/>
                </a:solidFill>
              </a:rPr>
              <a:pPr/>
              <a:t>September 30, 2015</a:t>
            </a:fld>
            <a:endParaRPr dirty="0">
              <a:solidFill>
                <a:srgbClr val="000000"/>
              </a:solidFill>
            </a:endParaRPr>
          </a:p>
        </p:txBody>
      </p:sp>
      <p:sp>
        <p:nvSpPr>
          <p:cNvPr id="10" name="Foliennummernplatzhalter 9"/>
          <p:cNvSpPr>
            <a:spLocks noGrp="1"/>
          </p:cNvSpPr>
          <p:nvPr>
            <p:ph type="sldNum" sz="quarter" idx="12"/>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3"/>
          </p:nvPr>
        </p:nvSpPr>
        <p:spPr/>
        <p:txBody>
          <a:bodyPr/>
          <a:lstStyle/>
          <a:p>
            <a:r>
              <a:rPr lang="en-US">
                <a:solidFill>
                  <a:srgbClr val="000000"/>
                </a:solidFill>
              </a:rPr>
              <a:t>© ABB Group  </a:t>
            </a:r>
          </a:p>
        </p:txBody>
      </p:sp>
    </p:spTree>
    <p:extLst>
      <p:ext uri="{BB962C8B-B14F-4D97-AF65-F5344CB8AC3E}">
        <p14:creationId xmlns:p14="http://schemas.microsoft.com/office/powerpoint/2010/main" val="1610289693"/>
      </p:ext>
    </p:extLst>
  </p:cSld>
  <p:clrMapOvr>
    <a:masterClrMapping/>
  </p:clrMapOvr>
  <p:timing>
    <p:tnLst>
      <p:par>
        <p:cT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0" y="1592263"/>
            <a:ext cx="4284663"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3" name="Inhaltsplatzhalter 2"/>
          <p:cNvSpPr>
            <a:spLocks noGrp="1"/>
          </p:cNvSpPr>
          <p:nvPr>
            <p:ph idx="12"/>
          </p:nvPr>
        </p:nvSpPr>
        <p:spPr>
          <a:xfrm>
            <a:off x="4643439" y="1592263"/>
            <a:ext cx="4284662"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3"/>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4"/>
          </p:nvPr>
        </p:nvSpPr>
        <p:spPr/>
        <p:txBody>
          <a:bodyPr/>
          <a:lstStyle/>
          <a:p>
            <a:fld id="{C2F5A8A0-D19D-4C87-B98D-14A76AD8E8B8}" type="datetime4">
              <a:rPr lang="en-US">
                <a:solidFill>
                  <a:srgbClr val="000000"/>
                </a:solidFill>
              </a:rPr>
              <a:pPr/>
              <a:t>September 30, 2015</a:t>
            </a:fld>
            <a:endParaRPr dirty="0">
              <a:solidFill>
                <a:srgbClr val="000000"/>
              </a:solidFill>
            </a:endParaRPr>
          </a:p>
        </p:txBody>
      </p:sp>
      <p:sp>
        <p:nvSpPr>
          <p:cNvPr id="11" name="Foliennummernplatzhalter 10"/>
          <p:cNvSpPr>
            <a:spLocks noGrp="1"/>
          </p:cNvSpPr>
          <p:nvPr>
            <p:ph type="sldNum" sz="quarter" idx="15"/>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2" name="Fußzeilenplatzhalter 11"/>
          <p:cNvSpPr>
            <a:spLocks noGrp="1"/>
          </p:cNvSpPr>
          <p:nvPr>
            <p:ph type="ftr" sz="quarter" idx="16"/>
          </p:nvPr>
        </p:nvSpPr>
        <p:spPr/>
        <p:txBody>
          <a:bodyPr/>
          <a:lstStyle/>
          <a:p>
            <a:r>
              <a:rPr lang="en-US">
                <a:solidFill>
                  <a:srgbClr val="000000"/>
                </a:solidFill>
              </a:rPr>
              <a:t>© ABB Group  </a:t>
            </a:r>
          </a:p>
        </p:txBody>
      </p:sp>
    </p:spTree>
    <p:extLst>
      <p:ext uri="{BB962C8B-B14F-4D97-AF65-F5344CB8AC3E}">
        <p14:creationId xmlns:p14="http://schemas.microsoft.com/office/powerpoint/2010/main" val="3925894121"/>
      </p:ext>
    </p:extLst>
  </p:cSld>
  <p:clrMapOvr>
    <a:masterClrMapping/>
  </p:clrMapOvr>
  <p:timing>
    <p:tnLst>
      <p:par>
        <p:cTn id="1" dur="indefinite" restart="never" nodeType="tmRoot"/>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5" y="2162175"/>
            <a:ext cx="7451725" cy="4038600"/>
          </a:xfrm>
        </p:spPr>
        <p:txBody>
          <a:bodyPr/>
          <a:lstStyle>
            <a:lvl1pPr>
              <a:buNone/>
              <a:defRPr/>
            </a:lvl1pPr>
          </a:lstStyle>
          <a:p>
            <a:pPr lvl="0"/>
            <a:r>
              <a:rPr lang="en-US" smtClean="0"/>
              <a:t>Click to edit Master text styles</a:t>
            </a:r>
          </a:p>
        </p:txBody>
      </p:sp>
      <p:sp>
        <p:nvSpPr>
          <p:cNvPr id="14" name="Textplatzhalter 7"/>
          <p:cNvSpPr>
            <a:spLocks noGrp="1"/>
          </p:cNvSpPr>
          <p:nvPr>
            <p:ph type="body" sz="quarter" idx="12"/>
          </p:nvPr>
        </p:nvSpPr>
        <p:spPr>
          <a:xfrm>
            <a:off x="1476375" y="1581149"/>
            <a:ext cx="7451725" cy="581025"/>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r>
              <a:rPr lang="en-US" smtClean="0"/>
              <a:t>Click to edit Master text styles</a:t>
            </a:r>
          </a:p>
        </p:txBody>
      </p:sp>
      <p:sp>
        <p:nvSpPr>
          <p:cNvPr id="15" name="Inhaltsplatzhalter 10"/>
          <p:cNvSpPr>
            <a:spLocks noGrp="1"/>
          </p:cNvSpPr>
          <p:nvPr>
            <p:ph sz="quarter" idx="13"/>
          </p:nvPr>
        </p:nvSpPr>
        <p:spPr>
          <a:xfrm>
            <a:off x="215900" y="1592263"/>
            <a:ext cx="1116013" cy="4608512"/>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6"/>
          </p:nvPr>
        </p:nvSpPr>
        <p:spPr/>
        <p:txBody>
          <a:bodyPr/>
          <a:lstStyle/>
          <a:p>
            <a:fld id="{FD2D9FC6-DCC2-46AF-85D2-E26EDB35AC72}" type="datetime4">
              <a:rPr lang="en-US">
                <a:solidFill>
                  <a:srgbClr val="000000"/>
                </a:solidFill>
              </a:rPr>
              <a:pPr/>
              <a:t>September 30, 2015</a:t>
            </a:fld>
            <a:endParaRPr dirty="0">
              <a:solidFill>
                <a:srgbClr val="000000"/>
              </a:solidFill>
            </a:endParaRPr>
          </a:p>
        </p:txBody>
      </p:sp>
      <p:sp>
        <p:nvSpPr>
          <p:cNvPr id="11" name="Foliennummernplatzhalter 10"/>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108072254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592262"/>
            <a:ext cx="9144000" cy="5265737"/>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4" name="Rechteck 3"/>
          <p:cNvSpPr/>
          <p:nvPr userDrawn="1"/>
        </p:nvSpPr>
        <p:spPr>
          <a:xfrm>
            <a:off x="0" y="0"/>
            <a:ext cx="9144000" cy="1592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Tree>
    <p:extLst>
      <p:ext uri="{BB962C8B-B14F-4D97-AF65-F5344CB8AC3E}">
        <p14:creationId xmlns:p14="http://schemas.microsoft.com/office/powerpoint/2010/main" val="3766296645"/>
      </p:ext>
    </p:extLst>
  </p:cSld>
  <p:clrMapOvr>
    <a:masterClrMapping/>
  </p:clrMapOvr>
  <p:timing>
    <p:tnLst>
      <p:par>
        <p:cTn id="1" dur="indefinite" restart="never" nodeType="tmRoot"/>
      </p:par>
    </p:tn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0"/>
            <a:ext cx="9144000" cy="6857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Tree>
    <p:extLst>
      <p:ext uri="{BB962C8B-B14F-4D97-AF65-F5344CB8AC3E}">
        <p14:creationId xmlns:p14="http://schemas.microsoft.com/office/powerpoint/2010/main" val="3302510217"/>
      </p:ext>
    </p:extLst>
  </p:cSld>
  <p:clrMapOvr>
    <a:masterClrMapping/>
  </p:clrMapOvr>
  <p:timing>
    <p:tnLst>
      <p:par>
        <p:cTn id="1" dur="indefinite" restart="never" nodeType="tmRoot"/>
      </p:par>
    </p:tn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6858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sp>
        <p:nvSpPr>
          <p:cNvPr id="5" name="Rechteck 4"/>
          <p:cNvSpPr/>
          <p:nvPr userDrawn="1"/>
        </p:nvSpPr>
        <p:spPr>
          <a:xfrm>
            <a:off x="7667625" y="6200775"/>
            <a:ext cx="1476375" cy="6572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rgbClr val="005ADE"/>
              </a:buClr>
              <a:buFont typeface="Wingdings" pitchFamily="2" charset="2"/>
              <a:buChar char="§"/>
            </a:pPr>
            <a:endParaRPr lang="de-DE" dirty="0" smtClean="0">
              <a:solidFill>
                <a:srgbClr val="000000"/>
              </a:solidFill>
            </a:endParaRPr>
          </a:p>
        </p:txBody>
      </p:sp>
      <p:grpSp>
        <p:nvGrpSpPr>
          <p:cNvPr id="5122" name="Group 2"/>
          <p:cNvGrpSpPr>
            <a:grpSpLocks/>
          </p:cNvGrpSpPr>
          <p:nvPr userDrawn="1"/>
        </p:nvGrpSpPr>
        <p:grpSpPr bwMode="auto">
          <a:xfrm>
            <a:off x="0" y="0"/>
            <a:ext cx="9144000" cy="6858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extLst>
      <p:ext uri="{BB962C8B-B14F-4D97-AF65-F5344CB8AC3E}">
        <p14:creationId xmlns:p14="http://schemas.microsoft.com/office/powerpoint/2010/main" val="3714700352"/>
      </p:ext>
    </p:extLst>
  </p:cSld>
  <p:clrMapOvr>
    <a:masterClrMapping/>
  </p:clrMapOvr>
  <p:timing>
    <p:tnLst>
      <p:par>
        <p:cTn id="1" dur="indefinite" restart="never" nodeType="tmRoot"/>
      </p:par>
    </p:tnLst>
  </p:timing>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p:txBody>
          <a:bodyPr/>
          <a:lstStyle>
            <a:lvl1pPr>
              <a:defRPr/>
            </a:lvl1pPr>
          </a:lstStyle>
          <a:p>
            <a:r>
              <a:rPr lang="en-US" smtClean="0">
                <a:solidFill>
                  <a:srgbClr val="000000"/>
                </a:solidFill>
              </a:rPr>
              <a:t>© ABB Group  </a:t>
            </a:r>
            <a:endParaRPr lang="en-US" dirty="0">
              <a:solidFill>
                <a:srgbClr val="000000"/>
              </a:solidFill>
            </a:endParaRPr>
          </a:p>
        </p:txBody>
      </p:sp>
      <p:sp>
        <p:nvSpPr>
          <p:cNvPr id="6" name="Datumsplatzhalter 9"/>
          <p:cNvSpPr>
            <a:spLocks noGrp="1"/>
          </p:cNvSpPr>
          <p:nvPr>
            <p:ph type="dt" sz="half" idx="16"/>
          </p:nvPr>
        </p:nvSpPr>
        <p:spPr>
          <a:xfrm>
            <a:off x="236682" y="6688380"/>
            <a:ext cx="592889" cy="108871"/>
          </a:xfrm>
        </p:spPr>
        <p:txBody>
          <a:bodyPr/>
          <a:lstStyle/>
          <a:p>
            <a:fld id="{6070C717-7D3B-4AB8-A640-A3DD27314CD3}" type="datetime4">
              <a:rPr lang="en-US">
                <a:solidFill>
                  <a:srgbClr val="000000"/>
                </a:solidFill>
              </a:rPr>
              <a:pPr/>
              <a:t>September 30, 2015</a:t>
            </a:fld>
            <a:endParaRPr lang="en-US" dirty="0">
              <a:solidFill>
                <a:srgbClr val="000000"/>
              </a:solidFill>
            </a:endParaRPr>
          </a:p>
        </p:txBody>
      </p:sp>
      <p:sp>
        <p:nvSpPr>
          <p:cNvPr id="7" name="Foliennummernplatzhalter 10"/>
          <p:cNvSpPr>
            <a:spLocks noGrp="1"/>
          </p:cNvSpPr>
          <p:nvPr>
            <p:ph type="sldNum" sz="quarter" idx="17"/>
          </p:nvPr>
        </p:nvSpPr>
        <p:spPr>
          <a:xfrm>
            <a:off x="866364" y="6693810"/>
            <a:ext cx="448519" cy="108871"/>
          </a:xfrm>
        </p:spPr>
        <p:txBody>
          <a:body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Tree>
    <p:extLst>
      <p:ext uri="{BB962C8B-B14F-4D97-AF65-F5344CB8AC3E}">
        <p14:creationId xmlns:p14="http://schemas.microsoft.com/office/powerpoint/2010/main" val="128447415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51"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3" y="225425"/>
            <a:ext cx="8713787" cy="3602038"/>
          </a:xfrm>
          <a:prstGeom prst="rect">
            <a:avLst/>
          </a:prstGeom>
          <a:noFill/>
        </p:spPr>
      </p:pic>
      <p:sp>
        <p:nvSpPr>
          <p:cNvPr id="14"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5"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6"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597344797"/>
      </p:ext>
    </p:extLst>
  </p:cSld>
  <p:clrMapOvr>
    <a:masterClrMapping/>
  </p:clrMapOvr>
  <p:timing>
    <p:tnLst>
      <p:par>
        <p:cT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3075"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10" name="Bildplatzhalter 9"/>
          <p:cNvSpPr>
            <a:spLocks noGrp="1"/>
          </p:cNvSpPr>
          <p:nvPr>
            <p:ph type="pic" sz="quarter" idx="12"/>
          </p:nvPr>
        </p:nvSpPr>
        <p:spPr>
          <a:xfrm>
            <a:off x="214314" y="225426"/>
            <a:ext cx="8702674" cy="3598862"/>
          </a:xfrm>
        </p:spPr>
        <p:txBody>
          <a:bodyPr/>
          <a:lstStyle>
            <a:lvl1pPr>
              <a:buNone/>
              <a:defRPr/>
            </a:lvl1pPr>
          </a:lstStyle>
          <a:p>
            <a:r>
              <a:rPr lang="en-US" smtClean="0"/>
              <a:t>Click icon to add picture</a:t>
            </a:r>
            <a:endParaRPr lang="de-DE" dirty="0"/>
          </a:p>
        </p:txBody>
      </p:sp>
      <p:sp>
        <p:nvSpPr>
          <p:cNvPr id="9"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3"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4"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658510228"/>
      </p:ext>
    </p:extLst>
  </p:cSld>
  <p:clrMapOvr>
    <a:masterClrMapping/>
  </p:clrMapOvr>
  <p:timing>
    <p:tnLst>
      <p:par>
        <p:cT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4099"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6" name="Titel 1"/>
          <p:cNvSpPr>
            <a:spLocks noGrp="1"/>
          </p:cNvSpPr>
          <p:nvPr>
            <p:ph type="ctrTitle"/>
          </p:nvPr>
        </p:nvSpPr>
        <p:spPr>
          <a:xfrm>
            <a:off x="215900" y="225425"/>
            <a:ext cx="8712200" cy="3970348"/>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r>
              <a:rPr lang="en-US" smtClean="0"/>
              <a:t>Click to edit Master title style</a:t>
            </a:r>
            <a:endParaRPr lang="de-DE" dirty="0"/>
          </a:p>
        </p:txBody>
      </p:sp>
      <p:sp>
        <p:nvSpPr>
          <p:cNvPr id="7" name="Text Placeholder 12"/>
          <p:cNvSpPr>
            <a:spLocks noGrp="1"/>
          </p:cNvSpPr>
          <p:nvPr>
            <p:ph type="body" sz="quarter" idx="10"/>
          </p:nvPr>
        </p:nvSpPr>
        <p:spPr>
          <a:xfrm>
            <a:off x="215900" y="5254650"/>
            <a:ext cx="8712200" cy="203175"/>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656790282"/>
      </p:ext>
    </p:extLst>
  </p:cSld>
  <p:clrMapOvr>
    <a:masterClrMapping/>
  </p:clrMapOvr>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Bildplatzhalter 9"/>
          <p:cNvSpPr>
            <a:spLocks noGrp="1"/>
          </p:cNvSpPr>
          <p:nvPr>
            <p:ph type="pic" sz="quarter" idx="12"/>
          </p:nvPr>
        </p:nvSpPr>
        <p:spPr>
          <a:xfrm>
            <a:off x="214313" y="225425"/>
            <a:ext cx="8713787" cy="3598863"/>
          </a:xfrm>
        </p:spPr>
        <p:txBody>
          <a:bodyPr/>
          <a:lstStyle>
            <a:lvl1pPr>
              <a:buNone/>
              <a:defRPr/>
            </a:lvl1pPr>
          </a:lstStyle>
          <a:p>
            <a:r>
              <a:rPr lang="en-US" smtClean="0"/>
              <a:t>Click icon to add picture</a:t>
            </a:r>
            <a:endParaRPr lang="de-DE" dirty="0"/>
          </a:p>
        </p:txBody>
      </p:sp>
      <p:sp>
        <p:nvSpPr>
          <p:cNvPr id="7"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0"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Tree>
    <p:extLst>
      <p:ext uri="{BB962C8B-B14F-4D97-AF65-F5344CB8AC3E}">
        <p14:creationId xmlns:p14="http://schemas.microsoft.com/office/powerpoint/2010/main" val="151078475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Titel 1"/>
          <p:cNvSpPr>
            <a:spLocks noGrp="1"/>
          </p:cNvSpPr>
          <p:nvPr>
            <p:ph type="title"/>
          </p:nvPr>
        </p:nvSpPr>
        <p:spPr>
          <a:xfrm>
            <a:off x="215900" y="225424"/>
            <a:ext cx="8712200" cy="5975351"/>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r>
              <a:rPr lang="en-US" smtClean="0"/>
              <a:t>Click to edit Master title style</a:t>
            </a:r>
            <a:endParaRPr lang="de-DE" dirty="0"/>
          </a:p>
        </p:txBody>
      </p:sp>
    </p:spTree>
    <p:extLst>
      <p:ext uri="{BB962C8B-B14F-4D97-AF65-F5344CB8AC3E}">
        <p14:creationId xmlns:p14="http://schemas.microsoft.com/office/powerpoint/2010/main" val="2978791435"/>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Inhaltsplatzhalter 3"/>
          <p:cNvSpPr>
            <a:spLocks noGrp="1"/>
          </p:cNvSpPr>
          <p:nvPr>
            <p:ph sz="half" idx="2"/>
          </p:nvPr>
        </p:nvSpPr>
        <p:spPr>
          <a:xfrm>
            <a:off x="1476374" y="1592263"/>
            <a:ext cx="6191251" cy="4608512"/>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2" name="Inhaltsplatzhalter 3"/>
          <p:cNvSpPr>
            <a:spLocks noGrp="1"/>
          </p:cNvSpPr>
          <p:nvPr>
            <p:ph sz="half" idx="11"/>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a:p>
            <a:pPr marL="0" marR="0" lvl="1"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Second level</a:t>
            </a:r>
          </a:p>
        </p:txBody>
      </p:sp>
      <p:sp>
        <p:nvSpPr>
          <p:cNvPr id="23"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2"/>
          </p:nvPr>
        </p:nvSpPr>
        <p:spPr/>
        <p:txBody>
          <a:bodyPr/>
          <a:lstStyle/>
          <a:p>
            <a:fld id="{820F2134-6744-4127-BEFB-F015C7A16EE5}" type="datetime4">
              <a:rPr lang="en-US">
                <a:solidFill>
                  <a:srgbClr val="000000"/>
                </a:solidFill>
              </a:rPr>
              <a:pPr/>
              <a:t>September 30, 2015</a:t>
            </a:fld>
            <a:endParaRPr dirty="0">
              <a:solidFill>
                <a:srgbClr val="000000"/>
              </a:solidFill>
            </a:endParaRPr>
          </a:p>
        </p:txBody>
      </p:sp>
      <p:sp>
        <p:nvSpPr>
          <p:cNvPr id="10" name="Foliennummernplatzhalter 9"/>
          <p:cNvSpPr>
            <a:spLocks noGrp="1"/>
          </p:cNvSpPr>
          <p:nvPr>
            <p:ph type="sldNum" sz="quarter" idx="13"/>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1" name="Fußzeilenplatzhalter 10"/>
          <p:cNvSpPr>
            <a:spLocks noGrp="1"/>
          </p:cNvSpPr>
          <p:nvPr>
            <p:ph type="ftr" sz="quarter" idx="14"/>
          </p:nvPr>
        </p:nvSpPr>
        <p:spPr/>
        <p:txBody>
          <a:bodyPr/>
          <a:lstStyle/>
          <a:p>
            <a:r>
              <a:rPr lang="en-US">
                <a:solidFill>
                  <a:srgbClr val="000000"/>
                </a:solidFill>
              </a:rPr>
              <a:t>© ABB Group  </a:t>
            </a:r>
          </a:p>
        </p:txBody>
      </p:sp>
    </p:spTree>
    <p:extLst>
      <p:ext uri="{BB962C8B-B14F-4D97-AF65-F5344CB8AC3E}">
        <p14:creationId xmlns:p14="http://schemas.microsoft.com/office/powerpoint/2010/main" val="1349177107"/>
      </p:ext>
    </p:extLst>
  </p:cSld>
  <p:clrMapOvr>
    <a:masterClrMapping/>
  </p:clrMapOvr>
  <p:timing>
    <p:tnLst>
      <p:par>
        <p:cTn id="1" dur="indefinite" restart="never" nodeType="tmRoot"/>
      </p:par>
    </p:tn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4" y="1592263"/>
            <a:ext cx="6191251"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4"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Click to edit Master text styles</a:t>
            </a:r>
          </a:p>
          <a:p>
            <a:pPr marL="179388" marR="0" lvl="1"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Second level</a:t>
            </a:r>
          </a:p>
          <a:p>
            <a:pPr marL="179388" marR="0" lvl="2"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Third level</a:t>
            </a:r>
          </a:p>
          <a:p>
            <a:pPr marL="179388" marR="0" lvl="3"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Fourth level</a:t>
            </a:r>
          </a:p>
          <a:p>
            <a:pPr marL="179388" marR="0" lvl="4"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Fifth level</a:t>
            </a:r>
            <a:endParaRPr lang="de-DE" dirty="0"/>
          </a:p>
        </p:txBody>
      </p:sp>
      <p:sp>
        <p:nvSpPr>
          <p:cNvPr id="15"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5"/>
          </p:nvPr>
        </p:nvSpPr>
        <p:spPr/>
        <p:txBody>
          <a:bodyPr/>
          <a:lstStyle/>
          <a:p>
            <a:fld id="{EA883089-31F0-4618-9521-7933C16FA65E}" type="datetime4">
              <a:rPr lang="en-US">
                <a:solidFill>
                  <a:srgbClr val="000000"/>
                </a:solidFill>
              </a:rPr>
              <a:pPr/>
              <a:t>September 30, 2015</a:t>
            </a:fld>
            <a:endParaRPr dirty="0">
              <a:solidFill>
                <a:srgbClr val="000000"/>
              </a:solidFill>
            </a:endParaRPr>
          </a:p>
        </p:txBody>
      </p:sp>
      <p:sp>
        <p:nvSpPr>
          <p:cNvPr id="12" name="Foliennummernplatzhalter 11"/>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911848730"/>
      </p:ext>
    </p:extLst>
  </p:cSld>
  <p:clrMapOvr>
    <a:masterClrMapping/>
  </p:clrMapOvr>
  <p:timing>
    <p:tnLst>
      <p:par>
        <p:cTn id="1" dur="indefinite" restart="never" nodeType="tmRoot"/>
      </p:par>
    </p:tnLst>
  </p:timing>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4" y="1592263"/>
            <a:ext cx="3021013"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5"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1"/>
          </p:nvPr>
        </p:nvSpPr>
        <p:spPr>
          <a:xfrm>
            <a:off x="4643438" y="1592263"/>
            <a:ext cx="3024187"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7"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8"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9"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5"/>
          </p:nvPr>
        </p:nvSpPr>
        <p:spPr/>
        <p:txBody>
          <a:bodyPr/>
          <a:lstStyle/>
          <a:p>
            <a:fld id="{6D0B42FD-DC53-4975-BA89-C9340F8E9E56}" type="datetime4">
              <a:rPr lang="en-US">
                <a:solidFill>
                  <a:srgbClr val="000000"/>
                </a:solidFill>
              </a:rPr>
              <a:pPr/>
              <a:t>September 30, 2015</a:t>
            </a:fld>
            <a:endParaRPr dirty="0">
              <a:solidFill>
                <a:srgbClr val="000000"/>
              </a:solidFill>
            </a:endParaRPr>
          </a:p>
        </p:txBody>
      </p:sp>
      <p:sp>
        <p:nvSpPr>
          <p:cNvPr id="13" name="Foliennummernplatzhalter 12"/>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4" name="Fußzeilenplatzhalter 13"/>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1221724265"/>
      </p:ext>
    </p:extLst>
  </p:cSld>
  <p:clrMapOvr>
    <a:masterClrMapping/>
  </p:clrMapOvr>
  <p:timing>
    <p:tnLst>
      <p:par>
        <p:cTn id="1" dur="indefinite" restart="never" nodeType="tmRoot"/>
      </p:par>
    </p:tn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6" name="Inhaltsplatzhalter 3"/>
          <p:cNvSpPr>
            <a:spLocks noGrp="1"/>
          </p:cNvSpPr>
          <p:nvPr>
            <p:ph sz="half" idx="10"/>
          </p:nvPr>
        </p:nvSpPr>
        <p:spPr>
          <a:xfrm>
            <a:off x="1476376" y="3968750"/>
            <a:ext cx="6191250" cy="2232024"/>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7" name="Inhaltsplatzhalter 3"/>
          <p:cNvSpPr>
            <a:spLocks noGrp="1"/>
          </p:cNvSpPr>
          <p:nvPr>
            <p:ph sz="half" idx="11"/>
          </p:nvPr>
        </p:nvSpPr>
        <p:spPr>
          <a:xfrm>
            <a:off x="3583800" y="1592263"/>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8" name="Inhaltsplatzhalter 3"/>
          <p:cNvSpPr>
            <a:spLocks noGrp="1"/>
          </p:cNvSpPr>
          <p:nvPr>
            <p:ph sz="half" idx="12"/>
          </p:nvPr>
        </p:nvSpPr>
        <p:spPr>
          <a:xfrm>
            <a:off x="569122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5"/>
          </p:nvPr>
        </p:nvSpPr>
        <p:spPr/>
        <p:txBody>
          <a:bodyPr/>
          <a:lstStyle/>
          <a:p>
            <a:fld id="{2B7DB0D1-CBAB-42B8-9F30-61CDB7993F8C}" type="datetime4">
              <a:rPr lang="en-US">
                <a:solidFill>
                  <a:srgbClr val="000000"/>
                </a:solidFill>
              </a:rPr>
              <a:pPr/>
              <a:t>September 30, 2015</a:t>
            </a:fld>
            <a:endParaRPr dirty="0">
              <a:solidFill>
                <a:srgbClr val="000000"/>
              </a:solidFill>
            </a:endParaRPr>
          </a:p>
        </p:txBody>
      </p:sp>
      <p:sp>
        <p:nvSpPr>
          <p:cNvPr id="14" name="Foliennummernplatzhalter 13"/>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5" name="Fußzeilenplatzhalter 14"/>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3769417015"/>
      </p:ext>
    </p:extLst>
  </p:cSld>
  <p:clrMapOvr>
    <a:masterClrMapping/>
  </p:clrMapOvr>
  <p:timing>
    <p:tnLst>
      <p:par>
        <p:cTn id="1" dur="indefinite" restart="never" nodeType="tmRoot"/>
      </p:par>
    </p:tn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592263"/>
            <a:ext cx="3019424" cy="4608512"/>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2" name="Inhaltsplatzhalter 3"/>
          <p:cNvSpPr>
            <a:spLocks noGrp="1"/>
          </p:cNvSpPr>
          <p:nvPr>
            <p:ph sz="half" idx="2"/>
          </p:nvPr>
        </p:nvSpPr>
        <p:spPr>
          <a:xfrm>
            <a:off x="4643438" y="1592263"/>
            <a:ext cx="3024187" cy="4608511"/>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3"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537420E2-CB01-46DD-B13B-76E4C62F1042}" type="datetime4">
              <a:rPr lang="en-US">
                <a:solidFill>
                  <a:srgbClr val="000000"/>
                </a:solidFill>
              </a:rPr>
              <a:pPr/>
              <a:t>September 30, 2015</a:t>
            </a:fld>
            <a:endParaRPr dirty="0">
              <a:solidFill>
                <a:srgbClr val="000000"/>
              </a:solidFill>
            </a:endParaRPr>
          </a:p>
        </p:txBody>
      </p:sp>
      <p:sp>
        <p:nvSpPr>
          <p:cNvPr id="16" name="Foliennummernplatzhalter 15"/>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7" name="Fußzeilenplatzhalter 16"/>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3864730413"/>
      </p:ext>
    </p:extLst>
  </p:cSld>
  <p:clrMapOvr>
    <a:masterClrMapping/>
  </p:clrMapOvr>
  <p:timing>
    <p:tnLst>
      <p:par>
        <p:cTn id="1" dur="indefinite" restart="never" nodeType="tmRoot"/>
      </p:par>
    </p:tn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5" name="Inhaltsplatzhalter 3"/>
          <p:cNvSpPr>
            <a:spLocks noGrp="1"/>
          </p:cNvSpPr>
          <p:nvPr>
            <p:ph sz="half" idx="2"/>
          </p:nvPr>
        </p:nvSpPr>
        <p:spPr>
          <a:xfrm>
            <a:off x="4646612" y="1592263"/>
            <a:ext cx="3021013" cy="4608512"/>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7"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8"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33B1F8FF-3DB3-415D-88DD-99327CCFC8A5}" type="datetime4">
              <a:rPr lang="en-US">
                <a:solidFill>
                  <a:srgbClr val="000000"/>
                </a:solidFill>
              </a:rPr>
              <a:pPr/>
              <a:t>September 30, 2015</a:t>
            </a:fld>
            <a:endParaRPr dirty="0">
              <a:solidFill>
                <a:srgbClr val="000000"/>
              </a:solidFill>
            </a:endParaRPr>
          </a:p>
        </p:txBody>
      </p:sp>
      <p:sp>
        <p:nvSpPr>
          <p:cNvPr id="13" name="Foliennummernplatzhalter 12"/>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9" name="Fußzeilenplatzhalter 18"/>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3208801320"/>
      </p:ext>
    </p:extLst>
  </p:cSld>
  <p:clrMapOvr>
    <a:masterClrMapping/>
  </p:clrMapOvr>
  <p:timing>
    <p:tnLst>
      <p:par>
        <p:cTn id="1" dur="indefinite" restart="never" nodeType="tmRoot"/>
      </p:par>
    </p:tn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6"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7" name="Inhaltsplatzhalter 2"/>
          <p:cNvSpPr>
            <a:spLocks noGrp="1"/>
          </p:cNvSpPr>
          <p:nvPr>
            <p:ph idx="12"/>
          </p:nvPr>
        </p:nvSpPr>
        <p:spPr>
          <a:xfrm>
            <a:off x="4643436"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8" name="Inhaltsplatzhalter 2"/>
          <p:cNvSpPr>
            <a:spLocks noGrp="1"/>
          </p:cNvSpPr>
          <p:nvPr>
            <p:ph idx="13"/>
          </p:nvPr>
        </p:nvSpPr>
        <p:spPr>
          <a:xfrm>
            <a:off x="4643436"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6"/>
          </p:nvPr>
        </p:nvSpPr>
        <p:spPr/>
        <p:txBody>
          <a:bodyPr/>
          <a:lstStyle/>
          <a:p>
            <a:fld id="{051B6294-0D3F-4767-8567-31B509C26BBE}" type="datetime4">
              <a:rPr lang="en-US">
                <a:solidFill>
                  <a:srgbClr val="000000"/>
                </a:solidFill>
              </a:rPr>
              <a:pPr/>
              <a:t>September 30, 2015</a:t>
            </a:fld>
            <a:endParaRPr dirty="0">
              <a:solidFill>
                <a:srgbClr val="000000"/>
              </a:solidFill>
            </a:endParaRPr>
          </a:p>
        </p:txBody>
      </p:sp>
      <p:sp>
        <p:nvSpPr>
          <p:cNvPr id="14" name="Foliennummernplatzhalter 13"/>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5" name="Fußzeilenplatzhalter 14"/>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2998165425"/>
      </p:ext>
    </p:extLst>
  </p:cSld>
  <p:clrMapOvr>
    <a:masterClrMapping/>
  </p:clrMapOvr>
  <p:timing>
    <p:tnLst>
      <p:par>
        <p:cT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592263"/>
            <a:ext cx="8712200"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1"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2" name="Untertitel 2"/>
          <p:cNvSpPr>
            <a:spLocks noGrp="1"/>
          </p:cNvSpPr>
          <p:nvPr>
            <p:ph type="subTitle" idx="10"/>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1"/>
          </p:nvPr>
        </p:nvSpPr>
        <p:spPr/>
        <p:txBody>
          <a:bodyPr/>
          <a:lstStyle/>
          <a:p>
            <a:fld id="{252D9766-2468-4387-9FA0-09B5F155475B}" type="datetime4">
              <a:rPr lang="en-US">
                <a:solidFill>
                  <a:srgbClr val="000000"/>
                </a:solidFill>
              </a:rPr>
              <a:pPr/>
              <a:t>September 30, 2015</a:t>
            </a:fld>
            <a:endParaRPr dirty="0">
              <a:solidFill>
                <a:srgbClr val="000000"/>
              </a:solidFill>
            </a:endParaRPr>
          </a:p>
        </p:txBody>
      </p:sp>
      <p:sp>
        <p:nvSpPr>
          <p:cNvPr id="10" name="Foliennummernplatzhalter 9"/>
          <p:cNvSpPr>
            <a:spLocks noGrp="1"/>
          </p:cNvSpPr>
          <p:nvPr>
            <p:ph type="sldNum" sz="quarter" idx="12"/>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3"/>
          </p:nvPr>
        </p:nvSpPr>
        <p:spPr/>
        <p:txBody>
          <a:bodyPr/>
          <a:lstStyle/>
          <a:p>
            <a:r>
              <a:rPr lang="en-US">
                <a:solidFill>
                  <a:srgbClr val="000000"/>
                </a:solidFill>
              </a:rPr>
              <a:t>© ABB Group  </a:t>
            </a:r>
          </a:p>
        </p:txBody>
      </p:sp>
    </p:spTree>
    <p:extLst>
      <p:ext uri="{BB962C8B-B14F-4D97-AF65-F5344CB8AC3E}">
        <p14:creationId xmlns:p14="http://schemas.microsoft.com/office/powerpoint/2010/main" val="1610289693"/>
      </p:ext>
    </p:extLst>
  </p:cSld>
  <p:clrMapOvr>
    <a:masterClrMapping/>
  </p:clrMapOvr>
  <p:timing>
    <p:tnLst>
      <p:par>
        <p:cT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0" y="1592263"/>
            <a:ext cx="4284663"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3" name="Inhaltsplatzhalter 2"/>
          <p:cNvSpPr>
            <a:spLocks noGrp="1"/>
          </p:cNvSpPr>
          <p:nvPr>
            <p:ph idx="12"/>
          </p:nvPr>
        </p:nvSpPr>
        <p:spPr>
          <a:xfrm>
            <a:off x="4643439" y="1592263"/>
            <a:ext cx="4284662"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3"/>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4"/>
          </p:nvPr>
        </p:nvSpPr>
        <p:spPr/>
        <p:txBody>
          <a:bodyPr/>
          <a:lstStyle/>
          <a:p>
            <a:fld id="{C2F5A8A0-D19D-4C87-B98D-14A76AD8E8B8}" type="datetime4">
              <a:rPr lang="en-US">
                <a:solidFill>
                  <a:srgbClr val="000000"/>
                </a:solidFill>
              </a:rPr>
              <a:pPr/>
              <a:t>September 30, 2015</a:t>
            </a:fld>
            <a:endParaRPr dirty="0">
              <a:solidFill>
                <a:srgbClr val="000000"/>
              </a:solidFill>
            </a:endParaRPr>
          </a:p>
        </p:txBody>
      </p:sp>
      <p:sp>
        <p:nvSpPr>
          <p:cNvPr id="11" name="Foliennummernplatzhalter 10"/>
          <p:cNvSpPr>
            <a:spLocks noGrp="1"/>
          </p:cNvSpPr>
          <p:nvPr>
            <p:ph type="sldNum" sz="quarter" idx="15"/>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2" name="Fußzeilenplatzhalter 11"/>
          <p:cNvSpPr>
            <a:spLocks noGrp="1"/>
          </p:cNvSpPr>
          <p:nvPr>
            <p:ph type="ftr" sz="quarter" idx="16"/>
          </p:nvPr>
        </p:nvSpPr>
        <p:spPr/>
        <p:txBody>
          <a:bodyPr/>
          <a:lstStyle/>
          <a:p>
            <a:r>
              <a:rPr lang="en-US">
                <a:solidFill>
                  <a:srgbClr val="000000"/>
                </a:solidFill>
              </a:rPr>
              <a:t>© ABB Group  </a:t>
            </a:r>
          </a:p>
        </p:txBody>
      </p:sp>
    </p:spTree>
    <p:extLst>
      <p:ext uri="{BB962C8B-B14F-4D97-AF65-F5344CB8AC3E}">
        <p14:creationId xmlns:p14="http://schemas.microsoft.com/office/powerpoint/2010/main" val="3925894121"/>
      </p:ext>
    </p:extLst>
  </p:cSld>
  <p:clrMapOvr>
    <a:masterClrMapping/>
  </p:clrMapOvr>
  <p:timing>
    <p:tnLst>
      <p:par>
        <p:cT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5" y="2162175"/>
            <a:ext cx="7451725" cy="4038600"/>
          </a:xfrm>
        </p:spPr>
        <p:txBody>
          <a:bodyPr/>
          <a:lstStyle>
            <a:lvl1pPr>
              <a:buNone/>
              <a:defRPr/>
            </a:lvl1pPr>
          </a:lstStyle>
          <a:p>
            <a:pPr lvl="0"/>
            <a:r>
              <a:rPr lang="en-US" smtClean="0"/>
              <a:t>Click to edit Master text styles</a:t>
            </a:r>
          </a:p>
        </p:txBody>
      </p:sp>
      <p:sp>
        <p:nvSpPr>
          <p:cNvPr id="14" name="Textplatzhalter 7"/>
          <p:cNvSpPr>
            <a:spLocks noGrp="1"/>
          </p:cNvSpPr>
          <p:nvPr>
            <p:ph type="body" sz="quarter" idx="12"/>
          </p:nvPr>
        </p:nvSpPr>
        <p:spPr>
          <a:xfrm>
            <a:off x="1476375" y="1581149"/>
            <a:ext cx="7451725" cy="581025"/>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r>
              <a:rPr lang="en-US" smtClean="0"/>
              <a:t>Click to edit Master text styles</a:t>
            </a:r>
          </a:p>
        </p:txBody>
      </p:sp>
      <p:sp>
        <p:nvSpPr>
          <p:cNvPr id="15" name="Inhaltsplatzhalter 10"/>
          <p:cNvSpPr>
            <a:spLocks noGrp="1"/>
          </p:cNvSpPr>
          <p:nvPr>
            <p:ph sz="quarter" idx="13"/>
          </p:nvPr>
        </p:nvSpPr>
        <p:spPr>
          <a:xfrm>
            <a:off x="215900" y="1592263"/>
            <a:ext cx="1116013" cy="4608512"/>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6"/>
          </p:nvPr>
        </p:nvSpPr>
        <p:spPr/>
        <p:txBody>
          <a:bodyPr/>
          <a:lstStyle/>
          <a:p>
            <a:fld id="{FD2D9FC6-DCC2-46AF-85D2-E26EDB35AC72}" type="datetime4">
              <a:rPr lang="en-US">
                <a:solidFill>
                  <a:srgbClr val="000000"/>
                </a:solidFill>
              </a:rPr>
              <a:pPr/>
              <a:t>September 30, 2015</a:t>
            </a:fld>
            <a:endParaRPr dirty="0">
              <a:solidFill>
                <a:srgbClr val="000000"/>
              </a:solidFill>
            </a:endParaRPr>
          </a:p>
        </p:txBody>
      </p:sp>
      <p:sp>
        <p:nvSpPr>
          <p:cNvPr id="11" name="Foliennummernplatzhalter 10"/>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108072254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592262"/>
            <a:ext cx="9144000" cy="5265737"/>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4" name="Rechteck 3"/>
          <p:cNvSpPr/>
          <p:nvPr userDrawn="1"/>
        </p:nvSpPr>
        <p:spPr>
          <a:xfrm>
            <a:off x="0" y="0"/>
            <a:ext cx="9144000" cy="1592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Tree>
    <p:extLst>
      <p:ext uri="{BB962C8B-B14F-4D97-AF65-F5344CB8AC3E}">
        <p14:creationId xmlns:p14="http://schemas.microsoft.com/office/powerpoint/2010/main" val="3766296645"/>
      </p:ext>
    </p:extLst>
  </p:cSld>
  <p:clrMapOvr>
    <a:masterClrMapping/>
  </p:clrMapOvr>
  <p:timing>
    <p:tnLst>
      <p:par>
        <p:cTn id="1" dur="indefinite" restart="never" nodeType="tmRoot"/>
      </p:par>
    </p:tnLst>
  </p:timing>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0"/>
            <a:ext cx="9144000" cy="6857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Tree>
    <p:extLst>
      <p:ext uri="{BB962C8B-B14F-4D97-AF65-F5344CB8AC3E}">
        <p14:creationId xmlns:p14="http://schemas.microsoft.com/office/powerpoint/2010/main" val="3302510217"/>
      </p:ext>
    </p:extLst>
  </p:cSld>
  <p:clrMapOvr>
    <a:masterClrMapping/>
  </p:clrMapOvr>
  <p:timing>
    <p:tnLst>
      <p:par>
        <p:cTn id="1" dur="indefinite" restart="never" nodeType="tmRoot"/>
      </p:par>
    </p:tn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6858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sp>
        <p:nvSpPr>
          <p:cNvPr id="5" name="Rechteck 4"/>
          <p:cNvSpPr/>
          <p:nvPr userDrawn="1"/>
        </p:nvSpPr>
        <p:spPr>
          <a:xfrm>
            <a:off x="7667625" y="6200775"/>
            <a:ext cx="1476375" cy="6572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rgbClr val="005ADE"/>
              </a:buClr>
              <a:buFont typeface="Wingdings" pitchFamily="2" charset="2"/>
              <a:buChar char="§"/>
            </a:pPr>
            <a:endParaRPr lang="de-DE" dirty="0" smtClean="0">
              <a:solidFill>
                <a:srgbClr val="000000"/>
              </a:solidFill>
            </a:endParaRPr>
          </a:p>
        </p:txBody>
      </p:sp>
      <p:grpSp>
        <p:nvGrpSpPr>
          <p:cNvPr id="5122" name="Group 2"/>
          <p:cNvGrpSpPr>
            <a:grpSpLocks/>
          </p:cNvGrpSpPr>
          <p:nvPr userDrawn="1"/>
        </p:nvGrpSpPr>
        <p:grpSpPr bwMode="auto">
          <a:xfrm>
            <a:off x="0" y="0"/>
            <a:ext cx="9144000" cy="6858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extLst>
      <p:ext uri="{BB962C8B-B14F-4D97-AF65-F5344CB8AC3E}">
        <p14:creationId xmlns:p14="http://schemas.microsoft.com/office/powerpoint/2010/main" val="3714700352"/>
      </p:ext>
    </p:extLst>
  </p:cSld>
  <p:clrMapOvr>
    <a:masterClrMapping/>
  </p:clrMapOvr>
  <p:timing>
    <p:tnLst>
      <p:par>
        <p:cTn id="1" dur="indefinite" restart="never" nodeType="tmRoot"/>
      </p:par>
    </p:tnLst>
  </p:timing>
</p:sldLayout>
</file>

<file path=ppt/slideLayouts/slideLayout2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p:txBody>
          <a:bodyPr/>
          <a:lstStyle>
            <a:lvl1pPr>
              <a:defRPr/>
            </a:lvl1pPr>
          </a:lstStyle>
          <a:p>
            <a:r>
              <a:rPr lang="en-US" smtClean="0">
                <a:solidFill>
                  <a:srgbClr val="000000"/>
                </a:solidFill>
              </a:rPr>
              <a:t>© ABB Group  </a:t>
            </a:r>
            <a:endParaRPr lang="en-US" dirty="0">
              <a:solidFill>
                <a:srgbClr val="000000"/>
              </a:solidFill>
            </a:endParaRPr>
          </a:p>
        </p:txBody>
      </p:sp>
      <p:sp>
        <p:nvSpPr>
          <p:cNvPr id="6" name="Datumsplatzhalter 9"/>
          <p:cNvSpPr>
            <a:spLocks noGrp="1"/>
          </p:cNvSpPr>
          <p:nvPr>
            <p:ph type="dt" sz="half" idx="16"/>
          </p:nvPr>
        </p:nvSpPr>
        <p:spPr>
          <a:xfrm>
            <a:off x="236682" y="6688380"/>
            <a:ext cx="592889" cy="108871"/>
          </a:xfrm>
        </p:spPr>
        <p:txBody>
          <a:bodyPr/>
          <a:lstStyle/>
          <a:p>
            <a:fld id="{6070C717-7D3B-4AB8-A640-A3DD27314CD3}" type="datetime4">
              <a:rPr lang="en-US">
                <a:solidFill>
                  <a:srgbClr val="000000"/>
                </a:solidFill>
              </a:rPr>
              <a:pPr/>
              <a:t>September 30, 2015</a:t>
            </a:fld>
            <a:endParaRPr lang="en-US" dirty="0">
              <a:solidFill>
                <a:srgbClr val="000000"/>
              </a:solidFill>
            </a:endParaRPr>
          </a:p>
        </p:txBody>
      </p:sp>
      <p:sp>
        <p:nvSpPr>
          <p:cNvPr id="7" name="Foliennummernplatzhalter 10"/>
          <p:cNvSpPr>
            <a:spLocks noGrp="1"/>
          </p:cNvSpPr>
          <p:nvPr>
            <p:ph type="sldNum" sz="quarter" idx="17"/>
          </p:nvPr>
        </p:nvSpPr>
        <p:spPr>
          <a:xfrm>
            <a:off x="866364" y="6693810"/>
            <a:ext cx="448519" cy="108871"/>
          </a:xfrm>
        </p:spPr>
        <p:txBody>
          <a:body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Tree>
    <p:extLst>
      <p:ext uri="{BB962C8B-B14F-4D97-AF65-F5344CB8AC3E}">
        <p14:creationId xmlns:p14="http://schemas.microsoft.com/office/powerpoint/2010/main" val="128447415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05747344"/>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5687394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57908091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200150"/>
            <a:ext cx="3467100" cy="4895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1050" y="1200150"/>
            <a:ext cx="3467100" cy="4895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0486715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52375192"/>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2863425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7600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8403793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9885283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75446102"/>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38863" y="228600"/>
            <a:ext cx="1919287"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5605463"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9514747"/>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6248400" cy="5715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200150"/>
            <a:ext cx="7086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71550" y="3724275"/>
            <a:ext cx="7086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8433080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077200" cy="685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381000" y="1143000"/>
            <a:ext cx="4013200" cy="4343400"/>
          </a:xfrm>
        </p:spPr>
        <p:txBody>
          <a:bodyPr/>
          <a:lstStyle/>
          <a:p>
            <a:pPr lvl="0"/>
            <a:endParaRPr lang="en-US" noProof="0" smtClean="0"/>
          </a:p>
        </p:txBody>
      </p:sp>
      <p:sp>
        <p:nvSpPr>
          <p:cNvPr id="4" name="Text Placeholder 3"/>
          <p:cNvSpPr>
            <a:spLocks noGrp="1"/>
          </p:cNvSpPr>
          <p:nvPr>
            <p:ph type="body" sz="half" idx="2"/>
          </p:nvPr>
        </p:nvSpPr>
        <p:spPr>
          <a:xfrm>
            <a:off x="4546600" y="1143000"/>
            <a:ext cx="40132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8398759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68413"/>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476375" y="1592263"/>
            <a:ext cx="6191250" cy="4608512"/>
          </a:xfrm>
        </p:spPr>
        <p:txBody>
          <a:bodyPr/>
          <a:lstStyle/>
          <a:p>
            <a:pPr lvl="0"/>
            <a:endParaRPr lang="en-US" noProof="0" smtClean="0"/>
          </a:p>
        </p:txBody>
      </p:sp>
      <p:sp>
        <p:nvSpPr>
          <p:cNvPr id="4" name="shpContentSlideFooter"/>
          <p:cNvSpPr>
            <a:spLocks noGrp="1" noChangeArrowheads="1"/>
          </p:cNvSpPr>
          <p:nvPr>
            <p:ph type="ftr" sz="quarter" idx="10"/>
          </p:nvPr>
        </p:nvSpPr>
        <p:spPr>
          <a:xfrm>
            <a:off x="215900" y="6200775"/>
            <a:ext cx="1260475" cy="657225"/>
          </a:xfrm>
          <a:prstGeom prst="rect">
            <a:avLst/>
          </a:prstGeom>
        </p:spPr>
        <p:txBody>
          <a:bodyPr/>
          <a:lstStyle>
            <a:lvl1pPr>
              <a:defRPr/>
            </a:lvl1pPr>
          </a:lstStyle>
          <a:p>
            <a:pPr eaLnBrk="0" fontAlgn="base" hangingPunct="0">
              <a:spcBef>
                <a:spcPct val="0"/>
              </a:spcBef>
              <a:spcAft>
                <a:spcPct val="0"/>
              </a:spcAft>
              <a:defRPr/>
            </a:pPr>
            <a:endParaRPr lang="en-US" sz="2000">
              <a:solidFill>
                <a:srgbClr val="0101FF"/>
              </a:solidFill>
              <a:latin typeface="Times New Roman" pitchFamily="18" charset="0"/>
            </a:endParaRPr>
          </a:p>
          <a:p>
            <a:pPr eaLnBrk="0" fontAlgn="base" hangingPunct="0">
              <a:spcBef>
                <a:spcPct val="0"/>
              </a:spcBef>
              <a:spcAft>
                <a:spcPct val="0"/>
              </a:spcAft>
              <a:defRPr/>
            </a:pPr>
            <a:r>
              <a:rPr lang="en-US" sz="2000">
                <a:solidFill>
                  <a:srgbClr val="0101FF"/>
                </a:solidFill>
                <a:latin typeface="Times New Roman" pitchFamily="18" charset="0"/>
              </a:rPr>
              <a:t>© ABB Group </a:t>
            </a:r>
          </a:p>
          <a:p>
            <a:pPr eaLnBrk="0" fontAlgn="base" hangingPunct="0">
              <a:spcBef>
                <a:spcPct val="0"/>
              </a:spcBef>
              <a:spcAft>
                <a:spcPct val="0"/>
              </a:spcAft>
              <a:defRPr/>
            </a:pPr>
            <a:fld id="{9F14C66D-B3A5-4EB2-8D53-51537FE74668}" type="datetime4">
              <a:rPr lang="en-US" sz="2000">
                <a:solidFill>
                  <a:srgbClr val="0101FF"/>
                </a:solidFill>
                <a:latin typeface="Times New Roman" pitchFamily="18" charset="0"/>
              </a:rPr>
              <a:pPr eaLnBrk="0" fontAlgn="base" hangingPunct="0">
                <a:spcBef>
                  <a:spcPct val="0"/>
                </a:spcBef>
                <a:spcAft>
                  <a:spcPct val="0"/>
                </a:spcAft>
                <a:defRPr/>
              </a:pPr>
              <a:t>September 30, 2015</a:t>
            </a:fld>
            <a:r>
              <a:rPr lang="en-US" sz="2000">
                <a:solidFill>
                  <a:srgbClr val="0101FF"/>
                </a:solidFill>
                <a:latin typeface="Times New Roman" pitchFamily="18" charset="0"/>
              </a:rPr>
              <a:t> | Slide </a:t>
            </a:r>
            <a:fld id="{1FBEBC25-BA79-4940-B5E0-AD33C20A7A9C}" type="slidenum">
              <a:rPr lang="en-US" sz="2000">
                <a:solidFill>
                  <a:srgbClr val="0101FF"/>
                </a:solidFill>
                <a:latin typeface="Times New Roman" pitchFamily="18" charset="0"/>
              </a:rPr>
              <a:pPr eaLnBrk="0" fontAlgn="base" hangingPunct="0">
                <a:spcBef>
                  <a:spcPct val="0"/>
                </a:spcBef>
                <a:spcAft>
                  <a:spcPct val="0"/>
                </a:spcAft>
                <a:defRPr/>
              </a:pPr>
              <a:t>‹#›</a:t>
            </a:fld>
            <a:endParaRPr lang="en-US" sz="2000">
              <a:solidFill>
                <a:srgbClr val="0101FF"/>
              </a:solidFill>
              <a:latin typeface="Times New Roman" pitchFamily="18" charset="0"/>
            </a:endParaRPr>
          </a:p>
        </p:txBody>
      </p:sp>
    </p:spTree>
    <p:extLst>
      <p:ext uri="{BB962C8B-B14F-4D97-AF65-F5344CB8AC3E}">
        <p14:creationId xmlns:p14="http://schemas.microsoft.com/office/powerpoint/2010/main" val="3623450336"/>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51"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3" y="225425"/>
            <a:ext cx="8713787" cy="3602038"/>
          </a:xfrm>
          <a:prstGeom prst="rect">
            <a:avLst/>
          </a:prstGeom>
          <a:noFill/>
        </p:spPr>
      </p:pic>
      <p:sp>
        <p:nvSpPr>
          <p:cNvPr id="14"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5"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6"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3483654226"/>
      </p:ext>
    </p:extLst>
  </p:cSld>
  <p:clrMapOvr>
    <a:masterClrMapping/>
  </p:clrMapOvr>
  <p:timing>
    <p:tnLst>
      <p:par>
        <p:cT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3075"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10" name="Bildplatzhalter 9"/>
          <p:cNvSpPr>
            <a:spLocks noGrp="1"/>
          </p:cNvSpPr>
          <p:nvPr>
            <p:ph type="pic" sz="quarter" idx="12"/>
          </p:nvPr>
        </p:nvSpPr>
        <p:spPr>
          <a:xfrm>
            <a:off x="214314" y="225426"/>
            <a:ext cx="8702674" cy="3598862"/>
          </a:xfrm>
        </p:spPr>
        <p:txBody>
          <a:bodyPr/>
          <a:lstStyle>
            <a:lvl1pPr>
              <a:buNone/>
              <a:defRPr/>
            </a:lvl1pPr>
          </a:lstStyle>
          <a:p>
            <a:r>
              <a:rPr lang="en-US" smtClean="0"/>
              <a:t>Click icon to add picture</a:t>
            </a:r>
            <a:endParaRPr lang="de-DE" dirty="0"/>
          </a:p>
        </p:txBody>
      </p:sp>
      <p:sp>
        <p:nvSpPr>
          <p:cNvPr id="9"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3"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4" name="Text Placeholder 12"/>
          <p:cNvSpPr>
            <a:spLocks noGrp="1"/>
          </p:cNvSpPr>
          <p:nvPr>
            <p:ph type="body" sz="quarter" idx="10"/>
          </p:nvPr>
        </p:nvSpPr>
        <p:spPr>
          <a:xfrm>
            <a:off x="215900" y="3968750"/>
            <a:ext cx="8712200" cy="216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461612740"/>
      </p:ext>
    </p:extLst>
  </p:cSld>
  <p:clrMapOvr>
    <a:masterClrMapping/>
  </p:clrMapOvr>
  <p:timing>
    <p:tnLst>
      <p:par>
        <p:cT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4099" name="Picture 3" descr="ABB2logo RGB"/>
          <p:cNvPicPr>
            <a:picLocks noChangeAspect="1" noChangeArrowheads="1"/>
          </p:cNvPicPr>
          <p:nvPr userDrawn="1"/>
        </p:nvPicPr>
        <p:blipFill>
          <a:blip r:embed="rId2"/>
          <a:srcRect/>
          <a:stretch>
            <a:fillRect/>
          </a:stretch>
        </p:blipFill>
        <p:spPr bwMode="auto">
          <a:xfrm>
            <a:off x="7121525" y="6392863"/>
            <a:ext cx="1795463" cy="252412"/>
          </a:xfrm>
          <a:prstGeom prst="rect">
            <a:avLst/>
          </a:prstGeom>
          <a:noFill/>
          <a:ln w="9525">
            <a:noFill/>
            <a:miter lim="800000"/>
            <a:headEnd/>
            <a:tailEnd/>
          </a:ln>
        </p:spPr>
      </p:pic>
      <p:sp>
        <p:nvSpPr>
          <p:cNvPr id="6" name="Titel 1"/>
          <p:cNvSpPr>
            <a:spLocks noGrp="1"/>
          </p:cNvSpPr>
          <p:nvPr>
            <p:ph type="ctrTitle"/>
          </p:nvPr>
        </p:nvSpPr>
        <p:spPr>
          <a:xfrm>
            <a:off x="215900" y="225425"/>
            <a:ext cx="8712200" cy="3970348"/>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r>
              <a:rPr lang="en-US" smtClean="0"/>
              <a:t>Click to edit Master title style</a:t>
            </a:r>
            <a:endParaRPr lang="de-DE" dirty="0"/>
          </a:p>
        </p:txBody>
      </p:sp>
      <p:sp>
        <p:nvSpPr>
          <p:cNvPr id="7" name="Text Placeholder 12"/>
          <p:cNvSpPr>
            <a:spLocks noGrp="1"/>
          </p:cNvSpPr>
          <p:nvPr>
            <p:ph type="body" sz="quarter" idx="10"/>
          </p:nvPr>
        </p:nvSpPr>
        <p:spPr>
          <a:xfrm>
            <a:off x="215900" y="5254650"/>
            <a:ext cx="8712200" cy="203175"/>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513000854"/>
      </p:ext>
    </p:extLst>
  </p:cSld>
  <p:clrMapOvr>
    <a:masterClrMapping/>
  </p:clrMapOvr>
  <p:timing>
    <p:tnLst>
      <p:par>
        <p:cT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Bildplatzhalter 9"/>
          <p:cNvSpPr>
            <a:spLocks noGrp="1"/>
          </p:cNvSpPr>
          <p:nvPr>
            <p:ph type="pic" sz="quarter" idx="12"/>
          </p:nvPr>
        </p:nvSpPr>
        <p:spPr>
          <a:xfrm>
            <a:off x="214313" y="225425"/>
            <a:ext cx="8713787" cy="3598863"/>
          </a:xfrm>
        </p:spPr>
        <p:txBody>
          <a:bodyPr/>
          <a:lstStyle>
            <a:lvl1pPr>
              <a:buNone/>
              <a:defRPr/>
            </a:lvl1pPr>
          </a:lstStyle>
          <a:p>
            <a:r>
              <a:rPr lang="en-US" smtClean="0"/>
              <a:t>Click icon to add picture</a:t>
            </a:r>
            <a:endParaRPr lang="de-DE" dirty="0"/>
          </a:p>
        </p:txBody>
      </p:sp>
      <p:sp>
        <p:nvSpPr>
          <p:cNvPr id="7" name="Titel 1"/>
          <p:cNvSpPr>
            <a:spLocks noGrp="1"/>
          </p:cNvSpPr>
          <p:nvPr>
            <p:ph type="ctrTitle"/>
          </p:nvPr>
        </p:nvSpPr>
        <p:spPr>
          <a:xfrm>
            <a:off x="215900" y="4181485"/>
            <a:ext cx="8712200" cy="2019289"/>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0" name="Untertitel 2"/>
          <p:cNvSpPr>
            <a:spLocks noGrp="1"/>
          </p:cNvSpPr>
          <p:nvPr>
            <p:ph type="subTitle" idx="1"/>
          </p:nvPr>
        </p:nvSpPr>
        <p:spPr>
          <a:xfrm>
            <a:off x="215900" y="4740195"/>
            <a:ext cx="8712200" cy="146058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Tree>
    <p:extLst>
      <p:ext uri="{BB962C8B-B14F-4D97-AF65-F5344CB8AC3E}">
        <p14:creationId xmlns:p14="http://schemas.microsoft.com/office/powerpoint/2010/main" val="131185322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225425"/>
            <a:ext cx="8712200" cy="5975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Titel 1"/>
          <p:cNvSpPr>
            <a:spLocks noGrp="1"/>
          </p:cNvSpPr>
          <p:nvPr>
            <p:ph type="title"/>
          </p:nvPr>
        </p:nvSpPr>
        <p:spPr>
          <a:xfrm>
            <a:off x="215900" y="225424"/>
            <a:ext cx="8712200" cy="5975351"/>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r>
              <a:rPr lang="en-US" smtClean="0"/>
              <a:t>Click to edit Master title style</a:t>
            </a:r>
            <a:endParaRPr lang="de-DE" dirty="0"/>
          </a:p>
        </p:txBody>
      </p:sp>
    </p:spTree>
    <p:extLst>
      <p:ext uri="{BB962C8B-B14F-4D97-AF65-F5344CB8AC3E}">
        <p14:creationId xmlns:p14="http://schemas.microsoft.com/office/powerpoint/2010/main" val="387526239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Inhaltsplatzhalter 3"/>
          <p:cNvSpPr>
            <a:spLocks noGrp="1"/>
          </p:cNvSpPr>
          <p:nvPr>
            <p:ph sz="half" idx="2"/>
          </p:nvPr>
        </p:nvSpPr>
        <p:spPr>
          <a:xfrm>
            <a:off x="1476374" y="1592263"/>
            <a:ext cx="6191251" cy="4608512"/>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2" name="Inhaltsplatzhalter 3"/>
          <p:cNvSpPr>
            <a:spLocks noGrp="1"/>
          </p:cNvSpPr>
          <p:nvPr>
            <p:ph sz="half" idx="11"/>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a:p>
            <a:pPr marL="0" marR="0" lvl="1"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Second level</a:t>
            </a:r>
          </a:p>
        </p:txBody>
      </p:sp>
      <p:sp>
        <p:nvSpPr>
          <p:cNvPr id="23"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2"/>
          </p:nvPr>
        </p:nvSpPr>
        <p:spPr/>
        <p:txBody>
          <a:bodyPr/>
          <a:lstStyle/>
          <a:p>
            <a:fld id="{820F2134-6744-4127-BEFB-F015C7A16EE5}" type="datetime4">
              <a:rPr lang="en-US">
                <a:solidFill>
                  <a:srgbClr val="000000"/>
                </a:solidFill>
              </a:rPr>
              <a:pPr/>
              <a:t>September 30, 2015</a:t>
            </a:fld>
            <a:endParaRPr dirty="0">
              <a:solidFill>
                <a:srgbClr val="000000"/>
              </a:solidFill>
            </a:endParaRPr>
          </a:p>
        </p:txBody>
      </p:sp>
      <p:sp>
        <p:nvSpPr>
          <p:cNvPr id="10" name="Foliennummernplatzhalter 9"/>
          <p:cNvSpPr>
            <a:spLocks noGrp="1"/>
          </p:cNvSpPr>
          <p:nvPr>
            <p:ph type="sldNum" sz="quarter" idx="13"/>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1" name="Fußzeilenplatzhalter 10"/>
          <p:cNvSpPr>
            <a:spLocks noGrp="1"/>
          </p:cNvSpPr>
          <p:nvPr>
            <p:ph type="ftr" sz="quarter" idx="14"/>
          </p:nvPr>
        </p:nvSpPr>
        <p:spPr/>
        <p:txBody>
          <a:bodyPr/>
          <a:lstStyle/>
          <a:p>
            <a:r>
              <a:rPr lang="en-US">
                <a:solidFill>
                  <a:srgbClr val="000000"/>
                </a:solidFill>
              </a:rPr>
              <a:t>© ABB Group  </a:t>
            </a:r>
          </a:p>
        </p:txBody>
      </p:sp>
    </p:spTree>
    <p:extLst>
      <p:ext uri="{BB962C8B-B14F-4D97-AF65-F5344CB8AC3E}">
        <p14:creationId xmlns:p14="http://schemas.microsoft.com/office/powerpoint/2010/main" val="4125560645"/>
      </p:ext>
    </p:extLst>
  </p:cSld>
  <p:clrMapOvr>
    <a:masterClrMapping/>
  </p:clrMapOvr>
  <p:timing>
    <p:tnLst>
      <p:par>
        <p:cTn id="1" dur="indefinite" restart="never" nodeType="tmRoot"/>
      </p:par>
    </p:tnLst>
  </p:timing>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4" y="1592263"/>
            <a:ext cx="6191251"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4"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Click to edit Master text styles</a:t>
            </a:r>
          </a:p>
          <a:p>
            <a:pPr marL="179388" marR="0" lvl="1"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Second level</a:t>
            </a:r>
          </a:p>
          <a:p>
            <a:pPr marL="179388" marR="0" lvl="2"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Third level</a:t>
            </a:r>
          </a:p>
          <a:p>
            <a:pPr marL="179388" marR="0" lvl="3"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Fourth level</a:t>
            </a:r>
          </a:p>
          <a:p>
            <a:pPr marL="179388" marR="0" lvl="4"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Fifth level</a:t>
            </a:r>
            <a:endParaRPr lang="de-DE" dirty="0"/>
          </a:p>
        </p:txBody>
      </p:sp>
      <p:sp>
        <p:nvSpPr>
          <p:cNvPr id="15"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5"/>
          </p:nvPr>
        </p:nvSpPr>
        <p:spPr/>
        <p:txBody>
          <a:bodyPr/>
          <a:lstStyle/>
          <a:p>
            <a:fld id="{EA883089-31F0-4618-9521-7933C16FA65E}" type="datetime4">
              <a:rPr lang="en-US">
                <a:solidFill>
                  <a:srgbClr val="000000"/>
                </a:solidFill>
              </a:rPr>
              <a:pPr/>
              <a:t>September 30, 2015</a:t>
            </a:fld>
            <a:endParaRPr dirty="0">
              <a:solidFill>
                <a:srgbClr val="000000"/>
              </a:solidFill>
            </a:endParaRPr>
          </a:p>
        </p:txBody>
      </p:sp>
      <p:sp>
        <p:nvSpPr>
          <p:cNvPr id="12" name="Foliennummernplatzhalter 11"/>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201127748"/>
      </p:ext>
    </p:extLst>
  </p:cSld>
  <p:clrMapOvr>
    <a:masterClrMapping/>
  </p:clrMapOvr>
  <p:timing>
    <p:tnLst>
      <p:par>
        <p:cTn id="1" dur="indefinite" restart="never" nodeType="tmRoot"/>
      </p:par>
    </p:tnLst>
  </p:timing>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4" y="1592263"/>
            <a:ext cx="3021013"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5" name="Inhaltsplatzhalter 3"/>
          <p:cNvSpPr>
            <a:spLocks noGrp="1"/>
          </p:cNvSpPr>
          <p:nvPr>
            <p:ph sz="half" idx="10"/>
          </p:nvPr>
        </p:nvSpPr>
        <p:spPr>
          <a:xfrm>
            <a:off x="1476376" y="3968749"/>
            <a:ext cx="6191250" cy="2232025"/>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1"/>
          </p:nvPr>
        </p:nvSpPr>
        <p:spPr>
          <a:xfrm>
            <a:off x="4643438" y="1592263"/>
            <a:ext cx="3024187"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7"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8"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9"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5"/>
          </p:nvPr>
        </p:nvSpPr>
        <p:spPr/>
        <p:txBody>
          <a:bodyPr/>
          <a:lstStyle/>
          <a:p>
            <a:fld id="{6D0B42FD-DC53-4975-BA89-C9340F8E9E56}" type="datetime4">
              <a:rPr lang="en-US">
                <a:solidFill>
                  <a:srgbClr val="000000"/>
                </a:solidFill>
              </a:rPr>
              <a:pPr/>
              <a:t>September 30, 2015</a:t>
            </a:fld>
            <a:endParaRPr dirty="0">
              <a:solidFill>
                <a:srgbClr val="000000"/>
              </a:solidFill>
            </a:endParaRPr>
          </a:p>
        </p:txBody>
      </p:sp>
      <p:sp>
        <p:nvSpPr>
          <p:cNvPr id="13" name="Foliennummernplatzhalter 12"/>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4" name="Fußzeilenplatzhalter 13"/>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644292215"/>
      </p:ext>
    </p:extLst>
  </p:cSld>
  <p:clrMapOvr>
    <a:masterClrMapping/>
  </p:clrMapOvr>
  <p:timing>
    <p:tnLst>
      <p:par>
        <p:cTn id="1" dur="indefinite" restart="never" nodeType="tmRoot"/>
      </p:par>
    </p:tnLst>
  </p:timing>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6" name="Inhaltsplatzhalter 3"/>
          <p:cNvSpPr>
            <a:spLocks noGrp="1"/>
          </p:cNvSpPr>
          <p:nvPr>
            <p:ph sz="half" idx="10"/>
          </p:nvPr>
        </p:nvSpPr>
        <p:spPr>
          <a:xfrm>
            <a:off x="1476376" y="3968750"/>
            <a:ext cx="6191250" cy="2232024"/>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7" name="Inhaltsplatzhalter 3"/>
          <p:cNvSpPr>
            <a:spLocks noGrp="1"/>
          </p:cNvSpPr>
          <p:nvPr>
            <p:ph sz="half" idx="11"/>
          </p:nvPr>
        </p:nvSpPr>
        <p:spPr>
          <a:xfrm>
            <a:off x="3583800" y="1592263"/>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8" name="Inhaltsplatzhalter 3"/>
          <p:cNvSpPr>
            <a:spLocks noGrp="1"/>
          </p:cNvSpPr>
          <p:nvPr>
            <p:ph sz="half" idx="12"/>
          </p:nvPr>
        </p:nvSpPr>
        <p:spPr>
          <a:xfrm>
            <a:off x="5691225" y="1592262"/>
            <a:ext cx="1976400" cy="2232025"/>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5"/>
          </p:nvPr>
        </p:nvSpPr>
        <p:spPr/>
        <p:txBody>
          <a:bodyPr/>
          <a:lstStyle/>
          <a:p>
            <a:fld id="{2B7DB0D1-CBAB-42B8-9F30-61CDB7993F8C}" type="datetime4">
              <a:rPr lang="en-US">
                <a:solidFill>
                  <a:srgbClr val="000000"/>
                </a:solidFill>
              </a:rPr>
              <a:pPr/>
              <a:t>September 30, 2015</a:t>
            </a:fld>
            <a:endParaRPr dirty="0">
              <a:solidFill>
                <a:srgbClr val="000000"/>
              </a:solidFill>
            </a:endParaRPr>
          </a:p>
        </p:txBody>
      </p:sp>
      <p:sp>
        <p:nvSpPr>
          <p:cNvPr id="14" name="Foliennummernplatzhalter 13"/>
          <p:cNvSpPr>
            <a:spLocks noGrp="1"/>
          </p:cNvSpPr>
          <p:nvPr>
            <p:ph type="sldNum" sz="quarter" idx="16"/>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5" name="Fußzeilenplatzhalter 14"/>
          <p:cNvSpPr>
            <a:spLocks noGrp="1"/>
          </p:cNvSpPr>
          <p:nvPr>
            <p:ph type="ftr" sz="quarter" idx="17"/>
          </p:nvPr>
        </p:nvSpPr>
        <p:spPr/>
        <p:txBody>
          <a:bodyPr/>
          <a:lstStyle/>
          <a:p>
            <a:r>
              <a:rPr lang="en-US">
                <a:solidFill>
                  <a:srgbClr val="000000"/>
                </a:solidFill>
              </a:rPr>
              <a:t>© ABB Group  </a:t>
            </a:r>
          </a:p>
        </p:txBody>
      </p:sp>
    </p:spTree>
    <p:extLst>
      <p:ext uri="{BB962C8B-B14F-4D97-AF65-F5344CB8AC3E}">
        <p14:creationId xmlns:p14="http://schemas.microsoft.com/office/powerpoint/2010/main" val="4035369329"/>
      </p:ext>
    </p:extLst>
  </p:cSld>
  <p:clrMapOvr>
    <a:masterClrMapping/>
  </p:clrMapOvr>
  <p:timing>
    <p:tnLst>
      <p:par>
        <p:cTn id="1" dur="indefinite" restart="never" nodeType="tmRoot"/>
      </p:par>
    </p:tnLst>
  </p:timing>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592263"/>
            <a:ext cx="3019424" cy="4608512"/>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2" name="Inhaltsplatzhalter 3"/>
          <p:cNvSpPr>
            <a:spLocks noGrp="1"/>
          </p:cNvSpPr>
          <p:nvPr>
            <p:ph sz="half" idx="2"/>
          </p:nvPr>
        </p:nvSpPr>
        <p:spPr>
          <a:xfrm>
            <a:off x="4643438" y="1592263"/>
            <a:ext cx="3024187" cy="4608511"/>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3"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537420E2-CB01-46DD-B13B-76E4C62F1042}" type="datetime4">
              <a:rPr lang="en-US">
                <a:solidFill>
                  <a:srgbClr val="000000"/>
                </a:solidFill>
              </a:rPr>
              <a:pPr/>
              <a:t>September 30, 2015</a:t>
            </a:fld>
            <a:endParaRPr dirty="0">
              <a:solidFill>
                <a:srgbClr val="000000"/>
              </a:solidFill>
            </a:endParaRPr>
          </a:p>
        </p:txBody>
      </p:sp>
      <p:sp>
        <p:nvSpPr>
          <p:cNvPr id="16" name="Foliennummernplatzhalter 15"/>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7" name="Fußzeilenplatzhalter 16"/>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3710263738"/>
      </p:ext>
    </p:extLst>
  </p:cSld>
  <p:clrMapOvr>
    <a:masterClrMapping/>
  </p:clrMapOvr>
  <p:timing>
    <p:tnLst>
      <p:par>
        <p:cTn id="1" dur="indefinite" restart="never" nodeType="tmRoot"/>
      </p:par>
    </p:tnLst>
  </p:timing>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5" name="Inhaltsplatzhalter 3"/>
          <p:cNvSpPr>
            <a:spLocks noGrp="1"/>
          </p:cNvSpPr>
          <p:nvPr>
            <p:ph sz="half" idx="2"/>
          </p:nvPr>
        </p:nvSpPr>
        <p:spPr>
          <a:xfrm>
            <a:off x="4646612" y="1592263"/>
            <a:ext cx="3021013" cy="4608512"/>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7"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8"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p:txBody>
          <a:bodyPr/>
          <a:lstStyle/>
          <a:p>
            <a:fld id="{33B1F8FF-3DB3-415D-88DD-99327CCFC8A5}" type="datetime4">
              <a:rPr lang="en-US">
                <a:solidFill>
                  <a:srgbClr val="000000"/>
                </a:solidFill>
              </a:rPr>
              <a:pPr/>
              <a:t>September 30, 2015</a:t>
            </a:fld>
            <a:endParaRPr dirty="0">
              <a:solidFill>
                <a:srgbClr val="000000"/>
              </a:solidFill>
            </a:endParaRPr>
          </a:p>
        </p:txBody>
      </p:sp>
      <p:sp>
        <p:nvSpPr>
          <p:cNvPr id="13" name="Foliennummernplatzhalter 12"/>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9" name="Fußzeilenplatzhalter 18"/>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2453739498"/>
      </p:ext>
    </p:extLst>
  </p:cSld>
  <p:clrMapOvr>
    <a:masterClrMapping/>
  </p:clrMapOvr>
  <p:timing>
    <p:tnLst>
      <p:par>
        <p:cTn id="1" dur="indefinite" restart="never" nodeType="tmRoot"/>
      </p:par>
    </p:tnLst>
  </p:timing>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4"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6" name="Inhaltsplatzhalter 2"/>
          <p:cNvSpPr>
            <a:spLocks noGrp="1"/>
          </p:cNvSpPr>
          <p:nvPr>
            <p:ph idx="11"/>
          </p:nvPr>
        </p:nvSpPr>
        <p:spPr>
          <a:xfrm>
            <a:off x="1476374"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7" name="Inhaltsplatzhalter 2"/>
          <p:cNvSpPr>
            <a:spLocks noGrp="1"/>
          </p:cNvSpPr>
          <p:nvPr>
            <p:ph idx="12"/>
          </p:nvPr>
        </p:nvSpPr>
        <p:spPr>
          <a:xfrm>
            <a:off x="4643436" y="1592263"/>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8" name="Inhaltsplatzhalter 2"/>
          <p:cNvSpPr>
            <a:spLocks noGrp="1"/>
          </p:cNvSpPr>
          <p:nvPr>
            <p:ph idx="13"/>
          </p:nvPr>
        </p:nvSpPr>
        <p:spPr>
          <a:xfrm>
            <a:off x="4643436" y="3968750"/>
            <a:ext cx="3024189" cy="2232025"/>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9" name="Inhaltsplatzhalter 3"/>
          <p:cNvSpPr>
            <a:spLocks noGrp="1"/>
          </p:cNvSpPr>
          <p:nvPr>
            <p:ph sz="half" idx="14"/>
          </p:nvPr>
        </p:nvSpPr>
        <p:spPr>
          <a:xfrm>
            <a:off x="215900" y="1592263"/>
            <a:ext cx="1116013" cy="4608512"/>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5"/>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6"/>
          </p:nvPr>
        </p:nvSpPr>
        <p:spPr/>
        <p:txBody>
          <a:bodyPr/>
          <a:lstStyle/>
          <a:p>
            <a:fld id="{051B6294-0D3F-4767-8567-31B509C26BBE}" type="datetime4">
              <a:rPr lang="en-US">
                <a:solidFill>
                  <a:srgbClr val="000000"/>
                </a:solidFill>
              </a:rPr>
              <a:pPr/>
              <a:t>September 30, 2015</a:t>
            </a:fld>
            <a:endParaRPr dirty="0">
              <a:solidFill>
                <a:srgbClr val="000000"/>
              </a:solidFill>
            </a:endParaRPr>
          </a:p>
        </p:txBody>
      </p:sp>
      <p:sp>
        <p:nvSpPr>
          <p:cNvPr id="14" name="Foliennummernplatzhalter 13"/>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5" name="Fußzeilenplatzhalter 14"/>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1694291618"/>
      </p:ext>
    </p:extLst>
  </p:cSld>
  <p:clrMapOvr>
    <a:masterClrMapping/>
  </p:clrMapOvr>
  <p:timing>
    <p:tnLst>
      <p:par>
        <p:cT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592263"/>
            <a:ext cx="8712200"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1"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2" name="Untertitel 2"/>
          <p:cNvSpPr>
            <a:spLocks noGrp="1"/>
          </p:cNvSpPr>
          <p:nvPr>
            <p:ph type="subTitle" idx="10"/>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1"/>
          </p:nvPr>
        </p:nvSpPr>
        <p:spPr/>
        <p:txBody>
          <a:bodyPr/>
          <a:lstStyle/>
          <a:p>
            <a:fld id="{252D9766-2468-4387-9FA0-09B5F155475B}" type="datetime4">
              <a:rPr lang="en-US">
                <a:solidFill>
                  <a:srgbClr val="000000"/>
                </a:solidFill>
              </a:rPr>
              <a:pPr/>
              <a:t>September 30, 2015</a:t>
            </a:fld>
            <a:endParaRPr dirty="0">
              <a:solidFill>
                <a:srgbClr val="000000"/>
              </a:solidFill>
            </a:endParaRPr>
          </a:p>
        </p:txBody>
      </p:sp>
      <p:sp>
        <p:nvSpPr>
          <p:cNvPr id="10" name="Foliennummernplatzhalter 9"/>
          <p:cNvSpPr>
            <a:spLocks noGrp="1"/>
          </p:cNvSpPr>
          <p:nvPr>
            <p:ph type="sldNum" sz="quarter" idx="12"/>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3"/>
          </p:nvPr>
        </p:nvSpPr>
        <p:spPr/>
        <p:txBody>
          <a:bodyPr/>
          <a:lstStyle/>
          <a:p>
            <a:r>
              <a:rPr lang="en-US">
                <a:solidFill>
                  <a:srgbClr val="000000"/>
                </a:solidFill>
              </a:rPr>
              <a:t>© ABB Group  </a:t>
            </a:r>
          </a:p>
        </p:txBody>
      </p:sp>
    </p:spTree>
    <p:extLst>
      <p:ext uri="{BB962C8B-B14F-4D97-AF65-F5344CB8AC3E}">
        <p14:creationId xmlns:p14="http://schemas.microsoft.com/office/powerpoint/2010/main" val="3532102183"/>
      </p:ext>
    </p:extLst>
  </p:cSld>
  <p:clrMapOvr>
    <a:masterClrMapping/>
  </p:clrMapOvr>
  <p:timing>
    <p:tnLst>
      <p:par>
        <p:cT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0" y="1592263"/>
            <a:ext cx="4284663"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3" name="Inhaltsplatzhalter 2"/>
          <p:cNvSpPr>
            <a:spLocks noGrp="1"/>
          </p:cNvSpPr>
          <p:nvPr>
            <p:ph idx="12"/>
          </p:nvPr>
        </p:nvSpPr>
        <p:spPr>
          <a:xfrm>
            <a:off x="4643439" y="1592263"/>
            <a:ext cx="4284662" cy="4608512"/>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3"/>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4"/>
          </p:nvPr>
        </p:nvSpPr>
        <p:spPr/>
        <p:txBody>
          <a:bodyPr/>
          <a:lstStyle/>
          <a:p>
            <a:fld id="{C2F5A8A0-D19D-4C87-B98D-14A76AD8E8B8}" type="datetime4">
              <a:rPr lang="en-US">
                <a:solidFill>
                  <a:srgbClr val="000000"/>
                </a:solidFill>
              </a:rPr>
              <a:pPr/>
              <a:t>September 30, 2015</a:t>
            </a:fld>
            <a:endParaRPr dirty="0">
              <a:solidFill>
                <a:srgbClr val="000000"/>
              </a:solidFill>
            </a:endParaRPr>
          </a:p>
        </p:txBody>
      </p:sp>
      <p:sp>
        <p:nvSpPr>
          <p:cNvPr id="11" name="Foliennummernplatzhalter 10"/>
          <p:cNvSpPr>
            <a:spLocks noGrp="1"/>
          </p:cNvSpPr>
          <p:nvPr>
            <p:ph type="sldNum" sz="quarter" idx="15"/>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2" name="Fußzeilenplatzhalter 11"/>
          <p:cNvSpPr>
            <a:spLocks noGrp="1"/>
          </p:cNvSpPr>
          <p:nvPr>
            <p:ph type="ftr" sz="quarter" idx="16"/>
          </p:nvPr>
        </p:nvSpPr>
        <p:spPr/>
        <p:txBody>
          <a:bodyPr/>
          <a:lstStyle/>
          <a:p>
            <a:r>
              <a:rPr lang="en-US">
                <a:solidFill>
                  <a:srgbClr val="000000"/>
                </a:solidFill>
              </a:rPr>
              <a:t>© ABB Group  </a:t>
            </a:r>
          </a:p>
        </p:txBody>
      </p:sp>
    </p:spTree>
    <p:extLst>
      <p:ext uri="{BB962C8B-B14F-4D97-AF65-F5344CB8AC3E}">
        <p14:creationId xmlns:p14="http://schemas.microsoft.com/office/powerpoint/2010/main" val="3036263214"/>
      </p:ext>
    </p:extLst>
  </p:cSld>
  <p:clrMapOvr>
    <a:masterClrMapping/>
  </p:clrMapOvr>
  <p:timing>
    <p:tnLst>
      <p:par>
        <p:cT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5" y="2162175"/>
            <a:ext cx="7451725" cy="4038600"/>
          </a:xfrm>
        </p:spPr>
        <p:txBody>
          <a:bodyPr/>
          <a:lstStyle>
            <a:lvl1pPr>
              <a:buNone/>
              <a:defRPr/>
            </a:lvl1pPr>
          </a:lstStyle>
          <a:p>
            <a:pPr lvl="0"/>
            <a:r>
              <a:rPr lang="en-US" smtClean="0"/>
              <a:t>Click to edit Master text styles</a:t>
            </a:r>
          </a:p>
        </p:txBody>
      </p:sp>
      <p:sp>
        <p:nvSpPr>
          <p:cNvPr id="14" name="Textplatzhalter 7"/>
          <p:cNvSpPr>
            <a:spLocks noGrp="1"/>
          </p:cNvSpPr>
          <p:nvPr>
            <p:ph type="body" sz="quarter" idx="12"/>
          </p:nvPr>
        </p:nvSpPr>
        <p:spPr>
          <a:xfrm>
            <a:off x="1476375" y="1581149"/>
            <a:ext cx="7451725" cy="581025"/>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r>
              <a:rPr lang="en-US" smtClean="0"/>
              <a:t>Click to edit Master text styles</a:t>
            </a:r>
          </a:p>
        </p:txBody>
      </p:sp>
      <p:sp>
        <p:nvSpPr>
          <p:cNvPr id="15" name="Inhaltsplatzhalter 10"/>
          <p:cNvSpPr>
            <a:spLocks noGrp="1"/>
          </p:cNvSpPr>
          <p:nvPr>
            <p:ph sz="quarter" idx="13"/>
          </p:nvPr>
        </p:nvSpPr>
        <p:spPr>
          <a:xfrm>
            <a:off x="215900" y="1592263"/>
            <a:ext cx="1116013" cy="4608512"/>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1"/>
            <a:ext cx="9144000" cy="116189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694799"/>
            <a:ext cx="9144000" cy="46709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6"/>
          </p:nvPr>
        </p:nvSpPr>
        <p:spPr/>
        <p:txBody>
          <a:bodyPr/>
          <a:lstStyle/>
          <a:p>
            <a:fld id="{FD2D9FC6-DCC2-46AF-85D2-E26EDB35AC72}" type="datetime4">
              <a:rPr lang="en-US">
                <a:solidFill>
                  <a:srgbClr val="000000"/>
                </a:solidFill>
              </a:rPr>
              <a:pPr/>
              <a:t>September 30, 2015</a:t>
            </a:fld>
            <a:endParaRPr dirty="0">
              <a:solidFill>
                <a:srgbClr val="000000"/>
              </a:solidFill>
            </a:endParaRPr>
          </a:p>
        </p:txBody>
      </p:sp>
      <p:sp>
        <p:nvSpPr>
          <p:cNvPr id="11" name="Foliennummernplatzhalter 10"/>
          <p:cNvSpPr>
            <a:spLocks noGrp="1"/>
          </p:cNvSpPr>
          <p:nvPr>
            <p:ph type="sldNum" sz="quarter" idx="17"/>
          </p:nvPr>
        </p:nvSpPr>
        <p:spPr/>
        <p:txBody>
          <a:bodyPr/>
          <a:lstStyle/>
          <a:p>
            <a:r>
              <a:rPr>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13" name="Fußzeilenplatzhalter 12"/>
          <p:cNvSpPr>
            <a:spLocks noGrp="1"/>
          </p:cNvSpPr>
          <p:nvPr>
            <p:ph type="ftr" sz="quarter" idx="18"/>
          </p:nvPr>
        </p:nvSpPr>
        <p:spPr/>
        <p:txBody>
          <a:bodyPr/>
          <a:lstStyle/>
          <a:p>
            <a:r>
              <a:rPr lang="en-US">
                <a:solidFill>
                  <a:srgbClr val="000000"/>
                </a:solidFill>
              </a:rPr>
              <a:t>© ABB Group  </a:t>
            </a:r>
          </a:p>
        </p:txBody>
      </p:sp>
    </p:spTree>
    <p:extLst>
      <p:ext uri="{BB962C8B-B14F-4D97-AF65-F5344CB8AC3E}">
        <p14:creationId xmlns:p14="http://schemas.microsoft.com/office/powerpoint/2010/main" val="2079039346"/>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592262"/>
            <a:ext cx="9144000" cy="5265737"/>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4" name="Rechteck 3"/>
          <p:cNvSpPr/>
          <p:nvPr userDrawn="1"/>
        </p:nvSpPr>
        <p:spPr>
          <a:xfrm>
            <a:off x="0" y="0"/>
            <a:ext cx="9144000" cy="1592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Tree>
    <p:extLst>
      <p:ext uri="{BB962C8B-B14F-4D97-AF65-F5344CB8AC3E}">
        <p14:creationId xmlns:p14="http://schemas.microsoft.com/office/powerpoint/2010/main" val="3724038516"/>
      </p:ext>
    </p:extLst>
  </p:cSld>
  <p:clrMapOvr>
    <a:masterClrMapping/>
  </p:clrMapOvr>
  <p:timing>
    <p:tnLst>
      <p:par>
        <p:cT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0"/>
            <a:ext cx="9144000" cy="6857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Tree>
    <p:extLst>
      <p:ext uri="{BB962C8B-B14F-4D97-AF65-F5344CB8AC3E}">
        <p14:creationId xmlns:p14="http://schemas.microsoft.com/office/powerpoint/2010/main" val="2807186294"/>
      </p:ext>
    </p:extLst>
  </p:cSld>
  <p:clrMapOvr>
    <a:masterClrMapping/>
  </p:clrMapOvr>
  <p:timing>
    <p:tnLst>
      <p:par>
        <p:cTn id="1" dur="indefinite" restart="never" nodeType="tmRoot"/>
      </p:par>
    </p:tnLst>
  </p:timing>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6858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sp>
        <p:nvSpPr>
          <p:cNvPr id="5" name="Rechteck 4"/>
          <p:cNvSpPr/>
          <p:nvPr userDrawn="1"/>
        </p:nvSpPr>
        <p:spPr>
          <a:xfrm>
            <a:off x="7667625" y="6200775"/>
            <a:ext cx="1476375" cy="6572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rgbClr val="005ADE"/>
              </a:buClr>
              <a:buFont typeface="Wingdings" pitchFamily="2" charset="2"/>
              <a:buChar char="§"/>
            </a:pPr>
            <a:endParaRPr lang="de-DE" dirty="0" smtClean="0">
              <a:solidFill>
                <a:srgbClr val="000000"/>
              </a:solidFill>
            </a:endParaRPr>
          </a:p>
        </p:txBody>
      </p:sp>
      <p:grpSp>
        <p:nvGrpSpPr>
          <p:cNvPr id="5122" name="Group 2"/>
          <p:cNvGrpSpPr>
            <a:grpSpLocks/>
          </p:cNvGrpSpPr>
          <p:nvPr userDrawn="1"/>
        </p:nvGrpSpPr>
        <p:grpSpPr bwMode="auto">
          <a:xfrm>
            <a:off x="0" y="0"/>
            <a:ext cx="9144000" cy="6858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extLst>
      <p:ext uri="{BB962C8B-B14F-4D97-AF65-F5344CB8AC3E}">
        <p14:creationId xmlns:p14="http://schemas.microsoft.com/office/powerpoint/2010/main" val="1162661403"/>
      </p:ext>
    </p:extLst>
  </p:cSld>
  <p:clrMapOvr>
    <a:masterClrMapping/>
  </p:clrMapOvr>
  <p:timing>
    <p:tnLst>
      <p:par>
        <p:cTn id="1" dur="indefinite" restart="never" nodeType="tmRoot"/>
      </p:par>
    </p:tnLst>
  </p:timing>
</p:sldLayout>
</file>

<file path=ppt/slideLayouts/slideLayout26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p:txBody>
          <a:bodyPr/>
          <a:lstStyle>
            <a:lvl1pPr>
              <a:defRPr/>
            </a:lvl1pPr>
          </a:lstStyle>
          <a:p>
            <a:r>
              <a:rPr lang="en-US" smtClean="0">
                <a:solidFill>
                  <a:srgbClr val="000000"/>
                </a:solidFill>
              </a:rPr>
              <a:t>© ABB Group  </a:t>
            </a:r>
            <a:endParaRPr lang="en-US" dirty="0">
              <a:solidFill>
                <a:srgbClr val="000000"/>
              </a:solidFill>
            </a:endParaRPr>
          </a:p>
        </p:txBody>
      </p:sp>
      <p:sp>
        <p:nvSpPr>
          <p:cNvPr id="6" name="Datumsplatzhalter 9"/>
          <p:cNvSpPr>
            <a:spLocks noGrp="1"/>
          </p:cNvSpPr>
          <p:nvPr>
            <p:ph type="dt" sz="half" idx="16"/>
          </p:nvPr>
        </p:nvSpPr>
        <p:spPr>
          <a:xfrm>
            <a:off x="236682" y="6688380"/>
            <a:ext cx="592889" cy="108871"/>
          </a:xfrm>
        </p:spPr>
        <p:txBody>
          <a:bodyPr/>
          <a:lstStyle/>
          <a:p>
            <a:fld id="{6070C717-7D3B-4AB8-A640-A3DD27314CD3}" type="datetime4">
              <a:rPr lang="en-US">
                <a:solidFill>
                  <a:srgbClr val="000000"/>
                </a:solidFill>
              </a:rPr>
              <a:pPr/>
              <a:t>September 30, 2015</a:t>
            </a:fld>
            <a:endParaRPr lang="en-US" dirty="0">
              <a:solidFill>
                <a:srgbClr val="000000"/>
              </a:solidFill>
            </a:endParaRPr>
          </a:p>
        </p:txBody>
      </p:sp>
      <p:sp>
        <p:nvSpPr>
          <p:cNvPr id="7" name="Foliennummernplatzhalter 10"/>
          <p:cNvSpPr>
            <a:spLocks noGrp="1"/>
          </p:cNvSpPr>
          <p:nvPr>
            <p:ph type="sldNum" sz="quarter" idx="17"/>
          </p:nvPr>
        </p:nvSpPr>
        <p:spPr>
          <a:xfrm>
            <a:off x="866364" y="6693810"/>
            <a:ext cx="448519" cy="108871"/>
          </a:xfrm>
        </p:spPr>
        <p:txBody>
          <a:body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Tree>
    <p:extLst>
      <p:ext uri="{BB962C8B-B14F-4D97-AF65-F5344CB8AC3E}">
        <p14:creationId xmlns:p14="http://schemas.microsoft.com/office/powerpoint/2010/main" val="2121955621"/>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dirty="0" smtClean="0">
                <a:solidFill>
                  <a:srgbClr val="000000"/>
                </a:solidFill>
              </a:rPr>
              <a:t>© ABB Group  </a:t>
            </a:r>
            <a:endParaRPr lang="en-US" dirty="0">
              <a:solidFill>
                <a:srgbClr val="000000"/>
              </a:solidFill>
            </a:endParaRPr>
          </a:p>
        </p:txBody>
      </p:sp>
      <p:sp>
        <p:nvSpPr>
          <p:cNvPr id="4" name="Foliennummernplatzhalter 10"/>
          <p:cNvSpPr>
            <a:spLocks noGrp="1"/>
          </p:cNvSpPr>
          <p:nvPr>
            <p:ph type="sldNum" sz="quarter" idx="17"/>
          </p:nvPr>
        </p:nvSpPr>
        <p:spPr>
          <a:xfrm>
            <a:off x="866364" y="6693810"/>
            <a:ext cx="448519" cy="108871"/>
          </a:xfrm>
        </p:spPr>
        <p:txBody>
          <a:body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
        <p:nvSpPr>
          <p:cNvPr id="5" name="Datumsplatzhalter 9"/>
          <p:cNvSpPr>
            <a:spLocks noGrp="1"/>
          </p:cNvSpPr>
          <p:nvPr>
            <p:ph type="dt" sz="half" idx="16"/>
          </p:nvPr>
        </p:nvSpPr>
        <p:spPr>
          <a:xfrm>
            <a:off x="234920" y="6688380"/>
            <a:ext cx="592889" cy="108871"/>
          </a:xfrm>
        </p:spPr>
        <p:txBody>
          <a:bodyPr/>
          <a:lstStyle/>
          <a:p>
            <a:fld id="{A2F428CA-0333-4D88-8542-D087B2F43E2B}" type="datetime4">
              <a:rPr lang="en-US">
                <a:solidFill>
                  <a:srgbClr val="000000"/>
                </a:solidFill>
              </a:rPr>
              <a:pPr/>
              <a:t>September 30, 2015</a:t>
            </a:fld>
            <a:endParaRPr dirty="0">
              <a:solidFill>
                <a:srgbClr val="000000"/>
              </a:solidFill>
            </a:endParaRPr>
          </a:p>
        </p:txBody>
      </p:sp>
    </p:spTree>
    <p:extLst>
      <p:ext uri="{BB962C8B-B14F-4D97-AF65-F5344CB8AC3E}">
        <p14:creationId xmlns:p14="http://schemas.microsoft.com/office/powerpoint/2010/main" val="3044140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image" Target="../media/image1.jpe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theme" Target="../theme/theme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image" Target="../media/image1.jpe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theme" Target="../theme/theme3.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9" Type="http://schemas.openxmlformats.org/officeDocument/2006/relationships/slideLayout" Target="../slideLayouts/slideLayout96.xml"/><Relationship Id="rId21" Type="http://schemas.openxmlformats.org/officeDocument/2006/relationships/slideLayout" Target="../slideLayouts/slideLayout78.xml"/><Relationship Id="rId34" Type="http://schemas.openxmlformats.org/officeDocument/2006/relationships/slideLayout" Target="../slideLayouts/slideLayout91.xml"/><Relationship Id="rId42" Type="http://schemas.openxmlformats.org/officeDocument/2006/relationships/slideLayout" Target="../slideLayouts/slideLayout99.xml"/><Relationship Id="rId47" Type="http://schemas.openxmlformats.org/officeDocument/2006/relationships/slideLayout" Target="../slideLayouts/slideLayout104.xml"/><Relationship Id="rId50" Type="http://schemas.openxmlformats.org/officeDocument/2006/relationships/slideLayout" Target="../slideLayouts/slideLayout107.xml"/><Relationship Id="rId55" Type="http://schemas.openxmlformats.org/officeDocument/2006/relationships/slideLayout" Target="../slideLayouts/slideLayout112.xml"/><Relationship Id="rId63" Type="http://schemas.openxmlformats.org/officeDocument/2006/relationships/theme" Target="../theme/theme4.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slideLayout" Target="../slideLayouts/slideLayout86.xml"/><Relationship Id="rId41" Type="http://schemas.openxmlformats.org/officeDocument/2006/relationships/slideLayout" Target="../slideLayouts/slideLayout98.xml"/><Relationship Id="rId54" Type="http://schemas.openxmlformats.org/officeDocument/2006/relationships/slideLayout" Target="../slideLayouts/slideLayout111.xml"/><Relationship Id="rId62" Type="http://schemas.openxmlformats.org/officeDocument/2006/relationships/slideLayout" Target="../slideLayouts/slideLayout11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32" Type="http://schemas.openxmlformats.org/officeDocument/2006/relationships/slideLayout" Target="../slideLayouts/slideLayout89.xml"/><Relationship Id="rId37" Type="http://schemas.openxmlformats.org/officeDocument/2006/relationships/slideLayout" Target="../slideLayouts/slideLayout94.xml"/><Relationship Id="rId40" Type="http://schemas.openxmlformats.org/officeDocument/2006/relationships/slideLayout" Target="../slideLayouts/slideLayout97.xml"/><Relationship Id="rId45" Type="http://schemas.openxmlformats.org/officeDocument/2006/relationships/slideLayout" Target="../slideLayouts/slideLayout102.xml"/><Relationship Id="rId53" Type="http://schemas.openxmlformats.org/officeDocument/2006/relationships/slideLayout" Target="../slideLayouts/slideLayout110.xml"/><Relationship Id="rId58" Type="http://schemas.openxmlformats.org/officeDocument/2006/relationships/slideLayout" Target="../slideLayouts/slideLayout115.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36" Type="http://schemas.openxmlformats.org/officeDocument/2006/relationships/slideLayout" Target="../slideLayouts/slideLayout93.xml"/><Relationship Id="rId49" Type="http://schemas.openxmlformats.org/officeDocument/2006/relationships/slideLayout" Target="../slideLayouts/slideLayout106.xml"/><Relationship Id="rId57" Type="http://schemas.openxmlformats.org/officeDocument/2006/relationships/slideLayout" Target="../slideLayouts/slideLayout114.xml"/><Relationship Id="rId61" Type="http://schemas.openxmlformats.org/officeDocument/2006/relationships/slideLayout" Target="../slideLayouts/slideLayout118.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31" Type="http://schemas.openxmlformats.org/officeDocument/2006/relationships/slideLayout" Target="../slideLayouts/slideLayout88.xml"/><Relationship Id="rId44" Type="http://schemas.openxmlformats.org/officeDocument/2006/relationships/slideLayout" Target="../slideLayouts/slideLayout101.xml"/><Relationship Id="rId52" Type="http://schemas.openxmlformats.org/officeDocument/2006/relationships/slideLayout" Target="../slideLayouts/slideLayout109.xml"/><Relationship Id="rId60" Type="http://schemas.openxmlformats.org/officeDocument/2006/relationships/slideLayout" Target="../slideLayouts/slideLayout11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slideLayout" Target="../slideLayouts/slideLayout87.xml"/><Relationship Id="rId35" Type="http://schemas.openxmlformats.org/officeDocument/2006/relationships/slideLayout" Target="../slideLayouts/slideLayout92.xml"/><Relationship Id="rId43" Type="http://schemas.openxmlformats.org/officeDocument/2006/relationships/slideLayout" Target="../slideLayouts/slideLayout100.xml"/><Relationship Id="rId48" Type="http://schemas.openxmlformats.org/officeDocument/2006/relationships/slideLayout" Target="../slideLayouts/slideLayout105.xml"/><Relationship Id="rId56" Type="http://schemas.openxmlformats.org/officeDocument/2006/relationships/slideLayout" Target="../slideLayouts/slideLayout113.xml"/><Relationship Id="rId64" Type="http://schemas.openxmlformats.org/officeDocument/2006/relationships/image" Target="../media/image1.jpeg"/><Relationship Id="rId8" Type="http://schemas.openxmlformats.org/officeDocument/2006/relationships/slideLayout" Target="../slideLayouts/slideLayout65.xml"/><Relationship Id="rId51" Type="http://schemas.openxmlformats.org/officeDocument/2006/relationships/slideLayout" Target="../slideLayouts/slideLayout108.xml"/><Relationship Id="rId3" Type="http://schemas.openxmlformats.org/officeDocument/2006/relationships/slideLayout" Target="../slideLayouts/slideLayout60.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33" Type="http://schemas.openxmlformats.org/officeDocument/2006/relationships/slideLayout" Target="../slideLayouts/slideLayout90.xml"/><Relationship Id="rId38" Type="http://schemas.openxmlformats.org/officeDocument/2006/relationships/slideLayout" Target="../slideLayouts/slideLayout95.xml"/><Relationship Id="rId46" Type="http://schemas.openxmlformats.org/officeDocument/2006/relationships/slideLayout" Target="../slideLayouts/slideLayout103.xml"/><Relationship Id="rId59" Type="http://schemas.openxmlformats.org/officeDocument/2006/relationships/slideLayout" Target="../slideLayouts/slideLayout11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theme" Target="../theme/theme5.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slideLayout" Target="../slideLayouts/slideLayout146.xml"/><Relationship Id="rId18" Type="http://schemas.openxmlformats.org/officeDocument/2006/relationships/slideLayout" Target="../slideLayouts/slideLayout151.xml"/><Relationship Id="rId3" Type="http://schemas.openxmlformats.org/officeDocument/2006/relationships/slideLayout" Target="../slideLayouts/slideLayout136.xml"/><Relationship Id="rId21" Type="http://schemas.openxmlformats.org/officeDocument/2006/relationships/theme" Target="../theme/theme6.xml"/><Relationship Id="rId7" Type="http://schemas.openxmlformats.org/officeDocument/2006/relationships/slideLayout" Target="../slideLayouts/slideLayout140.xml"/><Relationship Id="rId12" Type="http://schemas.openxmlformats.org/officeDocument/2006/relationships/slideLayout" Target="../slideLayouts/slideLayout145.xml"/><Relationship Id="rId17" Type="http://schemas.openxmlformats.org/officeDocument/2006/relationships/slideLayout" Target="../slideLayouts/slideLayout150.xml"/><Relationship Id="rId2" Type="http://schemas.openxmlformats.org/officeDocument/2006/relationships/slideLayout" Target="../slideLayouts/slideLayout135.xml"/><Relationship Id="rId16" Type="http://schemas.openxmlformats.org/officeDocument/2006/relationships/slideLayout" Target="../slideLayouts/slideLayout149.xml"/><Relationship Id="rId20" Type="http://schemas.openxmlformats.org/officeDocument/2006/relationships/slideLayout" Target="../slideLayouts/slideLayout153.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5" Type="http://schemas.openxmlformats.org/officeDocument/2006/relationships/slideLayout" Target="../slideLayouts/slideLayout148.xml"/><Relationship Id="rId10" Type="http://schemas.openxmlformats.org/officeDocument/2006/relationships/slideLayout" Target="../slideLayouts/slideLayout143.xml"/><Relationship Id="rId19" Type="http://schemas.openxmlformats.org/officeDocument/2006/relationships/slideLayout" Target="../slideLayouts/slideLayout152.xml"/><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slideLayout" Target="../slideLayouts/slideLayout147.xml"/><Relationship Id="rId22"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18" Type="http://schemas.openxmlformats.org/officeDocument/2006/relationships/slideLayout" Target="../slideLayouts/slideLayout171.xml"/><Relationship Id="rId3" Type="http://schemas.openxmlformats.org/officeDocument/2006/relationships/slideLayout" Target="../slideLayouts/slideLayout156.xml"/><Relationship Id="rId21" Type="http://schemas.openxmlformats.org/officeDocument/2006/relationships/theme" Target="../theme/theme7.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slideLayout" Target="../slideLayouts/slideLayout173.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5" Type="http://schemas.openxmlformats.org/officeDocument/2006/relationships/slideLayout" Target="../slideLayouts/slideLayout168.xml"/><Relationship Id="rId10" Type="http://schemas.openxmlformats.org/officeDocument/2006/relationships/slideLayout" Target="../slideLayouts/slideLayout163.xml"/><Relationship Id="rId19" Type="http://schemas.openxmlformats.org/officeDocument/2006/relationships/slideLayout" Target="../slideLayouts/slideLayout172.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81.xml"/><Relationship Id="rId13" Type="http://schemas.openxmlformats.org/officeDocument/2006/relationships/slideLayout" Target="../slideLayouts/slideLayout186.xml"/><Relationship Id="rId18" Type="http://schemas.openxmlformats.org/officeDocument/2006/relationships/slideLayout" Target="../slideLayouts/slideLayout191.xml"/><Relationship Id="rId3" Type="http://schemas.openxmlformats.org/officeDocument/2006/relationships/slideLayout" Target="../slideLayouts/slideLayout176.xml"/><Relationship Id="rId21" Type="http://schemas.openxmlformats.org/officeDocument/2006/relationships/theme" Target="../theme/theme8.xml"/><Relationship Id="rId7" Type="http://schemas.openxmlformats.org/officeDocument/2006/relationships/slideLayout" Target="../slideLayouts/slideLayout180.xml"/><Relationship Id="rId12" Type="http://schemas.openxmlformats.org/officeDocument/2006/relationships/slideLayout" Target="../slideLayouts/slideLayout185.xml"/><Relationship Id="rId17" Type="http://schemas.openxmlformats.org/officeDocument/2006/relationships/slideLayout" Target="../slideLayouts/slideLayout190.xml"/><Relationship Id="rId2" Type="http://schemas.openxmlformats.org/officeDocument/2006/relationships/slideLayout" Target="../slideLayouts/slideLayout175.xml"/><Relationship Id="rId16" Type="http://schemas.openxmlformats.org/officeDocument/2006/relationships/slideLayout" Target="../slideLayouts/slideLayout189.xml"/><Relationship Id="rId20" Type="http://schemas.openxmlformats.org/officeDocument/2006/relationships/slideLayout" Target="../slideLayouts/slideLayout193.xml"/><Relationship Id="rId1" Type="http://schemas.openxmlformats.org/officeDocument/2006/relationships/slideLayout" Target="../slideLayouts/slideLayout174.xml"/><Relationship Id="rId6" Type="http://schemas.openxmlformats.org/officeDocument/2006/relationships/slideLayout" Target="../slideLayouts/slideLayout179.xml"/><Relationship Id="rId11" Type="http://schemas.openxmlformats.org/officeDocument/2006/relationships/slideLayout" Target="../slideLayouts/slideLayout184.xml"/><Relationship Id="rId5" Type="http://schemas.openxmlformats.org/officeDocument/2006/relationships/slideLayout" Target="../slideLayouts/slideLayout178.xml"/><Relationship Id="rId15" Type="http://schemas.openxmlformats.org/officeDocument/2006/relationships/slideLayout" Target="../slideLayouts/slideLayout188.xml"/><Relationship Id="rId10" Type="http://schemas.openxmlformats.org/officeDocument/2006/relationships/slideLayout" Target="../slideLayouts/slideLayout183.xml"/><Relationship Id="rId19" Type="http://schemas.openxmlformats.org/officeDocument/2006/relationships/slideLayout" Target="../slideLayouts/slideLayout192.xml"/><Relationship Id="rId4" Type="http://schemas.openxmlformats.org/officeDocument/2006/relationships/slideLayout" Target="../slideLayouts/slideLayout177.xml"/><Relationship Id="rId9" Type="http://schemas.openxmlformats.org/officeDocument/2006/relationships/slideLayout" Target="../slideLayouts/slideLayout182.xml"/><Relationship Id="rId14" Type="http://schemas.openxmlformats.org/officeDocument/2006/relationships/slideLayout" Target="../slideLayouts/slideLayout187.xml"/><Relationship Id="rId22"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slideLayout" Target="../slideLayouts/slideLayout206.xml"/><Relationship Id="rId18" Type="http://schemas.openxmlformats.org/officeDocument/2006/relationships/slideLayout" Target="../slideLayouts/slideLayout211.xml"/><Relationship Id="rId3" Type="http://schemas.openxmlformats.org/officeDocument/2006/relationships/slideLayout" Target="../slideLayouts/slideLayout196.xml"/><Relationship Id="rId21" Type="http://schemas.openxmlformats.org/officeDocument/2006/relationships/image" Target="../media/image1.jpeg"/><Relationship Id="rId7" Type="http://schemas.openxmlformats.org/officeDocument/2006/relationships/slideLayout" Target="../slideLayouts/slideLayout200.xml"/><Relationship Id="rId12" Type="http://schemas.openxmlformats.org/officeDocument/2006/relationships/slideLayout" Target="../slideLayouts/slideLayout205.xml"/><Relationship Id="rId17" Type="http://schemas.openxmlformats.org/officeDocument/2006/relationships/slideLayout" Target="../slideLayouts/slideLayout210.xml"/><Relationship Id="rId2" Type="http://schemas.openxmlformats.org/officeDocument/2006/relationships/slideLayout" Target="../slideLayouts/slideLayout195.xml"/><Relationship Id="rId16" Type="http://schemas.openxmlformats.org/officeDocument/2006/relationships/slideLayout" Target="../slideLayouts/slideLayout209.xml"/><Relationship Id="rId20" Type="http://schemas.openxmlformats.org/officeDocument/2006/relationships/theme" Target="../theme/theme9.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5" Type="http://schemas.openxmlformats.org/officeDocument/2006/relationships/slideLayout" Target="../slideLayouts/slideLayout208.xml"/><Relationship Id="rId10" Type="http://schemas.openxmlformats.org/officeDocument/2006/relationships/slideLayout" Target="../slideLayouts/slideLayout203.xml"/><Relationship Id="rId19" Type="http://schemas.openxmlformats.org/officeDocument/2006/relationships/slideLayout" Target="../slideLayouts/slideLayout212.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slideLayout" Target="../slideLayouts/slideLayout225.xml"/><Relationship Id="rId18" Type="http://schemas.openxmlformats.org/officeDocument/2006/relationships/slideLayout" Target="../slideLayouts/slideLayout230.xml"/><Relationship Id="rId3" Type="http://schemas.openxmlformats.org/officeDocument/2006/relationships/slideLayout" Target="../slideLayouts/slideLayout215.xml"/><Relationship Id="rId21" Type="http://schemas.openxmlformats.org/officeDocument/2006/relationships/image" Target="../media/image1.jpeg"/><Relationship Id="rId7" Type="http://schemas.openxmlformats.org/officeDocument/2006/relationships/slideLayout" Target="../slideLayouts/slideLayout219.xml"/><Relationship Id="rId12" Type="http://schemas.openxmlformats.org/officeDocument/2006/relationships/slideLayout" Target="../slideLayouts/slideLayout224.xml"/><Relationship Id="rId17" Type="http://schemas.openxmlformats.org/officeDocument/2006/relationships/slideLayout" Target="../slideLayouts/slideLayout229.xml"/><Relationship Id="rId2" Type="http://schemas.openxmlformats.org/officeDocument/2006/relationships/slideLayout" Target="../slideLayouts/slideLayout214.xml"/><Relationship Id="rId16" Type="http://schemas.openxmlformats.org/officeDocument/2006/relationships/slideLayout" Target="../slideLayouts/slideLayout228.xml"/><Relationship Id="rId20" Type="http://schemas.openxmlformats.org/officeDocument/2006/relationships/theme" Target="../theme/theme10.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5" Type="http://schemas.openxmlformats.org/officeDocument/2006/relationships/slideLayout" Target="../slideLayouts/slideLayout227.xml"/><Relationship Id="rId10" Type="http://schemas.openxmlformats.org/officeDocument/2006/relationships/slideLayout" Target="../slideLayouts/slideLayout222.xml"/><Relationship Id="rId19" Type="http://schemas.openxmlformats.org/officeDocument/2006/relationships/slideLayout" Target="../slideLayouts/slideLayout231.xml"/><Relationship Id="rId4" Type="http://schemas.openxmlformats.org/officeDocument/2006/relationships/slideLayout" Target="../slideLayouts/slideLayout216.xml"/><Relationship Id="rId9" Type="http://schemas.openxmlformats.org/officeDocument/2006/relationships/slideLayout" Target="../slideLayouts/slideLayout221.xml"/><Relationship Id="rId14" Type="http://schemas.openxmlformats.org/officeDocument/2006/relationships/slideLayout" Target="../slideLayouts/slideLayout22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39.xml"/><Relationship Id="rId13" Type="http://schemas.openxmlformats.org/officeDocument/2006/relationships/slideLayout" Target="../slideLayouts/slideLayout244.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slideLayout" Target="../slideLayouts/slideLayout243.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5" Type="http://schemas.openxmlformats.org/officeDocument/2006/relationships/theme" Target="../theme/theme11.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 Id="rId14" Type="http://schemas.openxmlformats.org/officeDocument/2006/relationships/slideLayout" Target="../slideLayouts/slideLayout24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53.xml"/><Relationship Id="rId13" Type="http://schemas.openxmlformats.org/officeDocument/2006/relationships/slideLayout" Target="../slideLayouts/slideLayout258.xml"/><Relationship Id="rId18" Type="http://schemas.openxmlformats.org/officeDocument/2006/relationships/slideLayout" Target="../slideLayouts/slideLayout263.xml"/><Relationship Id="rId3" Type="http://schemas.openxmlformats.org/officeDocument/2006/relationships/slideLayout" Target="../slideLayouts/slideLayout248.xml"/><Relationship Id="rId21" Type="http://schemas.openxmlformats.org/officeDocument/2006/relationships/theme" Target="../theme/theme12.xml"/><Relationship Id="rId7" Type="http://schemas.openxmlformats.org/officeDocument/2006/relationships/slideLayout" Target="../slideLayouts/slideLayout252.xml"/><Relationship Id="rId12" Type="http://schemas.openxmlformats.org/officeDocument/2006/relationships/slideLayout" Target="../slideLayouts/slideLayout257.xml"/><Relationship Id="rId17" Type="http://schemas.openxmlformats.org/officeDocument/2006/relationships/slideLayout" Target="../slideLayouts/slideLayout262.xml"/><Relationship Id="rId2" Type="http://schemas.openxmlformats.org/officeDocument/2006/relationships/slideLayout" Target="../slideLayouts/slideLayout247.xml"/><Relationship Id="rId16" Type="http://schemas.openxmlformats.org/officeDocument/2006/relationships/slideLayout" Target="../slideLayouts/slideLayout261.xml"/><Relationship Id="rId20" Type="http://schemas.openxmlformats.org/officeDocument/2006/relationships/slideLayout" Target="../slideLayouts/slideLayout265.xml"/><Relationship Id="rId1" Type="http://schemas.openxmlformats.org/officeDocument/2006/relationships/slideLayout" Target="../slideLayouts/slideLayout246.xml"/><Relationship Id="rId6" Type="http://schemas.openxmlformats.org/officeDocument/2006/relationships/slideLayout" Target="../slideLayouts/slideLayout251.xml"/><Relationship Id="rId11" Type="http://schemas.openxmlformats.org/officeDocument/2006/relationships/slideLayout" Target="../slideLayouts/slideLayout256.xml"/><Relationship Id="rId5" Type="http://schemas.openxmlformats.org/officeDocument/2006/relationships/slideLayout" Target="../slideLayouts/slideLayout250.xml"/><Relationship Id="rId15" Type="http://schemas.openxmlformats.org/officeDocument/2006/relationships/slideLayout" Target="../slideLayouts/slideLayout260.xml"/><Relationship Id="rId10" Type="http://schemas.openxmlformats.org/officeDocument/2006/relationships/slideLayout" Target="../slideLayouts/slideLayout255.xml"/><Relationship Id="rId19" Type="http://schemas.openxmlformats.org/officeDocument/2006/relationships/slideLayout" Target="../slideLayouts/slideLayout264.xml"/><Relationship Id="rId4" Type="http://schemas.openxmlformats.org/officeDocument/2006/relationships/slideLayout" Target="../slideLayouts/slideLayout249.xml"/><Relationship Id="rId9" Type="http://schemas.openxmlformats.org/officeDocument/2006/relationships/slideLayout" Target="../slideLayouts/slideLayout254.xml"/><Relationship Id="rId14" Type="http://schemas.openxmlformats.org/officeDocument/2006/relationships/slideLayout" Target="../slideLayouts/slideLayout259.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6200776"/>
            <a:ext cx="1260474" cy="657224"/>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smtClean="0"/>
              <a:t>© ABB Group  </a:t>
            </a:r>
            <a:endParaRPr lang="en-US" dirty="0"/>
          </a:p>
        </p:txBody>
      </p:sp>
      <p:sp>
        <p:nvSpPr>
          <p:cNvPr id="2" name="Titelplatzhalter 1"/>
          <p:cNvSpPr>
            <a:spLocks noGrp="1"/>
          </p:cNvSpPr>
          <p:nvPr>
            <p:ph type="title"/>
          </p:nvPr>
        </p:nvSpPr>
        <p:spPr>
          <a:xfrm>
            <a:off x="0" y="0"/>
            <a:ext cx="9144000" cy="112746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4" y="1592264"/>
            <a:ext cx="6191251" cy="4608512"/>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3"/>
          <a:srcRect l="62511"/>
          <a:stretch>
            <a:fillRect/>
          </a:stretch>
        </p:blipFill>
        <p:spPr bwMode="auto">
          <a:xfrm>
            <a:off x="8243888" y="6392863"/>
            <a:ext cx="673100" cy="252412"/>
          </a:xfrm>
          <a:prstGeom prst="rect">
            <a:avLst/>
          </a:prstGeom>
          <a:noFill/>
          <a:ln w="9525">
            <a:noFill/>
            <a:miter lim="800000"/>
            <a:headEnd/>
            <a:tailEnd/>
          </a:ln>
        </p:spPr>
      </p:pic>
      <p:sp>
        <p:nvSpPr>
          <p:cNvPr id="7" name="Datumsplatzhalter 6"/>
          <p:cNvSpPr>
            <a:spLocks noGrp="1"/>
          </p:cNvSpPr>
          <p:nvPr>
            <p:ph type="dt" sz="half" idx="2"/>
          </p:nvPr>
        </p:nvSpPr>
        <p:spPr>
          <a:xfrm>
            <a:off x="215900" y="6677989"/>
            <a:ext cx="59288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54E5A3C1-DAA9-4CE8-BDB0-BFB4FA3CFBAE}" type="datetime4">
              <a:rPr lang="en-US" smtClean="0"/>
              <a:pPr/>
              <a:t>September 30, 2015</a:t>
            </a:fld>
            <a:endParaRPr lang="de-DE" dirty="0"/>
          </a:p>
        </p:txBody>
      </p:sp>
      <p:sp>
        <p:nvSpPr>
          <p:cNvPr id="8" name="Foliennummernplatzhalter 7"/>
          <p:cNvSpPr>
            <a:spLocks noGrp="1"/>
          </p:cNvSpPr>
          <p:nvPr>
            <p:ph type="sldNum" sz="quarter" idx="4"/>
          </p:nvPr>
        </p:nvSpPr>
        <p:spPr>
          <a:xfrm>
            <a:off x="882381" y="6676448"/>
            <a:ext cx="44851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lang="de-DE" dirty="0" smtClean="0"/>
              <a:t>| Slide </a:t>
            </a:r>
            <a:fld id="{CF363E95-653D-48D7-8EB0-A81FED805B5F}" type="slidenum">
              <a:rPr lang="de-DE" smtClean="0"/>
              <a:pPr/>
              <a:t>‹#›</a:t>
            </a:fld>
            <a:endParaRPr lang="de-DE" dirty="0"/>
          </a:p>
        </p:txBody>
      </p:sp>
    </p:spTree>
  </p:cSld>
  <p:clrMap bg1="lt1" tx1="dk1" bg2="lt2" tx2="dk2" accent1="accent1" accent2="accent2" accent3="accent3" accent4="accent4" accent5="accent5" accent6="accent6" hlink="hlink" folHlink="folHlink"/>
  <p:sldLayoutIdLst>
    <p:sldLayoutId id="2147483649" r:id="rId1"/>
    <p:sldLayoutId id="2147483670" r:id="rId2"/>
    <p:sldLayoutId id="2147483668" r:id="rId3"/>
    <p:sldLayoutId id="2147483782" r:id="rId4"/>
    <p:sldLayoutId id="2147483783" r:id="rId5"/>
    <p:sldLayoutId id="2147483664" r:id="rId6"/>
    <p:sldLayoutId id="2147483662" r:id="rId7"/>
    <p:sldLayoutId id="2147483663" r:id="rId8"/>
    <p:sldLayoutId id="2147483661" r:id="rId9"/>
    <p:sldLayoutId id="2147483652" r:id="rId10"/>
    <p:sldLayoutId id="2147483659" r:id="rId11"/>
    <p:sldLayoutId id="2147483669" r:id="rId12"/>
    <p:sldLayoutId id="2147483660" r:id="rId13"/>
    <p:sldLayoutId id="2147483777" r:id="rId14"/>
    <p:sldLayoutId id="2147483722" r:id="rId15"/>
    <p:sldLayoutId id="2147483665" r:id="rId16"/>
    <p:sldLayoutId id="2147483666" r:id="rId17"/>
    <p:sldLayoutId id="2147483657" r:id="rId18"/>
    <p:sldLayoutId id="2147483886" r:id="rId19"/>
    <p:sldLayoutId id="2147483887" r:id="rId20"/>
    <p:sldLayoutId id="2147484043" r:id="rId21"/>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6200776"/>
            <a:ext cx="1260474" cy="657224"/>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smtClean="0"/>
              <a:t>© ABB Group  </a:t>
            </a:r>
            <a:endParaRPr lang="en-US" dirty="0" smtClean="0"/>
          </a:p>
        </p:txBody>
      </p:sp>
      <p:sp>
        <p:nvSpPr>
          <p:cNvPr id="2" name="Titelplatzhalter 1"/>
          <p:cNvSpPr>
            <a:spLocks noGrp="1"/>
          </p:cNvSpPr>
          <p:nvPr>
            <p:ph type="title"/>
          </p:nvPr>
        </p:nvSpPr>
        <p:spPr>
          <a:xfrm>
            <a:off x="0" y="0"/>
            <a:ext cx="9144000" cy="112746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4" y="1592264"/>
            <a:ext cx="6191251" cy="4608512"/>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0"/>
          <a:srcRect l="62511"/>
          <a:stretch>
            <a:fillRect/>
          </a:stretch>
        </p:blipFill>
        <p:spPr bwMode="auto">
          <a:xfrm>
            <a:off x="8243888" y="6392863"/>
            <a:ext cx="673100" cy="252412"/>
          </a:xfrm>
          <a:prstGeom prst="rect">
            <a:avLst/>
          </a:prstGeom>
          <a:noFill/>
          <a:ln w="9525">
            <a:noFill/>
            <a:miter lim="800000"/>
            <a:headEnd/>
            <a:tailEnd/>
          </a:ln>
        </p:spPr>
      </p:pic>
      <p:sp>
        <p:nvSpPr>
          <p:cNvPr id="7" name="Datumsplatzhalter 6"/>
          <p:cNvSpPr>
            <a:spLocks noGrp="1"/>
          </p:cNvSpPr>
          <p:nvPr>
            <p:ph type="dt" sz="half" idx="2"/>
          </p:nvPr>
        </p:nvSpPr>
        <p:spPr>
          <a:xfrm>
            <a:off x="207944" y="6568154"/>
            <a:ext cx="59288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87E53E13-24F8-4848-9A08-8B342EDC244B}" type="datetime4">
              <a:rPr lang="en-US" smtClean="0"/>
              <a:pPr/>
              <a:t>September 30, 2015</a:t>
            </a:fld>
            <a:endParaRPr lang="de-DE" dirty="0"/>
          </a:p>
        </p:txBody>
      </p:sp>
      <p:sp>
        <p:nvSpPr>
          <p:cNvPr id="8" name="Foliennummernplatzhalter 7"/>
          <p:cNvSpPr>
            <a:spLocks noGrp="1"/>
          </p:cNvSpPr>
          <p:nvPr>
            <p:ph type="sldNum" sz="quarter" idx="4"/>
          </p:nvPr>
        </p:nvSpPr>
        <p:spPr>
          <a:xfrm>
            <a:off x="918319" y="6569118"/>
            <a:ext cx="44851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lang="de-DE" dirty="0" smtClean="0"/>
              <a:t>| Slide </a:t>
            </a:r>
            <a:fld id="{CF363E95-653D-48D7-8EB0-A81FED805B5F}" type="slidenum">
              <a:rPr lang="de-DE" smtClean="0"/>
              <a:pPr/>
              <a:t>‹#›</a:t>
            </a:fld>
            <a:endParaRPr lang="de-DE" dirty="0"/>
          </a:p>
        </p:txBody>
      </p:sp>
    </p:spTree>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 id="2147483802" r:id="rId18"/>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6200776"/>
            <a:ext cx="1260474" cy="657224"/>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smtClean="0"/>
              <a:t>© ABB Group  </a:t>
            </a:r>
            <a:endParaRPr lang="en-US" dirty="0" smtClean="0"/>
          </a:p>
        </p:txBody>
      </p:sp>
      <p:sp>
        <p:nvSpPr>
          <p:cNvPr id="2" name="Titelplatzhalter 1"/>
          <p:cNvSpPr>
            <a:spLocks noGrp="1"/>
          </p:cNvSpPr>
          <p:nvPr>
            <p:ph type="title"/>
          </p:nvPr>
        </p:nvSpPr>
        <p:spPr>
          <a:xfrm>
            <a:off x="0" y="0"/>
            <a:ext cx="9144000" cy="112746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4" y="1592264"/>
            <a:ext cx="6191251" cy="4608512"/>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0"/>
          <a:srcRect l="62511"/>
          <a:stretch>
            <a:fillRect/>
          </a:stretch>
        </p:blipFill>
        <p:spPr bwMode="auto">
          <a:xfrm>
            <a:off x="8243888" y="6392863"/>
            <a:ext cx="673100" cy="252412"/>
          </a:xfrm>
          <a:prstGeom prst="rect">
            <a:avLst/>
          </a:prstGeom>
          <a:noFill/>
          <a:ln w="9525">
            <a:noFill/>
            <a:miter lim="800000"/>
            <a:headEnd/>
            <a:tailEnd/>
          </a:ln>
        </p:spPr>
      </p:pic>
      <p:sp>
        <p:nvSpPr>
          <p:cNvPr id="7" name="Datumsplatzhalter 6"/>
          <p:cNvSpPr>
            <a:spLocks noGrp="1"/>
          </p:cNvSpPr>
          <p:nvPr>
            <p:ph type="dt" sz="half" idx="2"/>
          </p:nvPr>
        </p:nvSpPr>
        <p:spPr>
          <a:xfrm>
            <a:off x="207944" y="6568154"/>
            <a:ext cx="59288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79EDCACB-BAD3-4313-9EA6-92247517C1A2}" type="datetime4">
              <a:rPr lang="en-US" smtClean="0"/>
              <a:pPr/>
              <a:t>September 30, 2015</a:t>
            </a:fld>
            <a:endParaRPr lang="de-DE" dirty="0"/>
          </a:p>
        </p:txBody>
      </p:sp>
      <p:sp>
        <p:nvSpPr>
          <p:cNvPr id="8" name="Foliennummernplatzhalter 7"/>
          <p:cNvSpPr>
            <a:spLocks noGrp="1"/>
          </p:cNvSpPr>
          <p:nvPr>
            <p:ph type="sldNum" sz="quarter" idx="4"/>
          </p:nvPr>
        </p:nvSpPr>
        <p:spPr>
          <a:xfrm>
            <a:off x="918319" y="6569118"/>
            <a:ext cx="44851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lang="de-DE" dirty="0" smtClean="0"/>
              <a:t>| Slide </a:t>
            </a:r>
            <a:fld id="{CF363E95-653D-48D7-8EB0-A81FED805B5F}" type="slidenum">
              <a:rPr lang="de-DE" smtClean="0"/>
              <a:pPr/>
              <a:t>‹#›</a:t>
            </a:fld>
            <a:endParaRPr lang="de-DE" dirty="0"/>
          </a:p>
        </p:txBody>
      </p:sp>
    </p:spTree>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 id="2147483821" r:id="rId18"/>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6200776"/>
            <a:ext cx="1260474" cy="657224"/>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smtClean="0"/>
              <a:t>© ABB Group  </a:t>
            </a:r>
            <a:endParaRPr lang="en-US" dirty="0" smtClean="0"/>
          </a:p>
        </p:txBody>
      </p:sp>
      <p:sp>
        <p:nvSpPr>
          <p:cNvPr id="2" name="Titelplatzhalter 1"/>
          <p:cNvSpPr>
            <a:spLocks noGrp="1"/>
          </p:cNvSpPr>
          <p:nvPr>
            <p:ph type="title"/>
          </p:nvPr>
        </p:nvSpPr>
        <p:spPr>
          <a:xfrm>
            <a:off x="0" y="0"/>
            <a:ext cx="9144000" cy="112746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4" y="1592264"/>
            <a:ext cx="6191251" cy="4608512"/>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64"/>
          <a:srcRect l="62511"/>
          <a:stretch>
            <a:fillRect/>
          </a:stretch>
        </p:blipFill>
        <p:spPr bwMode="auto">
          <a:xfrm>
            <a:off x="8243888" y="6392863"/>
            <a:ext cx="673100" cy="252412"/>
          </a:xfrm>
          <a:prstGeom prst="rect">
            <a:avLst/>
          </a:prstGeom>
          <a:noFill/>
          <a:ln w="9525">
            <a:noFill/>
            <a:miter lim="800000"/>
            <a:headEnd/>
            <a:tailEnd/>
          </a:ln>
        </p:spPr>
      </p:pic>
      <p:sp>
        <p:nvSpPr>
          <p:cNvPr id="7" name="Datumsplatzhalter 6"/>
          <p:cNvSpPr>
            <a:spLocks noGrp="1"/>
          </p:cNvSpPr>
          <p:nvPr>
            <p:ph type="dt" sz="half" idx="2"/>
          </p:nvPr>
        </p:nvSpPr>
        <p:spPr>
          <a:xfrm>
            <a:off x="215900" y="6677989"/>
            <a:ext cx="59288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F8ED2CED-6544-4DDC-87C6-7CACC48A1488}" type="datetime4">
              <a:rPr lang="en-US" smtClean="0"/>
              <a:pPr/>
              <a:t>September 30, 2015</a:t>
            </a:fld>
            <a:endParaRPr lang="de-DE" dirty="0"/>
          </a:p>
        </p:txBody>
      </p:sp>
      <p:sp>
        <p:nvSpPr>
          <p:cNvPr id="8" name="Foliennummernplatzhalter 7"/>
          <p:cNvSpPr>
            <a:spLocks noGrp="1"/>
          </p:cNvSpPr>
          <p:nvPr>
            <p:ph type="sldNum" sz="quarter" idx="4"/>
          </p:nvPr>
        </p:nvSpPr>
        <p:spPr>
          <a:xfrm>
            <a:off x="866364" y="6673028"/>
            <a:ext cx="44851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lang="de-DE" dirty="0" smtClean="0"/>
              <a:t>| Slide </a:t>
            </a:r>
            <a:fld id="{CF363E95-653D-48D7-8EB0-A81FED805B5F}" type="slidenum">
              <a:rPr lang="de-DE" smtClean="0"/>
              <a:pPr/>
              <a:t>‹#›</a:t>
            </a:fld>
            <a:endParaRPr lang="de-DE" dirty="0"/>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 id="2147483840" r:id="rId18"/>
    <p:sldLayoutId id="2147483841" r:id="rId19"/>
    <p:sldLayoutId id="2147483842" r:id="rId20"/>
    <p:sldLayoutId id="2147483843" r:id="rId21"/>
    <p:sldLayoutId id="2147483844" r:id="rId22"/>
    <p:sldLayoutId id="2147483845"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56" r:id="rId33"/>
    <p:sldLayoutId id="2147483857" r:id="rId34"/>
    <p:sldLayoutId id="2147483858" r:id="rId35"/>
    <p:sldLayoutId id="2147483859" r:id="rId36"/>
    <p:sldLayoutId id="2147483860" r:id="rId37"/>
    <p:sldLayoutId id="2147483861" r:id="rId38"/>
    <p:sldLayoutId id="2147483862" r:id="rId39"/>
    <p:sldLayoutId id="2147483863" r:id="rId40"/>
    <p:sldLayoutId id="2147483864" r:id="rId41"/>
    <p:sldLayoutId id="2147483865" r:id="rId42"/>
    <p:sldLayoutId id="2147483866" r:id="rId43"/>
    <p:sldLayoutId id="2147483867" r:id="rId44"/>
    <p:sldLayoutId id="2147483868" r:id="rId45"/>
    <p:sldLayoutId id="2147483869" r:id="rId46"/>
    <p:sldLayoutId id="2147483870" r:id="rId47"/>
    <p:sldLayoutId id="2147483871" r:id="rId48"/>
    <p:sldLayoutId id="2147483872" r:id="rId49"/>
    <p:sldLayoutId id="2147483873" r:id="rId50"/>
    <p:sldLayoutId id="2147483874" r:id="rId51"/>
    <p:sldLayoutId id="2147483875" r:id="rId52"/>
    <p:sldLayoutId id="2147483876" r:id="rId53"/>
    <p:sldLayoutId id="2147483877" r:id="rId54"/>
    <p:sldLayoutId id="2147483878" r:id="rId55"/>
    <p:sldLayoutId id="2147483879" r:id="rId56"/>
    <p:sldLayoutId id="2147483880" r:id="rId57"/>
    <p:sldLayoutId id="2147483881" r:id="rId58"/>
    <p:sldLayoutId id="2147483882" r:id="rId59"/>
    <p:sldLayoutId id="2147483883" r:id="rId60"/>
    <p:sldLayoutId id="2147483884" r:id="rId61"/>
    <p:sldLayoutId id="2147483885" r:id="rId62"/>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bwMode="auto">
          <a:xfrm>
            <a:off x="971550" y="1200150"/>
            <a:ext cx="7086600" cy="489585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1" name="Rectangle 4"/>
          <p:cNvSpPr>
            <a:spLocks noGrp="1" noChangeArrowheads="1"/>
          </p:cNvSpPr>
          <p:nvPr>
            <p:ph type="title"/>
          </p:nvPr>
        </p:nvSpPr>
        <p:spPr bwMode="auto">
          <a:xfrm>
            <a:off x="381000" y="228600"/>
            <a:ext cx="6248400" cy="571500"/>
          </a:xfrm>
          <a:prstGeom prst="rect">
            <a:avLst/>
          </a:prstGeom>
          <a:noFill/>
          <a:ln w="12700">
            <a:noFill/>
            <a:miter lim="800000"/>
            <a:headEnd/>
            <a:tailEnd/>
          </a:ln>
        </p:spPr>
        <p:txBody>
          <a:bodyPr vert="horz" wrap="square" lIns="90488" tIns="44450" rIns="90488" bIns="44450" numCol="1" anchor="b" anchorCtr="0" compatLnSpc="1">
            <a:prstTxWarp prst="textNoShape">
              <a:avLst/>
            </a:prstTxWarp>
          </a:bodyPr>
          <a:lstStyle/>
          <a:p>
            <a:pPr lvl="0"/>
            <a:r>
              <a:rPr lang="en-US" smtClean="0"/>
              <a:t>Click to edit Master title</a:t>
            </a:r>
          </a:p>
        </p:txBody>
      </p:sp>
      <p:sp>
        <p:nvSpPr>
          <p:cNvPr id="1029" name="Line 5"/>
          <p:cNvSpPr>
            <a:spLocks noChangeShapeType="1"/>
          </p:cNvSpPr>
          <p:nvPr/>
        </p:nvSpPr>
        <p:spPr bwMode="auto">
          <a:xfrm>
            <a:off x="496888" y="838200"/>
            <a:ext cx="8075612" cy="0"/>
          </a:xfrm>
          <a:prstGeom prst="line">
            <a:avLst/>
          </a:prstGeom>
          <a:noFill/>
          <a:ln w="76200">
            <a:solidFill>
              <a:schemeClr val="accent1"/>
            </a:solidFill>
            <a:round/>
            <a:headEnd/>
            <a:tailEnd/>
          </a:ln>
          <a:effectLst/>
        </p:spPr>
        <p:txBody>
          <a:bodyPr wrap="none" anchor="ctr"/>
          <a:lstStyle/>
          <a:p>
            <a:pPr eaLnBrk="0" fontAlgn="base" hangingPunct="0">
              <a:spcBef>
                <a:spcPct val="0"/>
              </a:spcBef>
              <a:spcAft>
                <a:spcPct val="0"/>
              </a:spcAft>
              <a:defRPr/>
            </a:pPr>
            <a:endParaRPr lang="en-US" sz="2000">
              <a:solidFill>
                <a:srgbClr val="0101FF"/>
              </a:solidFill>
              <a:latin typeface="Times New Roman" pitchFamily="18" charset="0"/>
            </a:endParaRPr>
          </a:p>
        </p:txBody>
      </p:sp>
      <p:sp>
        <p:nvSpPr>
          <p:cNvPr id="1030" name="Text Box 6"/>
          <p:cNvSpPr txBox="1">
            <a:spLocks noChangeArrowheads="1"/>
          </p:cNvSpPr>
          <p:nvPr/>
        </p:nvSpPr>
        <p:spPr bwMode="auto">
          <a:xfrm>
            <a:off x="8120063" y="6461125"/>
            <a:ext cx="1022350" cy="396875"/>
          </a:xfrm>
          <a:prstGeom prst="rect">
            <a:avLst/>
          </a:prstGeom>
          <a:noFill/>
          <a:ln w="12700">
            <a:noFill/>
            <a:miter lim="800000"/>
            <a:headEnd type="none" w="sm" len="sm"/>
            <a:tailEnd type="none" w="sm" len="sm"/>
          </a:ln>
          <a:effectLst/>
        </p:spPr>
        <p:txBody>
          <a:bodyPr wrap="none">
            <a:spAutoFit/>
          </a:bodyPr>
          <a:lstStyle/>
          <a:p>
            <a:pPr eaLnBrk="0" fontAlgn="base" hangingPunct="0">
              <a:spcBef>
                <a:spcPct val="0"/>
              </a:spcBef>
              <a:spcAft>
                <a:spcPct val="0"/>
              </a:spcAft>
              <a:defRPr/>
            </a:pPr>
            <a:r>
              <a:rPr lang="en-US" sz="2000">
                <a:solidFill>
                  <a:srgbClr val="969696"/>
                </a:solidFill>
                <a:effectLst>
                  <a:outerShdw blurRad="38100" dist="38100" dir="2700000" algn="tl">
                    <a:srgbClr val="C0C0C0"/>
                  </a:outerShdw>
                </a:effectLst>
              </a:rPr>
              <a:t>1-1-</a:t>
            </a:r>
            <a:fld id="{F54FADD0-D09B-46FD-B8BB-61334ED264C1}" type="slidenum">
              <a:rPr lang="en-US" sz="2000">
                <a:solidFill>
                  <a:srgbClr val="969696"/>
                </a:solidFill>
                <a:effectLst>
                  <a:outerShdw blurRad="38100" dist="38100" dir="2700000" algn="tl">
                    <a:srgbClr val="C0C0C0"/>
                  </a:outerShdw>
                </a:effectLst>
              </a:rPr>
              <a:pPr eaLnBrk="0" fontAlgn="base" hangingPunct="0">
                <a:spcBef>
                  <a:spcPct val="0"/>
                </a:spcBef>
                <a:spcAft>
                  <a:spcPct val="0"/>
                </a:spcAft>
                <a:defRPr/>
              </a:pPr>
              <a:t>‹#›</a:t>
            </a:fld>
            <a:endParaRPr lang="en-US" sz="2000">
              <a:solidFill>
                <a:srgbClr val="969696"/>
              </a:solidFill>
              <a:effectLst>
                <a:outerShdw blurRad="38100" dist="38100" dir="2700000" algn="tl">
                  <a:srgbClr val="C0C0C0"/>
                </a:outerShdw>
              </a:effectLst>
            </a:endParaRPr>
          </a:p>
        </p:txBody>
      </p:sp>
      <p:sp>
        <p:nvSpPr>
          <p:cNvPr id="1031" name="Text Box 7"/>
          <p:cNvSpPr txBox="1">
            <a:spLocks noChangeArrowheads="1"/>
          </p:cNvSpPr>
          <p:nvPr/>
        </p:nvSpPr>
        <p:spPr bwMode="auto">
          <a:xfrm rot="-5400000">
            <a:off x="-1466850" y="5137150"/>
            <a:ext cx="3187700" cy="254000"/>
          </a:xfrm>
          <a:prstGeom prst="rect">
            <a:avLst/>
          </a:prstGeom>
          <a:noFill/>
          <a:ln w="12700">
            <a:noFill/>
            <a:miter lim="800000"/>
            <a:headEnd/>
            <a:tailEnd/>
          </a:ln>
          <a:effectLst/>
        </p:spPr>
        <p:txBody>
          <a:bodyPr lIns="100145" tIns="50073" rIns="100145" bIns="50073">
            <a:spAutoFit/>
          </a:bodyPr>
          <a:lstStyle/>
          <a:p>
            <a:pPr defTabSz="1001713" eaLnBrk="0" fontAlgn="base" hangingPunct="0">
              <a:spcBef>
                <a:spcPct val="0"/>
              </a:spcBef>
              <a:spcAft>
                <a:spcPct val="0"/>
              </a:spcAft>
              <a:defRPr/>
            </a:pPr>
            <a:r>
              <a:rPr lang="en-GB" altLang="en-GB" sz="1000">
                <a:solidFill>
                  <a:srgbClr val="010307"/>
                </a:solidFill>
              </a:rPr>
              <a:t>Copyright </a:t>
            </a:r>
            <a:r>
              <a:rPr lang="en-US" altLang="en-GB" sz="1000">
                <a:solidFill>
                  <a:srgbClr val="010307"/>
                </a:solidFill>
              </a:rPr>
              <a:t>© 200</a:t>
            </a:r>
            <a:r>
              <a:rPr lang="en-GB" altLang="en-GB" sz="1000">
                <a:solidFill>
                  <a:srgbClr val="010307"/>
                </a:solidFill>
              </a:rPr>
              <a:t>4-2005 </a:t>
            </a:r>
            <a:r>
              <a:rPr lang="en-US" altLang="en-GB" sz="1000">
                <a:solidFill>
                  <a:srgbClr val="010307"/>
                </a:solidFill>
              </a:rPr>
              <a:t>ABB Inc. All </a:t>
            </a:r>
            <a:r>
              <a:rPr lang="en-GB" altLang="en-GB" sz="1000">
                <a:solidFill>
                  <a:srgbClr val="010307"/>
                </a:solidFill>
              </a:rPr>
              <a:t>rights </a:t>
            </a:r>
            <a:r>
              <a:rPr lang="en-US" altLang="en-GB" sz="1000">
                <a:solidFill>
                  <a:srgbClr val="010307"/>
                </a:solidFill>
              </a:rPr>
              <a:t>reserved</a:t>
            </a:r>
            <a:r>
              <a:rPr lang="en-US" altLang="en-GB" sz="900">
                <a:solidFill>
                  <a:srgbClr val="010307"/>
                </a:solidFill>
                <a:latin typeface="Arial" charset="0"/>
              </a:rPr>
              <a:t>.</a:t>
            </a:r>
          </a:p>
        </p:txBody>
      </p:sp>
    </p:spTree>
    <p:extLst>
      <p:ext uri="{BB962C8B-B14F-4D97-AF65-F5344CB8AC3E}">
        <p14:creationId xmlns:p14="http://schemas.microsoft.com/office/powerpoint/2010/main" val="2664191217"/>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01" r:id="rId13"/>
    <p:sldLayoutId id="2147483902" r:id="rId14"/>
  </p:sldLayoutIdLst>
  <p:txStyles>
    <p:titleStyle>
      <a:lvl1pPr algn="l" rtl="0" eaLnBrk="0" fontAlgn="base" hangingPunct="0">
        <a:spcBef>
          <a:spcPct val="0"/>
        </a:spcBef>
        <a:spcAft>
          <a:spcPct val="0"/>
        </a:spcAft>
        <a:defRPr sz="3200">
          <a:solidFill>
            <a:schemeClr val="accent1"/>
          </a:solidFill>
          <a:latin typeface="+mj-lt"/>
          <a:ea typeface="+mj-ea"/>
          <a:cs typeface="+mj-cs"/>
        </a:defRPr>
      </a:lvl1pPr>
      <a:lvl2pPr algn="l" rtl="0" eaLnBrk="0" fontAlgn="base" hangingPunct="0">
        <a:spcBef>
          <a:spcPct val="0"/>
        </a:spcBef>
        <a:spcAft>
          <a:spcPct val="0"/>
        </a:spcAft>
        <a:defRPr sz="3200">
          <a:solidFill>
            <a:schemeClr val="accent1"/>
          </a:solidFill>
          <a:latin typeface="Tahoma" pitchFamily="34" charset="0"/>
        </a:defRPr>
      </a:lvl2pPr>
      <a:lvl3pPr algn="l" rtl="0" eaLnBrk="0" fontAlgn="base" hangingPunct="0">
        <a:spcBef>
          <a:spcPct val="0"/>
        </a:spcBef>
        <a:spcAft>
          <a:spcPct val="0"/>
        </a:spcAft>
        <a:defRPr sz="3200">
          <a:solidFill>
            <a:schemeClr val="accent1"/>
          </a:solidFill>
          <a:latin typeface="Tahoma" pitchFamily="34" charset="0"/>
        </a:defRPr>
      </a:lvl3pPr>
      <a:lvl4pPr algn="l" rtl="0" eaLnBrk="0" fontAlgn="base" hangingPunct="0">
        <a:spcBef>
          <a:spcPct val="0"/>
        </a:spcBef>
        <a:spcAft>
          <a:spcPct val="0"/>
        </a:spcAft>
        <a:defRPr sz="3200">
          <a:solidFill>
            <a:schemeClr val="accent1"/>
          </a:solidFill>
          <a:latin typeface="Tahoma" pitchFamily="34" charset="0"/>
        </a:defRPr>
      </a:lvl4pPr>
      <a:lvl5pPr algn="l" rtl="0" eaLnBrk="0" fontAlgn="base" hangingPunct="0">
        <a:spcBef>
          <a:spcPct val="0"/>
        </a:spcBef>
        <a:spcAft>
          <a:spcPct val="0"/>
        </a:spcAft>
        <a:defRPr sz="3200">
          <a:solidFill>
            <a:schemeClr val="accent1"/>
          </a:solidFill>
          <a:latin typeface="Tahoma" pitchFamily="34" charset="0"/>
        </a:defRPr>
      </a:lvl5pPr>
      <a:lvl6pPr marL="457200" algn="l" rtl="0" eaLnBrk="0" fontAlgn="base" hangingPunct="0">
        <a:spcBef>
          <a:spcPct val="0"/>
        </a:spcBef>
        <a:spcAft>
          <a:spcPct val="0"/>
        </a:spcAft>
        <a:defRPr sz="3200">
          <a:solidFill>
            <a:schemeClr val="accent1"/>
          </a:solidFill>
          <a:latin typeface="Tahoma" pitchFamily="34" charset="0"/>
        </a:defRPr>
      </a:lvl6pPr>
      <a:lvl7pPr marL="914400" algn="l" rtl="0" eaLnBrk="0" fontAlgn="base" hangingPunct="0">
        <a:spcBef>
          <a:spcPct val="0"/>
        </a:spcBef>
        <a:spcAft>
          <a:spcPct val="0"/>
        </a:spcAft>
        <a:defRPr sz="3200">
          <a:solidFill>
            <a:schemeClr val="accent1"/>
          </a:solidFill>
          <a:latin typeface="Tahoma" pitchFamily="34" charset="0"/>
        </a:defRPr>
      </a:lvl7pPr>
      <a:lvl8pPr marL="1371600" algn="l" rtl="0" eaLnBrk="0" fontAlgn="base" hangingPunct="0">
        <a:spcBef>
          <a:spcPct val="0"/>
        </a:spcBef>
        <a:spcAft>
          <a:spcPct val="0"/>
        </a:spcAft>
        <a:defRPr sz="3200">
          <a:solidFill>
            <a:schemeClr val="accent1"/>
          </a:solidFill>
          <a:latin typeface="Tahoma" pitchFamily="34" charset="0"/>
        </a:defRPr>
      </a:lvl8pPr>
      <a:lvl9pPr marL="1828800" algn="l" rtl="0" eaLnBrk="0" fontAlgn="base" hangingPunct="0">
        <a:spcBef>
          <a:spcPct val="0"/>
        </a:spcBef>
        <a:spcAft>
          <a:spcPct val="0"/>
        </a:spcAft>
        <a:defRPr sz="3200">
          <a:solidFill>
            <a:schemeClr val="accent1"/>
          </a:solidFill>
          <a:latin typeface="Tahoma" pitchFamily="34" charset="0"/>
        </a:defRPr>
      </a:lvl9pPr>
    </p:titleStyle>
    <p:bodyStyle>
      <a:lvl1pPr marL="342900" indent="-342900" algn="l" rtl="0" eaLnBrk="0" fontAlgn="base" hangingPunct="0">
        <a:spcBef>
          <a:spcPct val="20000"/>
        </a:spcBef>
        <a:spcAft>
          <a:spcPct val="0"/>
        </a:spcAft>
        <a:buClr>
          <a:schemeClr val="accent1"/>
        </a:buClr>
        <a:buSzPct val="75000"/>
        <a:buFont typeface="Monotype Sort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100000"/>
        <a:buChar char="•"/>
        <a:defRPr sz="2400">
          <a:solidFill>
            <a:schemeClr val="tx1"/>
          </a:solidFill>
          <a:latin typeface="+mn-lt"/>
        </a:defRPr>
      </a:lvl2pPr>
      <a:lvl3pPr marL="1143000" indent="-228600" algn="l" rtl="0" eaLnBrk="0" fontAlgn="base" hangingPunct="0">
        <a:spcBef>
          <a:spcPct val="20000"/>
        </a:spcBef>
        <a:spcAft>
          <a:spcPct val="0"/>
        </a:spcAft>
        <a:buClr>
          <a:schemeClr val="tx2"/>
        </a:buClr>
        <a:buSzPct val="100000"/>
        <a:buChar char="–"/>
        <a:defRPr sz="2000">
          <a:solidFill>
            <a:schemeClr val="tx1"/>
          </a:solidFill>
          <a:latin typeface="+mn-lt"/>
        </a:defRPr>
      </a:lvl3pPr>
      <a:lvl4pPr marL="1600200" indent="-228600" algn="l" rtl="0" eaLnBrk="0" fontAlgn="base" hangingPunct="0">
        <a:spcBef>
          <a:spcPct val="20000"/>
        </a:spcBef>
        <a:spcAft>
          <a:spcPct val="0"/>
        </a:spcAft>
        <a:buClr>
          <a:schemeClr val="tx2"/>
        </a:buClr>
        <a:buSzPct val="100000"/>
        <a:buChar char="•"/>
        <a:defRPr>
          <a:solidFill>
            <a:schemeClr val="tx1"/>
          </a:solidFill>
          <a:latin typeface="+mn-lt"/>
        </a:defRPr>
      </a:lvl4pPr>
      <a:lvl5pPr marL="2057400" indent="-228600" algn="l" rtl="0" eaLnBrk="0" fontAlgn="base" hangingPunct="0">
        <a:spcBef>
          <a:spcPct val="20000"/>
        </a:spcBef>
        <a:spcAft>
          <a:spcPct val="0"/>
        </a:spcAft>
        <a:buClr>
          <a:schemeClr val="tx2"/>
        </a:buClr>
        <a:buSzPct val="100000"/>
        <a:buChar char="–"/>
        <a:defRPr>
          <a:solidFill>
            <a:schemeClr val="tx1"/>
          </a:solidFill>
          <a:latin typeface="+mn-lt"/>
        </a:defRPr>
      </a:lvl5pPr>
      <a:lvl6pPr marL="2514600" indent="-228600" algn="l" rtl="0" eaLnBrk="0" fontAlgn="base" hangingPunct="0">
        <a:spcBef>
          <a:spcPct val="20000"/>
        </a:spcBef>
        <a:spcAft>
          <a:spcPct val="0"/>
        </a:spcAft>
        <a:buClr>
          <a:schemeClr val="tx2"/>
        </a:buClr>
        <a:buSzPct val="100000"/>
        <a:buChar char="–"/>
        <a:defRPr>
          <a:solidFill>
            <a:schemeClr val="tx1"/>
          </a:solidFill>
          <a:latin typeface="+mn-lt"/>
        </a:defRPr>
      </a:lvl6pPr>
      <a:lvl7pPr marL="2971800" indent="-228600" algn="l" rtl="0" eaLnBrk="0" fontAlgn="base" hangingPunct="0">
        <a:spcBef>
          <a:spcPct val="20000"/>
        </a:spcBef>
        <a:spcAft>
          <a:spcPct val="0"/>
        </a:spcAft>
        <a:buClr>
          <a:schemeClr val="tx2"/>
        </a:buClr>
        <a:buSzPct val="100000"/>
        <a:buChar char="–"/>
        <a:defRPr>
          <a:solidFill>
            <a:schemeClr val="tx1"/>
          </a:solidFill>
          <a:latin typeface="+mn-lt"/>
        </a:defRPr>
      </a:lvl7pPr>
      <a:lvl8pPr marL="3429000" indent="-228600" algn="l" rtl="0" eaLnBrk="0" fontAlgn="base" hangingPunct="0">
        <a:spcBef>
          <a:spcPct val="20000"/>
        </a:spcBef>
        <a:spcAft>
          <a:spcPct val="0"/>
        </a:spcAft>
        <a:buClr>
          <a:schemeClr val="tx2"/>
        </a:buClr>
        <a:buSzPct val="100000"/>
        <a:buChar char="–"/>
        <a:defRPr>
          <a:solidFill>
            <a:schemeClr val="tx1"/>
          </a:solidFill>
          <a:latin typeface="+mn-lt"/>
        </a:defRPr>
      </a:lvl8pPr>
      <a:lvl9pPr marL="3886200" indent="-228600" algn="l" rtl="0" eaLnBrk="0" fontAlgn="base" hangingPunct="0">
        <a:spcBef>
          <a:spcPct val="20000"/>
        </a:spcBef>
        <a:spcAft>
          <a:spcPct val="0"/>
        </a:spcAft>
        <a:buClr>
          <a:schemeClr val="tx2"/>
        </a:buClr>
        <a:buSzPct val="100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6200776"/>
            <a:ext cx="1260474" cy="657224"/>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a:solidFill>
                  <a:srgbClr val="000000"/>
                </a:solidFill>
              </a:rPr>
              <a:t>© ABB Group  </a:t>
            </a:r>
          </a:p>
        </p:txBody>
      </p:sp>
      <p:sp>
        <p:nvSpPr>
          <p:cNvPr id="2" name="Titelplatzhalter 1"/>
          <p:cNvSpPr>
            <a:spLocks noGrp="1"/>
          </p:cNvSpPr>
          <p:nvPr>
            <p:ph type="title"/>
          </p:nvPr>
        </p:nvSpPr>
        <p:spPr>
          <a:xfrm>
            <a:off x="0" y="0"/>
            <a:ext cx="9144000" cy="112746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4" y="1592264"/>
            <a:ext cx="6191251" cy="4608512"/>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2"/>
          <a:srcRect l="62511"/>
          <a:stretch>
            <a:fillRect/>
          </a:stretch>
        </p:blipFill>
        <p:spPr bwMode="auto">
          <a:xfrm>
            <a:off x="8243888" y="6392863"/>
            <a:ext cx="673100" cy="252412"/>
          </a:xfrm>
          <a:prstGeom prst="rect">
            <a:avLst/>
          </a:prstGeom>
          <a:noFill/>
          <a:ln w="9525">
            <a:noFill/>
            <a:miter lim="800000"/>
            <a:headEnd/>
            <a:tailEnd/>
          </a:ln>
        </p:spPr>
      </p:pic>
      <p:sp>
        <p:nvSpPr>
          <p:cNvPr id="7" name="Datumsplatzhalter 6"/>
          <p:cNvSpPr>
            <a:spLocks noGrp="1"/>
          </p:cNvSpPr>
          <p:nvPr>
            <p:ph type="dt" sz="half" idx="2"/>
          </p:nvPr>
        </p:nvSpPr>
        <p:spPr>
          <a:xfrm>
            <a:off x="215900" y="6677989"/>
            <a:ext cx="59288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54E5A3C1-DAA9-4CE8-BDB0-BFB4FA3CFBAE}" type="datetime4">
              <a:rPr lang="en-US">
                <a:solidFill>
                  <a:srgbClr val="000000"/>
                </a:solidFill>
              </a:rPr>
              <a:pPr/>
              <a:t>September 30, 2015</a:t>
            </a:fld>
            <a:endParaRPr dirty="0">
              <a:solidFill>
                <a:srgbClr val="000000"/>
              </a:solidFill>
            </a:endParaRPr>
          </a:p>
        </p:txBody>
      </p:sp>
      <p:sp>
        <p:nvSpPr>
          <p:cNvPr id="8" name="Foliennummernplatzhalter 7"/>
          <p:cNvSpPr>
            <a:spLocks noGrp="1"/>
          </p:cNvSpPr>
          <p:nvPr>
            <p:ph type="sldNum" sz="quarter" idx="4"/>
          </p:nvPr>
        </p:nvSpPr>
        <p:spPr>
          <a:xfrm>
            <a:off x="882381" y="6676448"/>
            <a:ext cx="44851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Tree>
    <p:extLst>
      <p:ext uri="{BB962C8B-B14F-4D97-AF65-F5344CB8AC3E}">
        <p14:creationId xmlns:p14="http://schemas.microsoft.com/office/powerpoint/2010/main" val="3391771718"/>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 id="2147483916" r:id="rId13"/>
    <p:sldLayoutId id="2147483917" r:id="rId14"/>
    <p:sldLayoutId id="2147483918" r:id="rId15"/>
    <p:sldLayoutId id="2147483919" r:id="rId16"/>
    <p:sldLayoutId id="2147483920" r:id="rId17"/>
    <p:sldLayoutId id="2147483921" r:id="rId18"/>
    <p:sldLayoutId id="2147483922" r:id="rId19"/>
    <p:sldLayoutId id="2147483923" r:id="rId20"/>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6200776"/>
            <a:ext cx="1260474" cy="657224"/>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a:solidFill>
                  <a:srgbClr val="000000"/>
                </a:solidFill>
              </a:rPr>
              <a:t>© ABB Group  </a:t>
            </a:r>
          </a:p>
        </p:txBody>
      </p:sp>
      <p:sp>
        <p:nvSpPr>
          <p:cNvPr id="2" name="Titelplatzhalter 1"/>
          <p:cNvSpPr>
            <a:spLocks noGrp="1"/>
          </p:cNvSpPr>
          <p:nvPr>
            <p:ph type="title"/>
          </p:nvPr>
        </p:nvSpPr>
        <p:spPr>
          <a:xfrm>
            <a:off x="0" y="0"/>
            <a:ext cx="9144000" cy="112746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4" y="1592264"/>
            <a:ext cx="6191251" cy="4608512"/>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2"/>
          <a:srcRect l="62511"/>
          <a:stretch>
            <a:fillRect/>
          </a:stretch>
        </p:blipFill>
        <p:spPr bwMode="auto">
          <a:xfrm>
            <a:off x="8243888" y="6392863"/>
            <a:ext cx="673100" cy="252412"/>
          </a:xfrm>
          <a:prstGeom prst="rect">
            <a:avLst/>
          </a:prstGeom>
          <a:noFill/>
          <a:ln w="9525">
            <a:noFill/>
            <a:miter lim="800000"/>
            <a:headEnd/>
            <a:tailEnd/>
          </a:ln>
        </p:spPr>
      </p:pic>
      <p:sp>
        <p:nvSpPr>
          <p:cNvPr id="7" name="Datumsplatzhalter 6"/>
          <p:cNvSpPr>
            <a:spLocks noGrp="1"/>
          </p:cNvSpPr>
          <p:nvPr>
            <p:ph type="dt" sz="half" idx="2"/>
          </p:nvPr>
        </p:nvSpPr>
        <p:spPr>
          <a:xfrm>
            <a:off x="215900" y="6677989"/>
            <a:ext cx="59288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54E5A3C1-DAA9-4CE8-BDB0-BFB4FA3CFBAE}" type="datetime4">
              <a:rPr lang="en-US">
                <a:solidFill>
                  <a:srgbClr val="000000"/>
                </a:solidFill>
              </a:rPr>
              <a:pPr/>
              <a:t>September 30, 2015</a:t>
            </a:fld>
            <a:endParaRPr dirty="0">
              <a:solidFill>
                <a:srgbClr val="000000"/>
              </a:solidFill>
            </a:endParaRPr>
          </a:p>
        </p:txBody>
      </p:sp>
      <p:sp>
        <p:nvSpPr>
          <p:cNvPr id="8" name="Foliennummernplatzhalter 7"/>
          <p:cNvSpPr>
            <a:spLocks noGrp="1"/>
          </p:cNvSpPr>
          <p:nvPr>
            <p:ph type="sldNum" sz="quarter" idx="4"/>
          </p:nvPr>
        </p:nvSpPr>
        <p:spPr>
          <a:xfrm>
            <a:off x="882381" y="6676448"/>
            <a:ext cx="44851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Tree>
    <p:extLst>
      <p:ext uri="{BB962C8B-B14F-4D97-AF65-F5344CB8AC3E}">
        <p14:creationId xmlns:p14="http://schemas.microsoft.com/office/powerpoint/2010/main" val="3391771718"/>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 id="2147483943" r:id="rId19"/>
    <p:sldLayoutId id="2147483944" r:id="rId20"/>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6200776"/>
            <a:ext cx="1260474" cy="657224"/>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a:solidFill>
                  <a:srgbClr val="000000"/>
                </a:solidFill>
              </a:rPr>
              <a:t>© ABB Group  </a:t>
            </a:r>
          </a:p>
        </p:txBody>
      </p:sp>
      <p:sp>
        <p:nvSpPr>
          <p:cNvPr id="2" name="Titelplatzhalter 1"/>
          <p:cNvSpPr>
            <a:spLocks noGrp="1"/>
          </p:cNvSpPr>
          <p:nvPr>
            <p:ph type="title"/>
          </p:nvPr>
        </p:nvSpPr>
        <p:spPr>
          <a:xfrm>
            <a:off x="0" y="0"/>
            <a:ext cx="9144000" cy="112746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4" y="1592264"/>
            <a:ext cx="6191251" cy="4608512"/>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2"/>
          <a:srcRect l="62511"/>
          <a:stretch>
            <a:fillRect/>
          </a:stretch>
        </p:blipFill>
        <p:spPr bwMode="auto">
          <a:xfrm>
            <a:off x="8243888" y="6392863"/>
            <a:ext cx="673100" cy="252412"/>
          </a:xfrm>
          <a:prstGeom prst="rect">
            <a:avLst/>
          </a:prstGeom>
          <a:noFill/>
          <a:ln w="9525">
            <a:noFill/>
            <a:miter lim="800000"/>
            <a:headEnd/>
            <a:tailEnd/>
          </a:ln>
        </p:spPr>
      </p:pic>
      <p:sp>
        <p:nvSpPr>
          <p:cNvPr id="7" name="Datumsplatzhalter 6"/>
          <p:cNvSpPr>
            <a:spLocks noGrp="1"/>
          </p:cNvSpPr>
          <p:nvPr>
            <p:ph type="dt" sz="half" idx="2"/>
          </p:nvPr>
        </p:nvSpPr>
        <p:spPr>
          <a:xfrm>
            <a:off x="215900" y="6677989"/>
            <a:ext cx="59288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54E5A3C1-DAA9-4CE8-BDB0-BFB4FA3CFBAE}" type="datetime4">
              <a:rPr lang="en-US">
                <a:solidFill>
                  <a:srgbClr val="000000"/>
                </a:solidFill>
              </a:rPr>
              <a:pPr/>
              <a:t>September 30, 2015</a:t>
            </a:fld>
            <a:endParaRPr dirty="0">
              <a:solidFill>
                <a:srgbClr val="000000"/>
              </a:solidFill>
            </a:endParaRPr>
          </a:p>
        </p:txBody>
      </p:sp>
      <p:sp>
        <p:nvSpPr>
          <p:cNvPr id="8" name="Foliennummernplatzhalter 7"/>
          <p:cNvSpPr>
            <a:spLocks noGrp="1"/>
          </p:cNvSpPr>
          <p:nvPr>
            <p:ph type="sldNum" sz="quarter" idx="4"/>
          </p:nvPr>
        </p:nvSpPr>
        <p:spPr>
          <a:xfrm>
            <a:off x="882381" y="6676448"/>
            <a:ext cx="44851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Tree>
    <p:extLst>
      <p:ext uri="{BB962C8B-B14F-4D97-AF65-F5344CB8AC3E}">
        <p14:creationId xmlns:p14="http://schemas.microsoft.com/office/powerpoint/2010/main" val="3391771718"/>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1" r:id="rId16"/>
    <p:sldLayoutId id="2147483962" r:id="rId17"/>
    <p:sldLayoutId id="2147483963" r:id="rId18"/>
    <p:sldLayoutId id="2147483964" r:id="rId19"/>
    <p:sldLayoutId id="2147483965" r:id="rId20"/>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6200776"/>
            <a:ext cx="1260474" cy="657224"/>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a:solidFill>
                  <a:srgbClr val="000000"/>
                </a:solidFill>
              </a:rPr>
              <a:t>© ABB Group  </a:t>
            </a:r>
          </a:p>
        </p:txBody>
      </p:sp>
      <p:sp>
        <p:nvSpPr>
          <p:cNvPr id="2" name="Titelplatzhalter 1"/>
          <p:cNvSpPr>
            <a:spLocks noGrp="1"/>
          </p:cNvSpPr>
          <p:nvPr>
            <p:ph type="title"/>
          </p:nvPr>
        </p:nvSpPr>
        <p:spPr>
          <a:xfrm>
            <a:off x="0" y="0"/>
            <a:ext cx="9144000" cy="112746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4" y="1592264"/>
            <a:ext cx="6191251" cy="4608512"/>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1"/>
          <a:srcRect l="62511"/>
          <a:stretch>
            <a:fillRect/>
          </a:stretch>
        </p:blipFill>
        <p:spPr bwMode="auto">
          <a:xfrm>
            <a:off x="8243888" y="6392863"/>
            <a:ext cx="673100" cy="252412"/>
          </a:xfrm>
          <a:prstGeom prst="rect">
            <a:avLst/>
          </a:prstGeom>
          <a:noFill/>
          <a:ln w="9525">
            <a:noFill/>
            <a:miter lim="800000"/>
            <a:headEnd/>
            <a:tailEnd/>
          </a:ln>
        </p:spPr>
      </p:pic>
      <p:sp>
        <p:nvSpPr>
          <p:cNvPr id="7" name="Datumsplatzhalter 6"/>
          <p:cNvSpPr>
            <a:spLocks noGrp="1"/>
          </p:cNvSpPr>
          <p:nvPr>
            <p:ph type="dt" sz="half" idx="2"/>
          </p:nvPr>
        </p:nvSpPr>
        <p:spPr>
          <a:xfrm>
            <a:off x="215900" y="6677989"/>
            <a:ext cx="59288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54E5A3C1-DAA9-4CE8-BDB0-BFB4FA3CFBAE}" type="datetime4">
              <a:rPr lang="en-US">
                <a:solidFill>
                  <a:srgbClr val="000000"/>
                </a:solidFill>
              </a:rPr>
              <a:pPr/>
              <a:t>September 30, 2015</a:t>
            </a:fld>
            <a:endParaRPr dirty="0">
              <a:solidFill>
                <a:srgbClr val="000000"/>
              </a:solidFill>
            </a:endParaRPr>
          </a:p>
        </p:txBody>
      </p:sp>
      <p:sp>
        <p:nvSpPr>
          <p:cNvPr id="8" name="Foliennummernplatzhalter 7"/>
          <p:cNvSpPr>
            <a:spLocks noGrp="1"/>
          </p:cNvSpPr>
          <p:nvPr>
            <p:ph type="sldNum" sz="quarter" idx="4"/>
          </p:nvPr>
        </p:nvSpPr>
        <p:spPr>
          <a:xfrm>
            <a:off x="882381" y="6676448"/>
            <a:ext cx="44851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Tree>
    <p:extLst>
      <p:ext uri="{BB962C8B-B14F-4D97-AF65-F5344CB8AC3E}">
        <p14:creationId xmlns:p14="http://schemas.microsoft.com/office/powerpoint/2010/main" val="581425292"/>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 id="2147483978" r:id="rId12"/>
    <p:sldLayoutId id="2147483979" r:id="rId13"/>
    <p:sldLayoutId id="2147483980" r:id="rId14"/>
    <p:sldLayoutId id="2147483981" r:id="rId15"/>
    <p:sldLayoutId id="2147483982" r:id="rId16"/>
    <p:sldLayoutId id="2147483983" r:id="rId17"/>
    <p:sldLayoutId id="2147483984" r:id="rId18"/>
    <p:sldLayoutId id="2147483985" r:id="rId19"/>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6200776"/>
            <a:ext cx="1260474" cy="657224"/>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a:solidFill>
                  <a:srgbClr val="000000"/>
                </a:solidFill>
              </a:rPr>
              <a:t>© ABB Group  </a:t>
            </a:r>
          </a:p>
        </p:txBody>
      </p:sp>
      <p:sp>
        <p:nvSpPr>
          <p:cNvPr id="2" name="Titelplatzhalter 1"/>
          <p:cNvSpPr>
            <a:spLocks noGrp="1"/>
          </p:cNvSpPr>
          <p:nvPr>
            <p:ph type="title"/>
          </p:nvPr>
        </p:nvSpPr>
        <p:spPr>
          <a:xfrm>
            <a:off x="0" y="0"/>
            <a:ext cx="9144000" cy="112746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4" y="1592264"/>
            <a:ext cx="6191251" cy="4608512"/>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1"/>
          <a:srcRect l="62511"/>
          <a:stretch>
            <a:fillRect/>
          </a:stretch>
        </p:blipFill>
        <p:spPr bwMode="auto">
          <a:xfrm>
            <a:off x="8243888" y="6392863"/>
            <a:ext cx="673100" cy="252412"/>
          </a:xfrm>
          <a:prstGeom prst="rect">
            <a:avLst/>
          </a:prstGeom>
          <a:noFill/>
          <a:ln w="9525">
            <a:noFill/>
            <a:miter lim="800000"/>
            <a:headEnd/>
            <a:tailEnd/>
          </a:ln>
        </p:spPr>
      </p:pic>
      <p:sp>
        <p:nvSpPr>
          <p:cNvPr id="7" name="Datumsplatzhalter 6"/>
          <p:cNvSpPr>
            <a:spLocks noGrp="1"/>
          </p:cNvSpPr>
          <p:nvPr>
            <p:ph type="dt" sz="half" idx="2"/>
          </p:nvPr>
        </p:nvSpPr>
        <p:spPr>
          <a:xfrm>
            <a:off x="215900" y="6677989"/>
            <a:ext cx="59288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54E5A3C1-DAA9-4CE8-BDB0-BFB4FA3CFBAE}" type="datetime4">
              <a:rPr lang="en-US">
                <a:solidFill>
                  <a:srgbClr val="000000"/>
                </a:solidFill>
              </a:rPr>
              <a:pPr/>
              <a:t>September 30, 2015</a:t>
            </a:fld>
            <a:endParaRPr dirty="0">
              <a:solidFill>
                <a:srgbClr val="000000"/>
              </a:solidFill>
            </a:endParaRPr>
          </a:p>
        </p:txBody>
      </p:sp>
      <p:sp>
        <p:nvSpPr>
          <p:cNvPr id="8" name="Foliennummernplatzhalter 7"/>
          <p:cNvSpPr>
            <a:spLocks noGrp="1"/>
          </p:cNvSpPr>
          <p:nvPr>
            <p:ph type="sldNum" sz="quarter" idx="4"/>
          </p:nvPr>
        </p:nvSpPr>
        <p:spPr>
          <a:xfrm>
            <a:off x="882381" y="6676448"/>
            <a:ext cx="44851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Tree>
    <p:extLst>
      <p:ext uri="{BB962C8B-B14F-4D97-AF65-F5344CB8AC3E}">
        <p14:creationId xmlns:p14="http://schemas.microsoft.com/office/powerpoint/2010/main" val="581425292"/>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 id="2147484001" r:id="rId14"/>
    <p:sldLayoutId id="2147484002" r:id="rId15"/>
    <p:sldLayoutId id="2147484003" r:id="rId16"/>
    <p:sldLayoutId id="2147484004" r:id="rId17"/>
    <p:sldLayoutId id="2147484005" r:id="rId18"/>
    <p:sldLayoutId id="2147484006" r:id="rId19"/>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bwMode="auto">
          <a:xfrm>
            <a:off x="971550" y="1200150"/>
            <a:ext cx="7086600" cy="489585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1" name="Rectangle 4"/>
          <p:cNvSpPr>
            <a:spLocks noGrp="1" noChangeArrowheads="1"/>
          </p:cNvSpPr>
          <p:nvPr>
            <p:ph type="title"/>
          </p:nvPr>
        </p:nvSpPr>
        <p:spPr bwMode="auto">
          <a:xfrm>
            <a:off x="381000" y="228600"/>
            <a:ext cx="6248400" cy="571500"/>
          </a:xfrm>
          <a:prstGeom prst="rect">
            <a:avLst/>
          </a:prstGeom>
          <a:noFill/>
          <a:ln w="12700">
            <a:noFill/>
            <a:miter lim="800000"/>
            <a:headEnd/>
            <a:tailEnd/>
          </a:ln>
        </p:spPr>
        <p:txBody>
          <a:bodyPr vert="horz" wrap="square" lIns="90488" tIns="44450" rIns="90488" bIns="44450" numCol="1" anchor="b" anchorCtr="0" compatLnSpc="1">
            <a:prstTxWarp prst="textNoShape">
              <a:avLst/>
            </a:prstTxWarp>
          </a:bodyPr>
          <a:lstStyle/>
          <a:p>
            <a:pPr lvl="0"/>
            <a:r>
              <a:rPr lang="en-US" smtClean="0"/>
              <a:t>Click to edit Master title</a:t>
            </a:r>
          </a:p>
        </p:txBody>
      </p:sp>
      <p:sp>
        <p:nvSpPr>
          <p:cNvPr id="1029" name="Line 5"/>
          <p:cNvSpPr>
            <a:spLocks noChangeShapeType="1"/>
          </p:cNvSpPr>
          <p:nvPr/>
        </p:nvSpPr>
        <p:spPr bwMode="auto">
          <a:xfrm>
            <a:off x="496888" y="838200"/>
            <a:ext cx="8075612" cy="0"/>
          </a:xfrm>
          <a:prstGeom prst="line">
            <a:avLst/>
          </a:prstGeom>
          <a:noFill/>
          <a:ln w="76200">
            <a:solidFill>
              <a:schemeClr val="accent1"/>
            </a:solidFill>
            <a:round/>
            <a:headEnd/>
            <a:tailEnd/>
          </a:ln>
          <a:effectLst/>
        </p:spPr>
        <p:txBody>
          <a:bodyPr wrap="none" anchor="ctr"/>
          <a:lstStyle/>
          <a:p>
            <a:pPr eaLnBrk="0" fontAlgn="base" hangingPunct="0">
              <a:spcBef>
                <a:spcPct val="0"/>
              </a:spcBef>
              <a:spcAft>
                <a:spcPct val="0"/>
              </a:spcAft>
              <a:defRPr/>
            </a:pPr>
            <a:endParaRPr lang="en-US" sz="2000">
              <a:solidFill>
                <a:srgbClr val="0101FF"/>
              </a:solidFill>
              <a:latin typeface="Times New Roman" pitchFamily="18" charset="0"/>
            </a:endParaRPr>
          </a:p>
        </p:txBody>
      </p:sp>
      <p:sp>
        <p:nvSpPr>
          <p:cNvPr id="1030" name="Text Box 6"/>
          <p:cNvSpPr txBox="1">
            <a:spLocks noChangeArrowheads="1"/>
          </p:cNvSpPr>
          <p:nvPr/>
        </p:nvSpPr>
        <p:spPr bwMode="auto">
          <a:xfrm>
            <a:off x="8120063" y="6461125"/>
            <a:ext cx="1022350" cy="396875"/>
          </a:xfrm>
          <a:prstGeom prst="rect">
            <a:avLst/>
          </a:prstGeom>
          <a:noFill/>
          <a:ln w="12700">
            <a:noFill/>
            <a:miter lim="800000"/>
            <a:headEnd type="none" w="sm" len="sm"/>
            <a:tailEnd type="none" w="sm" len="sm"/>
          </a:ln>
          <a:effectLst/>
        </p:spPr>
        <p:txBody>
          <a:bodyPr wrap="none">
            <a:spAutoFit/>
          </a:bodyPr>
          <a:lstStyle/>
          <a:p>
            <a:pPr eaLnBrk="0" fontAlgn="base" hangingPunct="0">
              <a:spcBef>
                <a:spcPct val="0"/>
              </a:spcBef>
              <a:spcAft>
                <a:spcPct val="0"/>
              </a:spcAft>
              <a:defRPr/>
            </a:pPr>
            <a:r>
              <a:rPr lang="en-US" sz="2000">
                <a:solidFill>
                  <a:srgbClr val="969696"/>
                </a:solidFill>
                <a:effectLst>
                  <a:outerShdw blurRad="38100" dist="38100" dir="2700000" algn="tl">
                    <a:srgbClr val="C0C0C0"/>
                  </a:outerShdw>
                </a:effectLst>
              </a:rPr>
              <a:t>1-1-</a:t>
            </a:r>
            <a:fld id="{F54FADD0-D09B-46FD-B8BB-61334ED264C1}" type="slidenum">
              <a:rPr lang="en-US" sz="2000">
                <a:solidFill>
                  <a:srgbClr val="969696"/>
                </a:solidFill>
                <a:effectLst>
                  <a:outerShdw blurRad="38100" dist="38100" dir="2700000" algn="tl">
                    <a:srgbClr val="C0C0C0"/>
                  </a:outerShdw>
                </a:effectLst>
              </a:rPr>
              <a:pPr eaLnBrk="0" fontAlgn="base" hangingPunct="0">
                <a:spcBef>
                  <a:spcPct val="0"/>
                </a:spcBef>
                <a:spcAft>
                  <a:spcPct val="0"/>
                </a:spcAft>
                <a:defRPr/>
              </a:pPr>
              <a:t>‹#›</a:t>
            </a:fld>
            <a:endParaRPr lang="en-US" sz="2000">
              <a:solidFill>
                <a:srgbClr val="969696"/>
              </a:solidFill>
              <a:effectLst>
                <a:outerShdw blurRad="38100" dist="38100" dir="2700000" algn="tl">
                  <a:srgbClr val="C0C0C0"/>
                </a:outerShdw>
              </a:effectLst>
            </a:endParaRPr>
          </a:p>
        </p:txBody>
      </p:sp>
      <p:sp>
        <p:nvSpPr>
          <p:cNvPr id="1031" name="Text Box 7"/>
          <p:cNvSpPr txBox="1">
            <a:spLocks noChangeArrowheads="1"/>
          </p:cNvSpPr>
          <p:nvPr/>
        </p:nvSpPr>
        <p:spPr bwMode="auto">
          <a:xfrm rot="-5400000">
            <a:off x="-1466850" y="5137150"/>
            <a:ext cx="3187700" cy="254000"/>
          </a:xfrm>
          <a:prstGeom prst="rect">
            <a:avLst/>
          </a:prstGeom>
          <a:noFill/>
          <a:ln w="12700">
            <a:noFill/>
            <a:miter lim="800000"/>
            <a:headEnd/>
            <a:tailEnd/>
          </a:ln>
          <a:effectLst/>
        </p:spPr>
        <p:txBody>
          <a:bodyPr lIns="100145" tIns="50073" rIns="100145" bIns="50073">
            <a:spAutoFit/>
          </a:bodyPr>
          <a:lstStyle/>
          <a:p>
            <a:pPr defTabSz="1001713" eaLnBrk="0" fontAlgn="base" hangingPunct="0">
              <a:spcBef>
                <a:spcPct val="0"/>
              </a:spcBef>
              <a:spcAft>
                <a:spcPct val="0"/>
              </a:spcAft>
              <a:defRPr/>
            </a:pPr>
            <a:r>
              <a:rPr lang="en-GB" altLang="en-GB" sz="1000">
                <a:solidFill>
                  <a:srgbClr val="010307"/>
                </a:solidFill>
              </a:rPr>
              <a:t>Copyright </a:t>
            </a:r>
            <a:r>
              <a:rPr lang="en-US" altLang="en-GB" sz="1000">
                <a:solidFill>
                  <a:srgbClr val="010307"/>
                </a:solidFill>
              </a:rPr>
              <a:t>© 200</a:t>
            </a:r>
            <a:r>
              <a:rPr lang="en-GB" altLang="en-GB" sz="1000">
                <a:solidFill>
                  <a:srgbClr val="010307"/>
                </a:solidFill>
              </a:rPr>
              <a:t>4-2005 </a:t>
            </a:r>
            <a:r>
              <a:rPr lang="en-US" altLang="en-GB" sz="1000">
                <a:solidFill>
                  <a:srgbClr val="010307"/>
                </a:solidFill>
              </a:rPr>
              <a:t>ABB Inc. All </a:t>
            </a:r>
            <a:r>
              <a:rPr lang="en-GB" altLang="en-GB" sz="1000">
                <a:solidFill>
                  <a:srgbClr val="010307"/>
                </a:solidFill>
              </a:rPr>
              <a:t>rights </a:t>
            </a:r>
            <a:r>
              <a:rPr lang="en-US" altLang="en-GB" sz="1000">
                <a:solidFill>
                  <a:srgbClr val="010307"/>
                </a:solidFill>
              </a:rPr>
              <a:t>reserved</a:t>
            </a:r>
            <a:r>
              <a:rPr lang="en-US" altLang="en-GB" sz="900">
                <a:solidFill>
                  <a:srgbClr val="010307"/>
                </a:solidFill>
                <a:latin typeface="Arial" charset="0"/>
              </a:rPr>
              <a:t>.</a:t>
            </a:r>
          </a:p>
        </p:txBody>
      </p:sp>
    </p:spTree>
    <p:extLst>
      <p:ext uri="{BB962C8B-B14F-4D97-AF65-F5344CB8AC3E}">
        <p14:creationId xmlns:p14="http://schemas.microsoft.com/office/powerpoint/2010/main" val="4277162912"/>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 id="2147484012" r:id="rId5"/>
    <p:sldLayoutId id="2147484013" r:id="rId6"/>
    <p:sldLayoutId id="2147484014" r:id="rId7"/>
    <p:sldLayoutId id="2147484015" r:id="rId8"/>
    <p:sldLayoutId id="2147484016" r:id="rId9"/>
    <p:sldLayoutId id="2147484017" r:id="rId10"/>
    <p:sldLayoutId id="2147484018" r:id="rId11"/>
    <p:sldLayoutId id="2147484019" r:id="rId12"/>
    <p:sldLayoutId id="2147484020" r:id="rId13"/>
    <p:sldLayoutId id="2147484021" r:id="rId14"/>
  </p:sldLayoutIdLst>
  <p:txStyles>
    <p:titleStyle>
      <a:lvl1pPr algn="l" rtl="0" eaLnBrk="0" fontAlgn="base" hangingPunct="0">
        <a:spcBef>
          <a:spcPct val="0"/>
        </a:spcBef>
        <a:spcAft>
          <a:spcPct val="0"/>
        </a:spcAft>
        <a:defRPr sz="3200">
          <a:solidFill>
            <a:schemeClr val="accent1"/>
          </a:solidFill>
          <a:latin typeface="+mj-lt"/>
          <a:ea typeface="+mj-ea"/>
          <a:cs typeface="+mj-cs"/>
        </a:defRPr>
      </a:lvl1pPr>
      <a:lvl2pPr algn="l" rtl="0" eaLnBrk="0" fontAlgn="base" hangingPunct="0">
        <a:spcBef>
          <a:spcPct val="0"/>
        </a:spcBef>
        <a:spcAft>
          <a:spcPct val="0"/>
        </a:spcAft>
        <a:defRPr sz="3200">
          <a:solidFill>
            <a:schemeClr val="accent1"/>
          </a:solidFill>
          <a:latin typeface="Tahoma" pitchFamily="34" charset="0"/>
        </a:defRPr>
      </a:lvl2pPr>
      <a:lvl3pPr algn="l" rtl="0" eaLnBrk="0" fontAlgn="base" hangingPunct="0">
        <a:spcBef>
          <a:spcPct val="0"/>
        </a:spcBef>
        <a:spcAft>
          <a:spcPct val="0"/>
        </a:spcAft>
        <a:defRPr sz="3200">
          <a:solidFill>
            <a:schemeClr val="accent1"/>
          </a:solidFill>
          <a:latin typeface="Tahoma" pitchFamily="34" charset="0"/>
        </a:defRPr>
      </a:lvl3pPr>
      <a:lvl4pPr algn="l" rtl="0" eaLnBrk="0" fontAlgn="base" hangingPunct="0">
        <a:spcBef>
          <a:spcPct val="0"/>
        </a:spcBef>
        <a:spcAft>
          <a:spcPct val="0"/>
        </a:spcAft>
        <a:defRPr sz="3200">
          <a:solidFill>
            <a:schemeClr val="accent1"/>
          </a:solidFill>
          <a:latin typeface="Tahoma" pitchFamily="34" charset="0"/>
        </a:defRPr>
      </a:lvl4pPr>
      <a:lvl5pPr algn="l" rtl="0" eaLnBrk="0" fontAlgn="base" hangingPunct="0">
        <a:spcBef>
          <a:spcPct val="0"/>
        </a:spcBef>
        <a:spcAft>
          <a:spcPct val="0"/>
        </a:spcAft>
        <a:defRPr sz="3200">
          <a:solidFill>
            <a:schemeClr val="accent1"/>
          </a:solidFill>
          <a:latin typeface="Tahoma" pitchFamily="34" charset="0"/>
        </a:defRPr>
      </a:lvl5pPr>
      <a:lvl6pPr marL="457200" algn="l" rtl="0" eaLnBrk="0" fontAlgn="base" hangingPunct="0">
        <a:spcBef>
          <a:spcPct val="0"/>
        </a:spcBef>
        <a:spcAft>
          <a:spcPct val="0"/>
        </a:spcAft>
        <a:defRPr sz="3200">
          <a:solidFill>
            <a:schemeClr val="accent1"/>
          </a:solidFill>
          <a:latin typeface="Tahoma" pitchFamily="34" charset="0"/>
        </a:defRPr>
      </a:lvl6pPr>
      <a:lvl7pPr marL="914400" algn="l" rtl="0" eaLnBrk="0" fontAlgn="base" hangingPunct="0">
        <a:spcBef>
          <a:spcPct val="0"/>
        </a:spcBef>
        <a:spcAft>
          <a:spcPct val="0"/>
        </a:spcAft>
        <a:defRPr sz="3200">
          <a:solidFill>
            <a:schemeClr val="accent1"/>
          </a:solidFill>
          <a:latin typeface="Tahoma" pitchFamily="34" charset="0"/>
        </a:defRPr>
      </a:lvl7pPr>
      <a:lvl8pPr marL="1371600" algn="l" rtl="0" eaLnBrk="0" fontAlgn="base" hangingPunct="0">
        <a:spcBef>
          <a:spcPct val="0"/>
        </a:spcBef>
        <a:spcAft>
          <a:spcPct val="0"/>
        </a:spcAft>
        <a:defRPr sz="3200">
          <a:solidFill>
            <a:schemeClr val="accent1"/>
          </a:solidFill>
          <a:latin typeface="Tahoma" pitchFamily="34" charset="0"/>
        </a:defRPr>
      </a:lvl8pPr>
      <a:lvl9pPr marL="1828800" algn="l" rtl="0" eaLnBrk="0" fontAlgn="base" hangingPunct="0">
        <a:spcBef>
          <a:spcPct val="0"/>
        </a:spcBef>
        <a:spcAft>
          <a:spcPct val="0"/>
        </a:spcAft>
        <a:defRPr sz="3200">
          <a:solidFill>
            <a:schemeClr val="accent1"/>
          </a:solidFill>
          <a:latin typeface="Tahoma" pitchFamily="34" charset="0"/>
        </a:defRPr>
      </a:lvl9pPr>
    </p:titleStyle>
    <p:bodyStyle>
      <a:lvl1pPr marL="342900" indent="-342900" algn="l" rtl="0" eaLnBrk="0" fontAlgn="base" hangingPunct="0">
        <a:spcBef>
          <a:spcPct val="20000"/>
        </a:spcBef>
        <a:spcAft>
          <a:spcPct val="0"/>
        </a:spcAft>
        <a:buClr>
          <a:schemeClr val="accent1"/>
        </a:buClr>
        <a:buSzPct val="75000"/>
        <a:buFont typeface="Monotype Sort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100000"/>
        <a:buChar char="•"/>
        <a:defRPr sz="2400">
          <a:solidFill>
            <a:schemeClr val="tx1"/>
          </a:solidFill>
          <a:latin typeface="+mn-lt"/>
        </a:defRPr>
      </a:lvl2pPr>
      <a:lvl3pPr marL="1143000" indent="-228600" algn="l" rtl="0" eaLnBrk="0" fontAlgn="base" hangingPunct="0">
        <a:spcBef>
          <a:spcPct val="20000"/>
        </a:spcBef>
        <a:spcAft>
          <a:spcPct val="0"/>
        </a:spcAft>
        <a:buClr>
          <a:schemeClr val="tx2"/>
        </a:buClr>
        <a:buSzPct val="100000"/>
        <a:buChar char="–"/>
        <a:defRPr sz="2000">
          <a:solidFill>
            <a:schemeClr val="tx1"/>
          </a:solidFill>
          <a:latin typeface="+mn-lt"/>
        </a:defRPr>
      </a:lvl3pPr>
      <a:lvl4pPr marL="1600200" indent="-228600" algn="l" rtl="0" eaLnBrk="0" fontAlgn="base" hangingPunct="0">
        <a:spcBef>
          <a:spcPct val="20000"/>
        </a:spcBef>
        <a:spcAft>
          <a:spcPct val="0"/>
        </a:spcAft>
        <a:buClr>
          <a:schemeClr val="tx2"/>
        </a:buClr>
        <a:buSzPct val="100000"/>
        <a:buChar char="•"/>
        <a:defRPr>
          <a:solidFill>
            <a:schemeClr val="tx1"/>
          </a:solidFill>
          <a:latin typeface="+mn-lt"/>
        </a:defRPr>
      </a:lvl4pPr>
      <a:lvl5pPr marL="2057400" indent="-228600" algn="l" rtl="0" eaLnBrk="0" fontAlgn="base" hangingPunct="0">
        <a:spcBef>
          <a:spcPct val="20000"/>
        </a:spcBef>
        <a:spcAft>
          <a:spcPct val="0"/>
        </a:spcAft>
        <a:buClr>
          <a:schemeClr val="tx2"/>
        </a:buClr>
        <a:buSzPct val="100000"/>
        <a:buChar char="–"/>
        <a:defRPr>
          <a:solidFill>
            <a:schemeClr val="tx1"/>
          </a:solidFill>
          <a:latin typeface="+mn-lt"/>
        </a:defRPr>
      </a:lvl5pPr>
      <a:lvl6pPr marL="2514600" indent="-228600" algn="l" rtl="0" eaLnBrk="0" fontAlgn="base" hangingPunct="0">
        <a:spcBef>
          <a:spcPct val="20000"/>
        </a:spcBef>
        <a:spcAft>
          <a:spcPct val="0"/>
        </a:spcAft>
        <a:buClr>
          <a:schemeClr val="tx2"/>
        </a:buClr>
        <a:buSzPct val="100000"/>
        <a:buChar char="–"/>
        <a:defRPr>
          <a:solidFill>
            <a:schemeClr val="tx1"/>
          </a:solidFill>
          <a:latin typeface="+mn-lt"/>
        </a:defRPr>
      </a:lvl6pPr>
      <a:lvl7pPr marL="2971800" indent="-228600" algn="l" rtl="0" eaLnBrk="0" fontAlgn="base" hangingPunct="0">
        <a:spcBef>
          <a:spcPct val="20000"/>
        </a:spcBef>
        <a:spcAft>
          <a:spcPct val="0"/>
        </a:spcAft>
        <a:buClr>
          <a:schemeClr val="tx2"/>
        </a:buClr>
        <a:buSzPct val="100000"/>
        <a:buChar char="–"/>
        <a:defRPr>
          <a:solidFill>
            <a:schemeClr val="tx1"/>
          </a:solidFill>
          <a:latin typeface="+mn-lt"/>
        </a:defRPr>
      </a:lvl7pPr>
      <a:lvl8pPr marL="3429000" indent="-228600" algn="l" rtl="0" eaLnBrk="0" fontAlgn="base" hangingPunct="0">
        <a:spcBef>
          <a:spcPct val="20000"/>
        </a:spcBef>
        <a:spcAft>
          <a:spcPct val="0"/>
        </a:spcAft>
        <a:buClr>
          <a:schemeClr val="tx2"/>
        </a:buClr>
        <a:buSzPct val="100000"/>
        <a:buChar char="–"/>
        <a:defRPr>
          <a:solidFill>
            <a:schemeClr val="tx1"/>
          </a:solidFill>
          <a:latin typeface="+mn-lt"/>
        </a:defRPr>
      </a:lvl8pPr>
      <a:lvl9pPr marL="3886200" indent="-228600" algn="l" rtl="0" eaLnBrk="0" fontAlgn="base" hangingPunct="0">
        <a:spcBef>
          <a:spcPct val="20000"/>
        </a:spcBef>
        <a:spcAft>
          <a:spcPct val="0"/>
        </a:spcAft>
        <a:buClr>
          <a:schemeClr val="tx2"/>
        </a:buClr>
        <a:buSzPct val="100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6200776"/>
            <a:ext cx="1260474" cy="657224"/>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a:solidFill>
                  <a:srgbClr val="000000"/>
                </a:solidFill>
              </a:rPr>
              <a:t>© ABB Group  </a:t>
            </a:r>
          </a:p>
        </p:txBody>
      </p:sp>
      <p:sp>
        <p:nvSpPr>
          <p:cNvPr id="2" name="Titelplatzhalter 1"/>
          <p:cNvSpPr>
            <a:spLocks noGrp="1"/>
          </p:cNvSpPr>
          <p:nvPr>
            <p:ph type="title"/>
          </p:nvPr>
        </p:nvSpPr>
        <p:spPr>
          <a:xfrm>
            <a:off x="0" y="0"/>
            <a:ext cx="9144000" cy="112746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4" y="1592264"/>
            <a:ext cx="6191251" cy="4608512"/>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2"/>
          <a:srcRect l="62511"/>
          <a:stretch>
            <a:fillRect/>
          </a:stretch>
        </p:blipFill>
        <p:spPr bwMode="auto">
          <a:xfrm>
            <a:off x="8243888" y="6392863"/>
            <a:ext cx="673100" cy="252412"/>
          </a:xfrm>
          <a:prstGeom prst="rect">
            <a:avLst/>
          </a:prstGeom>
          <a:noFill/>
          <a:ln w="9525">
            <a:noFill/>
            <a:miter lim="800000"/>
            <a:headEnd/>
            <a:tailEnd/>
          </a:ln>
        </p:spPr>
      </p:pic>
      <p:sp>
        <p:nvSpPr>
          <p:cNvPr id="7" name="Datumsplatzhalter 6"/>
          <p:cNvSpPr>
            <a:spLocks noGrp="1"/>
          </p:cNvSpPr>
          <p:nvPr>
            <p:ph type="dt" sz="half" idx="2"/>
          </p:nvPr>
        </p:nvSpPr>
        <p:spPr>
          <a:xfrm>
            <a:off x="215900" y="6677989"/>
            <a:ext cx="59288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54E5A3C1-DAA9-4CE8-BDB0-BFB4FA3CFBAE}" type="datetime4">
              <a:rPr lang="en-US">
                <a:solidFill>
                  <a:srgbClr val="000000"/>
                </a:solidFill>
              </a:rPr>
              <a:pPr/>
              <a:t>September 30, 2015</a:t>
            </a:fld>
            <a:endParaRPr dirty="0">
              <a:solidFill>
                <a:srgbClr val="000000"/>
              </a:solidFill>
            </a:endParaRPr>
          </a:p>
        </p:txBody>
      </p:sp>
      <p:sp>
        <p:nvSpPr>
          <p:cNvPr id="8" name="Foliennummernplatzhalter 7"/>
          <p:cNvSpPr>
            <a:spLocks noGrp="1"/>
          </p:cNvSpPr>
          <p:nvPr>
            <p:ph type="sldNum" sz="quarter" idx="4"/>
          </p:nvPr>
        </p:nvSpPr>
        <p:spPr>
          <a:xfrm>
            <a:off x="882381" y="6676448"/>
            <a:ext cx="448519" cy="108871"/>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dirty="0">
                <a:solidFill>
                  <a:srgbClr val="000000"/>
                </a:solidFill>
              </a:rPr>
              <a:t>| Slide </a:t>
            </a:r>
            <a:fld id="{CF363E95-653D-48D7-8EB0-A81FED805B5F}" type="slidenum">
              <a:rPr>
                <a:solidFill>
                  <a:srgbClr val="000000"/>
                </a:solidFill>
              </a:rPr>
              <a:pPr/>
              <a:t>‹#›</a:t>
            </a:fld>
            <a:endParaRPr dirty="0">
              <a:solidFill>
                <a:srgbClr val="000000"/>
              </a:solidFill>
            </a:endParaRPr>
          </a:p>
        </p:txBody>
      </p:sp>
    </p:spTree>
    <p:extLst>
      <p:ext uri="{BB962C8B-B14F-4D97-AF65-F5344CB8AC3E}">
        <p14:creationId xmlns:p14="http://schemas.microsoft.com/office/powerpoint/2010/main" val="2217828872"/>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 id="2147484034" r:id="rId12"/>
    <p:sldLayoutId id="2147484035" r:id="rId13"/>
    <p:sldLayoutId id="2147484036" r:id="rId14"/>
    <p:sldLayoutId id="2147484037" r:id="rId15"/>
    <p:sldLayoutId id="2147484038" r:id="rId16"/>
    <p:sldLayoutId id="2147484039" r:id="rId17"/>
    <p:sldLayoutId id="2147484040" r:id="rId18"/>
    <p:sldLayoutId id="2147484041" r:id="rId19"/>
    <p:sldLayoutId id="2147484042" r:id="rId20"/>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 Id="r_odt_hyperlink" Type="http://schemas.openxmlformats.org/officeDocument/2006/relationships/hyperlink" Target="https://www.onlinedoctranslator.com/es/?utm_source=onlinedoctranslator&amp;utm_medium=pptx&amp;utm_campaign=attribution" TargetMode="External"/><Relationship Id="r_odt_logo" Type="http://schemas.openxmlformats.org/officeDocument/2006/relationships/image" Target="../media/odt_attribution_logo.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4.xml"/><Relationship Id="rId7" Type="http://schemas.openxmlformats.org/officeDocument/2006/relationships/image" Target="../media/image7.wmf"/><Relationship Id="rId2" Type="http://schemas.openxmlformats.org/officeDocument/2006/relationships/slideLayout" Target="../slideLayouts/slideLayout20.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8.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wmf"/><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wmf"/><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6.xml"/><Relationship Id="rId1" Type="http://schemas.openxmlformats.org/officeDocument/2006/relationships/slideLayout" Target="../slideLayouts/slideLayout19.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9.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11.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0.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9.xml"/><Relationship Id="rId1" Type="http://schemas.openxmlformats.org/officeDocument/2006/relationships/tags" Target="../tags/tag4.xml"/><Relationship Id="rId5" Type="http://schemas.openxmlformats.org/officeDocument/2006/relationships/image" Target="../media/image15.png"/><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9.xml"/><Relationship Id="rId1" Type="http://schemas.openxmlformats.org/officeDocument/2006/relationships/tags" Target="../tags/tag5.xml"/><Relationship Id="rId5" Type="http://schemas.openxmlformats.org/officeDocument/2006/relationships/image" Target="../media/image17.png"/><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9.xml"/><Relationship Id="rId1" Type="http://schemas.openxmlformats.org/officeDocument/2006/relationships/tags" Target="../tags/tag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9.xml"/><Relationship Id="rId1" Type="http://schemas.openxmlformats.org/officeDocument/2006/relationships/tags" Target="../tags/tag7.xml"/><Relationship Id="rId5" Type="http://schemas.openxmlformats.org/officeDocument/2006/relationships/image" Target="../media/image22.png"/><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9.xml"/><Relationship Id="rId1" Type="http://schemas.openxmlformats.org/officeDocument/2006/relationships/tags" Target="../tags/tag8.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9.xml"/><Relationship Id="rId1" Type="http://schemas.openxmlformats.org/officeDocument/2006/relationships/tags" Target="../tags/tag9.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9.xml"/><Relationship Id="rId1" Type="http://schemas.openxmlformats.org/officeDocument/2006/relationships/tags" Target="../tags/tag10.xml"/><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9.xml"/><Relationship Id="rId1" Type="http://schemas.openxmlformats.org/officeDocument/2006/relationships/tags" Target="../tags/tag11.xml"/><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9.xml"/><Relationship Id="rId1" Type="http://schemas.openxmlformats.org/officeDocument/2006/relationships/tags" Target="../tags/tag12.xml"/><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9.xml"/><Relationship Id="rId1" Type="http://schemas.openxmlformats.org/officeDocument/2006/relationships/tags" Target="../tags/tag13.xml"/><Relationship Id="rId5" Type="http://schemas.openxmlformats.org/officeDocument/2006/relationships/image" Target="../media/image31.png"/><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9.xml"/><Relationship Id="rId1" Type="http://schemas.openxmlformats.org/officeDocument/2006/relationships/tags" Target="../tags/tag14.xml"/><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9.xml"/><Relationship Id="rId1" Type="http://schemas.openxmlformats.org/officeDocument/2006/relationships/tags" Target="../tags/tag15.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9.xml"/><Relationship Id="rId1" Type="http://schemas.openxmlformats.org/officeDocument/2006/relationships/tags" Target="../tags/tag16.xml"/><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9.xml"/><Relationship Id="rId1" Type="http://schemas.openxmlformats.org/officeDocument/2006/relationships/tags" Target="../tags/tag17.xml"/><Relationship Id="rId4" Type="http://schemas.openxmlformats.org/officeDocument/2006/relationships/image" Target="../media/image35.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9.xml"/><Relationship Id="rId1" Type="http://schemas.openxmlformats.org/officeDocument/2006/relationships/tags" Target="../tags/tag18.xml"/><Relationship Id="rId5" Type="http://schemas.openxmlformats.org/officeDocument/2006/relationships/image" Target="../media/image37.png"/><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9.xml"/><Relationship Id="rId1" Type="http://schemas.openxmlformats.org/officeDocument/2006/relationships/tags" Target="../tags/tag19.xml"/><Relationship Id="rId5" Type="http://schemas.openxmlformats.org/officeDocument/2006/relationships/image" Target="../media/image39.png"/><Relationship Id="rId4" Type="http://schemas.openxmlformats.org/officeDocument/2006/relationships/image" Target="../media/image38.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9.xml"/><Relationship Id="rId1" Type="http://schemas.openxmlformats.org/officeDocument/2006/relationships/tags" Target="../tags/tag20.xml"/><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9.xml"/><Relationship Id="rId1" Type="http://schemas.openxmlformats.org/officeDocument/2006/relationships/tags" Target="../tags/tag21.xml"/><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9.xml"/><Relationship Id="rId1" Type="http://schemas.openxmlformats.org/officeDocument/2006/relationships/tags" Target="../tags/tag22.xml"/><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9.xml"/><Relationship Id="rId1" Type="http://schemas.openxmlformats.org/officeDocument/2006/relationships/tags" Target="../tags/tag23.xml"/><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9.xml"/><Relationship Id="rId1" Type="http://schemas.openxmlformats.org/officeDocument/2006/relationships/tags" Target="../tags/tag24.xml"/><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9.xml"/><Relationship Id="rId1" Type="http://schemas.openxmlformats.org/officeDocument/2006/relationships/tags" Target="../tags/tag25.xml"/><Relationship Id="rId4" Type="http://schemas.openxmlformats.org/officeDocument/2006/relationships/image" Target="../media/image45.png"/></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0.xml"/><Relationship Id="rId1" Type="http://schemas.openxmlformats.org/officeDocument/2006/relationships/vmlDrawing" Target="../drawings/vmlDrawing2.vml"/><Relationship Id="rId6" Type="http://schemas.openxmlformats.org/officeDocument/2006/relationships/image" Target="../media/image9.png"/><Relationship Id="rId5" Type="http://schemas.openxmlformats.org/officeDocument/2006/relationships/image" Target="../media/image47.png"/><Relationship Id="rId4" Type="http://schemas.openxmlformats.org/officeDocument/2006/relationships/image" Target="../media/image46.wmf"/></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0.xml"/><Relationship Id="rId1" Type="http://schemas.openxmlformats.org/officeDocument/2006/relationships/vmlDrawing" Target="../drawings/vmlDrawing3.vml"/><Relationship Id="rId5" Type="http://schemas.openxmlformats.org/officeDocument/2006/relationships/image" Target="../media/image9.png"/><Relationship Id="rId4" Type="http://schemas.openxmlformats.org/officeDocument/2006/relationships/image" Target="../media/image48.wmf"/></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wmf"/><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wmf"/><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wmf"/><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5.xml"/><Relationship Id="rId7" Type="http://schemas.openxmlformats.org/officeDocument/2006/relationships/image" Target="../media/image9.png"/><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49.emf"/><Relationship Id="rId5" Type="http://schemas.openxmlformats.org/officeDocument/2006/relationships/oleObject" Target="../embeddings/Microsoft_Word_97_-_2003_Document1.doc"/><Relationship Id="rId4" Type="http://schemas.openxmlformats.org/officeDocument/2006/relationships/oleObject" Target="../embeddings/oleObject5.bin"/></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9.png"/><Relationship Id="rId5" Type="http://schemas.openxmlformats.org/officeDocument/2006/relationships/image" Target="../media/image50.emf"/><Relationship Id="rId4" Type="http://schemas.openxmlformats.org/officeDocument/2006/relationships/oleObject" Target="../embeddings/Microsoft_Word_97_-_2003_Document2.doc"/></Relationships>
</file>

<file path=ppt/slides/_rels/slide8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6.xml"/><Relationship Id="rId1" Type="http://schemas.openxmlformats.org/officeDocument/2006/relationships/slideLayout" Target="../slideLayouts/slideLayout2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9.xml"/><Relationship Id="rId1" Type="http://schemas.openxmlformats.org/officeDocument/2006/relationships/slideLayout" Target="../slideLayouts/slideLayout238.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5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5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5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5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5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5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58.xml"/></Relationships>
</file>

<file path=ppt/slides/_rels/slide9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7.xml"/><Relationship Id="rId1" Type="http://schemas.openxmlformats.org/officeDocument/2006/relationships/slideLayout" Target="../slideLayouts/slideLayout20.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18.xml"/><Relationship Id="rId1" Type="http://schemas.openxmlformats.org/officeDocument/2006/relationships/tags" Target="../tags/tag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1366838" y="1592263"/>
            <a:ext cx="6481762" cy="2232025"/>
          </a:xfrm>
        </p:spPr>
        <p:txBody>
          <a:bodyPr>
            <a:normAutofit/>
          </a:bodyPr>
          <a:lstStyle/>
          <a:p>
            <a:pPr marL="0" lvl="0" indent="0" rtl="0" algn="l">
              <a:spcBef>
                <a:spcPts val="0"/>
              </a:spcBef>
            </a:pPr>
            <a:r>
              <a:rPr lang="en-US" sz="2200" b="1" dirty="0" err="1" smtClean="0">
                <a:solidFill>
                  <a:schemeClr val="accent1"/>
                </a:solidFill>
              </a:rPr>
              <a:t>relión</a:t>
            </a:r>
            <a:r>
              <a:rPr lang="en-US" sz="2200" dirty="0" smtClean="0">
                <a:solidFill>
                  <a:schemeClr val="accent1"/>
                </a:solidFill>
              </a:rPr>
              <a:t>. Pensando más allá de la caja.</a:t>
            </a:r>
            <a:r>
              <a:rPr lang="en-US" sz="2200" b="1" baseline="30000" dirty="0" smtClean="0">
                <a:solidFill>
                  <a:schemeClr val="accent1"/>
                </a:solidFill>
              </a:rPr>
              <a:t> </a:t>
            </a:r>
          </a:p>
          <a:p>
            <a:pPr marL="0" lvl="0" indent="0" rtl="0" algn="l">
              <a:spcBef>
                <a:spcPts val="0"/>
              </a:spcBef>
            </a:pPr>
            <a:endParaRPr lang="en-US" sz="400" b="1" baseline="30000" dirty="0" smtClean="0">
              <a:solidFill>
                <a:srgbClr val="BF4500"/>
              </a:solidFill>
            </a:endParaRPr>
          </a:p>
          <a:p>
            <a:pPr marL="0" lvl="0" indent="0" rtl="0" algn="l">
              <a:spcBef>
                <a:spcPts val="0"/>
              </a:spcBef>
            </a:pPr>
            <a:r>
              <a:rPr lang="en-US" sz="1700" dirty="0" smtClean="0"/>
              <a:t>Diseñado para consolidar funciones sin problemas,</a:t>
            </a:r>
            <a:r>
              <a:rPr lang="en-US" sz="1700" dirty="0" err="1" smtClean="0"/>
              <a:t>relión</a:t>
            </a:r>
            <a:r>
              <a:rPr lang="en-US" sz="1700" dirty="0" smtClean="0"/>
              <a:t>los relés son más inteligentes, más flexibles y más adaptables. Fácil de integrar y con una amplia biblioteca de funciones, el</a:t>
            </a:r>
            <a:r>
              <a:rPr lang="en-US" sz="1700" dirty="0" err="1" smtClean="0"/>
              <a:t>relión</a:t>
            </a:r>
            <a:r>
              <a:rPr lang="en-US" sz="1700" dirty="0" smtClean="0"/>
              <a:t>La familia de protección y control ofrece una funcionalidad avanzada y un rendimiento mejorado.</a:t>
            </a:r>
          </a:p>
          <a:p>
            <a:pPr rtl="0" algn="l"/>
            <a:endParaRPr lang="en-US" dirty="0"/>
          </a:p>
        </p:txBody>
      </p:sp>
      <p:sp>
        <p:nvSpPr>
          <p:cNvPr id="5" name="Title 4"/>
          <p:cNvSpPr>
            <a:spLocks noGrp="1"/>
          </p:cNvSpPr>
          <p:nvPr>
            <p:ph type="title"/>
          </p:nvPr>
        </p:nvSpPr>
        <p:spPr/>
        <p:txBody>
          <a:bodyPr/>
          <a:lstStyle/>
          <a:p>
            <a:pPr rtl="0" algn="l"/>
            <a:r>
              <a:rPr lang="en-US" sz="2600" dirty="0" smtClean="0"/>
              <a:t>Este seminario web presentado por el</a:t>
            </a:r>
            <a:r>
              <a:rPr lang="en-US" sz="2600" dirty="0" err="1" smtClean="0"/>
              <a:t>relión</a:t>
            </a:r>
            <a:r>
              <a:rPr lang="en-US" sz="2600" baseline="30000" dirty="0" smtClean="0"/>
              <a:t>®</a:t>
            </a:r>
            <a:r>
              <a:rPr lang="en-US" sz="2600" dirty="0" smtClean="0"/>
              <a:t>familia de productos</a:t>
            </a:r>
            <a:endParaRPr lang="en-US" sz="2600" dirty="0"/>
          </a:p>
        </p:txBody>
      </p:sp>
      <p:sp>
        <p:nvSpPr>
          <p:cNvPr id="6" name="Subtitle 5"/>
          <p:cNvSpPr>
            <a:spLocks noGrp="1"/>
          </p:cNvSpPr>
          <p:nvPr>
            <p:ph type="subTitle" idx="1"/>
          </p:nvPr>
        </p:nvSpPr>
        <p:spPr/>
        <p:txBody>
          <a:bodyPr>
            <a:normAutofit/>
          </a:bodyPr>
          <a:lstStyle/>
          <a:p>
            <a:pPr rtl="0" algn="l"/>
            <a:r>
              <a:rPr lang="en-US" sz="2600" dirty="0" smtClean="0"/>
              <a:t>IED de protección y control avanzados de ABB</a:t>
            </a:r>
            <a:endParaRPr lang="en-US" sz="2600" dirty="0"/>
          </a:p>
        </p:txBody>
      </p:sp>
      <p:pic>
        <p:nvPicPr>
          <p:cNvPr id="8" name="Content Placeholder 7" descr="ANSI Relion family_new.jpg"/>
          <p:cNvPicPr>
            <a:picLocks noGrp="1" noChangeAspect="1"/>
          </p:cNvPicPr>
          <p:nvPr>
            <p:ph sz="half" idx="10"/>
          </p:nvPr>
        </p:nvPicPr>
        <p:blipFill>
          <a:blip r:embed="rId2"/>
          <a:stretch>
            <a:fillRect/>
          </a:stretch>
        </p:blipFill>
        <p:spPr>
          <a:xfrm>
            <a:off x="2514600" y="3272700"/>
            <a:ext cx="4186421" cy="2928075"/>
          </a:xfrm>
        </p:spPr>
      </p:pic>
      <p:sp xmlns:a="http://schemas.openxmlformats.org/drawingml/2006/main" xmlns:r="http://schemas.openxmlformats.org/officeDocument/2006/relationships" xmlns:p="http://schemas.openxmlformats.org/presentationml/2006/main">
        <p:nvSpPr>
          <p:cNvPr id="100010001" name="ODT_ATTR_LBL_SHAPE">
            <a:extLst>
              <a:ext uri="{FF2B5EF4-FFF2-40B4-BE49-F238E27FC236}">
                <a16:creationId xmlns:a16="http://schemas.microsoft.com/office/drawing/2014/main" id="{ADCB8724-23CD-4EE8-B5B5-3CB2DDF8932E}"/>
              </a:ext>
            </a:extLst>
          </p:cNvPr>
          <p:cNvSpPr txBox="1"/>
          <p:nvPr/>
        </p:nvSpPr>
        <p:spPr>
          <a:xfrm>
            <a:off x="0" y="0"/>
            <a:ext cx="5000000" cy="276999"/>
          </a:xfrm>
          <a:prstGeom prst="rect">
            <a:avLst/>
          </a:prstGeom>
          <a:solidFill>
            <a:srgbClr val="FAFAFA"/>
          </a:solidFill>
        </p:spPr>
        <p:txBody>
          <a:bodyPr wrap="none" lIns="288000">
            <a:spAutoFit/>
          </a:bodyPr>
          <a:lstStyle/>
          <a:p>
            <a:pPr rtl="0"/>
            <a:r>
              <a:rPr lang="en-US" sz="1000" dirty="0">
                <a:solidFill>
                  <a:srgbClr val="0F2B46"/>
                </a:solidFill>
                <a:effectLst/>
                <a:latin typeface="Roboto" panose="02000000000000000000" pitchFamily="2" charset="0"/>
              </a:rPr>
              <a:t>Traducido del inglés al español - </a:t>
            </a:r>
            <a:r>
              <a:rPr lang="en-US" sz="1000" u="sng" dirty="0">
                <a:solidFill>
                  <a:srgbClr val="0F2B46"/>
                </a:solidFill>
                <a:effectLst/>
                <a:latin typeface="Roboto" panose="02000000000000000000" pitchFamily="2" charset="0"/>
                <a:hlinkClick r:id="r_odt_hyperlink" tooltip="Doc Translator - www.onlinedoctranslator.com"/>
              </a:rPr>
              <a:t>www.onlinedoctranslator.com</a:t>
            </a:r>
            <a:endParaRPr lang="en-US" sz="1000" dirty="0"/>
          </a:p>
        </p:txBody>
      </p:sp>
      <p:pic>
        <p:nvPicPr>
          <p:cNvPr id="1000100002" name="ODT_ATTR_LBL_LOGO">
            <a:extLst>
              <a:ext uri="{FF2B5EF4-FFF2-40B4-BE49-F238E27FC236}">
                <a16:creationId xmlns:a16="http://schemas.microsoft.com/office/drawing/2014/main" id="{B066AC4A-9A1C-4C10-800A-DAF9F2764385}"/>
              </a:ext>
            </a:extLst>
          </p:cNvPr>
          <p:cNvPicPr/>
          <p:nvPr/>
        </p:nvPicPr>
        <p:blipFill>
          <a:blip r:embed="r_odt_logo"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a:spLocks noGrp="1"/>
          </p:cNvSpPr>
          <p:nvPr>
            <p:ph sz="half" idx="2"/>
          </p:nvPr>
        </p:nvSpPr>
        <p:spPr>
          <a:xfrm>
            <a:off x="1476375" y="1447800"/>
            <a:ext cx="6191250" cy="4752976"/>
          </a:xfrm>
        </p:spPr>
        <p:txBody>
          <a:bodyPr>
            <a:normAutofit fontScale="92500" lnSpcReduction="10000"/>
          </a:bodyPr>
          <a:lstStyle/>
          <a:p>
            <a:pPr marL="0" rtl="0" algn="l">
              <a:lnSpc>
                <a:spcPct val="150000"/>
              </a:lnSpc>
              <a:buNone/>
            </a:pPr>
            <a:r>
              <a:rPr lang="en-US" sz="1600" dirty="0" smtClean="0"/>
              <a:t>ABB se complace en brindarle información técnica sobre los relés de protección. El material incluido no pretende ser una presentación completa de todos los posibles problemas y soluciones relacionados con este tema. El contenido es genérico y puede no ser aplicable para circunstancias o equipos en alguna instalación específica. Al participar en la escuela de retransmisión de protección basada en la web de ABB, usted acepta que ABB le proporciona esta información solo con fines informativos y no ofrece garantías, representaciones ni garantías en cuanto a la eficacia o la utilidad comercial de la información para cualquier aplicación o propósito específico. , y ABB no es responsable de ninguna acción tomada en base a la información contenida en este documento. Los consultores y representantes de servicio de ABB están disponibles para estudiar operaciones específicas y hacer recomendaciones para mejorar la seguridad, eficiencia y rentabilidad. Póngase en contacto con un representante de ventas de ABB para obtener más información.</a:t>
            </a:r>
            <a:endParaRPr lang="en-US" sz="1600" b="1" dirty="0"/>
          </a:p>
        </p:txBody>
      </p:sp>
      <p:sp>
        <p:nvSpPr>
          <p:cNvPr id="5" name="Title 4"/>
          <p:cNvSpPr>
            <a:spLocks noGrp="1"/>
          </p:cNvSpPr>
          <p:nvPr>
            <p:ph type="title"/>
          </p:nvPr>
        </p:nvSpPr>
        <p:spPr/>
        <p:txBody>
          <a:bodyPr/>
          <a:lstStyle/>
          <a:p>
            <a:pPr rtl="0" algn="l"/>
            <a:r>
              <a:rPr lang="en-US" dirty="0" smtClean="0"/>
              <a:t>Serie de seminarios web para escuelas sobre relés de protección de ABB</a:t>
            </a:r>
            <a:endParaRPr lang="en-US" dirty="0"/>
          </a:p>
        </p:txBody>
      </p:sp>
      <p:sp>
        <p:nvSpPr>
          <p:cNvPr id="6" name="Subtitle 5"/>
          <p:cNvSpPr>
            <a:spLocks noGrp="1"/>
          </p:cNvSpPr>
          <p:nvPr>
            <p:ph type="subTitle" idx="1"/>
          </p:nvPr>
        </p:nvSpPr>
        <p:spPr>
          <a:xfrm>
            <a:off x="0" y="767342"/>
            <a:ext cx="9144000" cy="467099"/>
          </a:xfrm>
        </p:spPr>
        <p:txBody>
          <a:bodyPr/>
          <a:lstStyle/>
          <a:p>
            <a:pPr rtl="0" algn="l"/>
            <a:r>
              <a:rPr lang="en-US" dirty="0" smtClean="0"/>
              <a:t>Descargo de responsabilidad</a:t>
            </a:r>
            <a:endParaRPr lang="en-US" dirty="0"/>
          </a:p>
        </p:txBody>
      </p:sp>
      <p:sp>
        <p:nvSpPr>
          <p:cNvPr id="7" name="Date Placeholder 6"/>
          <p:cNvSpPr>
            <a:spLocks noGrp="1"/>
          </p:cNvSpPr>
          <p:nvPr>
            <p:ph type="dt" sz="half" idx="15"/>
          </p:nvPr>
        </p:nvSpPr>
        <p:spPr/>
        <p:txBody>
          <a:bodyPr/>
          <a:lstStyle/>
          <a:p>
            <a:pPr rtl="0" algn="l"/>
            <a:fld id="{F619645D-621E-4D55-B9DC-4A37AD884F4D}" type="datetime4">
              <a:rPr lang="en-US" smtClean="0"/>
              <a:t>30 de septiembre de 2015</a:t>
            </a:fld>
            <a:endParaRPr lang="en-US"/>
          </a:p>
        </p:txBody>
      </p:sp>
      <p:sp>
        <p:nvSpPr>
          <p:cNvPr id="8" name="Slide Number Placeholder 7"/>
          <p:cNvSpPr>
            <a:spLocks noGrp="1"/>
          </p:cNvSpPr>
          <p:nvPr>
            <p:ph type="sldNum" sz="quarter" idx="4294967295"/>
          </p:nvPr>
        </p:nvSpPr>
        <p:spPr>
          <a:xfrm>
            <a:off x="1066800" y="6535546"/>
            <a:ext cx="640080" cy="164592"/>
          </a:xfrm>
          <a:prstGeom prst="rect">
            <a:avLst/>
          </a:prstGeom>
        </p:spPr>
        <p:txBody>
          <a:bodyPr/>
          <a:lstStyle/>
          <a:p>
            <a:r>
              <a:rPr lang="en-US" smtClean="0"/>
              <a:t>diapositiva</a:t>
            </a:r>
            <a:fld id="{400BDE64-58D3-4285-9F33-3F6C81FBB9CD}" type="slidenum">
              <a:rPr lang="en-US" smtClean="0"/>
              <a:pPr rtl="0" algn="l"/>
              <a:t>2</a:t>
            </a:fld>
            <a:endParaRPr lang="en-US" dirty="0"/>
          </a:p>
        </p:txBody>
      </p:sp>
    </p:spTree>
    <p:extLst>
      <p:ext uri="{BB962C8B-B14F-4D97-AF65-F5344CB8AC3E}">
        <p14:creationId xmlns:p14="http://schemas.microsoft.com/office/powerpoint/2010/main" val="1609163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Distribution and Transmission lines.jpg"/>
          <p:cNvPicPr>
            <a:picLocks noGrp="1" noChangeAspect="1"/>
          </p:cNvPicPr>
          <p:nvPr>
            <p:ph type="pic" sz="quarter" idx="12"/>
          </p:nvPr>
        </p:nvPicPr>
        <p:blipFill>
          <a:blip r:embed="rId4"/>
          <a:srcRect t="18985" b="18985"/>
          <a:stretch>
            <a:fillRect/>
          </a:stretch>
        </p:blipFill>
        <p:spPr>
          <a:xfrm>
            <a:off x="225331" y="225427"/>
            <a:ext cx="8686800" cy="3592298"/>
          </a:xfrm>
        </p:spPr>
      </p:pic>
      <p:sp>
        <p:nvSpPr>
          <p:cNvPr id="5" name="Title 4"/>
          <p:cNvSpPr>
            <a:spLocks noGrp="1"/>
          </p:cNvSpPr>
          <p:nvPr>
            <p:ph type="ctrTitle"/>
          </p:nvPr>
        </p:nvSpPr>
        <p:spPr/>
        <p:txBody>
          <a:bodyPr>
            <a:normAutofit/>
          </a:bodyPr>
          <a:lstStyle/>
          <a:p>
            <a:pPr rtl="0" algn="l"/>
            <a:r>
              <a:rPr lang="en-US" dirty="0"/>
              <a:t>Introducción a las arquitecturas de comunicación en una subestación</a:t>
            </a:r>
            <a:r>
              <a:rPr lang="en-US" dirty="0" smtClean="0"/>
              <a:t>Medioambiente</a:t>
            </a:r>
            <a:endParaRPr lang="en-US" dirty="0"/>
          </a:p>
        </p:txBody>
      </p:sp>
      <p:sp>
        <p:nvSpPr>
          <p:cNvPr id="6" name="Subtitle 5"/>
          <p:cNvSpPr>
            <a:spLocks noGrp="1"/>
          </p:cNvSpPr>
          <p:nvPr>
            <p:ph type="subTitle" idx="1"/>
          </p:nvPr>
        </p:nvSpPr>
        <p:spPr>
          <a:xfrm>
            <a:off x="173261" y="5187874"/>
            <a:ext cx="8712200" cy="1460580"/>
          </a:xfrm>
        </p:spPr>
        <p:txBody>
          <a:bodyPr/>
          <a:lstStyle/>
          <a:p>
            <a:pPr rtl="0" algn="l"/>
            <a:r>
              <a:rPr lang="en-US" dirty="0" smtClean="0"/>
              <a:t>galina antonova</a:t>
            </a:r>
          </a:p>
          <a:p>
            <a:pPr rtl="0" algn="l"/>
            <a:r>
              <a:rPr lang="en-US" dirty="0" smtClean="0"/>
              <a:t>1 de octubre de 2015</a:t>
            </a:r>
            <a:endParaRPr lang="en-US" dirty="0"/>
          </a:p>
        </p:txBody>
      </p:sp>
      <p:sp>
        <p:nvSpPr>
          <p:cNvPr id="7" name="Text Placeholder 6"/>
          <p:cNvSpPr>
            <a:spLocks noGrp="1"/>
          </p:cNvSpPr>
          <p:nvPr>
            <p:ph type="body" sz="quarter" idx="10"/>
          </p:nvPr>
        </p:nvSpPr>
        <p:spPr/>
        <p:txBody>
          <a:bodyPr/>
          <a:lstStyle/>
          <a:p>
            <a:pPr rtl="0" algn="l"/>
            <a:r>
              <a:rPr lang="en-US" dirty="0" smtClean="0"/>
              <a:t>Serie de seminarios web para escuelas sobre relés de protección de ABB</a:t>
            </a:r>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pPr rtl="0" algn="l"/>
            <a:r>
              <a:rPr lang="en-US" dirty="0" smtClean="0"/>
              <a:t>Presentador</a:t>
            </a:r>
            <a:endParaRPr lang="en-US" dirty="0"/>
          </a:p>
        </p:txBody>
      </p:sp>
      <p:sp>
        <p:nvSpPr>
          <p:cNvPr id="16" name="Content Placeholder 15"/>
          <p:cNvSpPr>
            <a:spLocks noGrp="1"/>
          </p:cNvSpPr>
          <p:nvPr>
            <p:ph sz="half" idx="2"/>
          </p:nvPr>
        </p:nvSpPr>
        <p:spPr>
          <a:xfrm>
            <a:off x="2209801" y="1603153"/>
            <a:ext cx="6191251" cy="4608512"/>
          </a:xfrm>
        </p:spPr>
        <p:txBody>
          <a:bodyPr>
            <a:normAutofit/>
          </a:bodyPr>
          <a:lstStyle/>
          <a:p>
            <a:pPr algn="l" rtl="0">
              <a:buNone/>
            </a:pPr>
            <a:r>
              <a:rPr lang="en-US" dirty="0" smtClean="0"/>
              <a:t> </a:t>
            </a:r>
            <a:r>
              <a:rPr lang="en-US" b="1" dirty="0"/>
              <a:t>Galina</a:t>
            </a:r>
            <a:r>
              <a:rPr lang="en-US" b="1" dirty="0" smtClean="0"/>
              <a:t>Antonova</a:t>
            </a:r>
            <a:r>
              <a:rPr lang="en-US" dirty="0" smtClean="0"/>
              <a:t> </a:t>
            </a:r>
            <a:r>
              <a:rPr lang="en-US" dirty="0"/>
              <a:t>es con ABB Substation Automation</a:t>
            </a:r>
            <a:r>
              <a:rPr lang="en-US" dirty="0" smtClean="0"/>
              <a:t>y grupo de comunicación</a:t>
            </a:r>
            <a:r>
              <a:rPr lang="en-US" dirty="0"/>
              <a:t>, Norteamérica. Tiene más de 15 años de experiencia en el área de ingeniería eléctrica, comunicaciones de datos y sincronización de tiempo, que aplicó principalmente a la industria eléctrica. en su corriente</a:t>
            </a:r>
            <a:r>
              <a:rPr lang="en-US" dirty="0" smtClean="0"/>
              <a:t>role</a:t>
            </a:r>
            <a:r>
              <a:rPr lang="en-US" dirty="0"/>
              <a:t>Con ABB, Galina está aplicando su experiencia a la automatización de subestaciones y aplicaciones de relés de protección. Galina recibió su M. Sc. grado (1993) y un Ph.D. (1997) en Ingeniería Eléctrica y Comunicaciones de Datos de la Universidad Estatal de Telecomunicaciones, San Petersburgo, Rusia, y pasó un año en la Universidad de Columbia Británica (UBC) con una beca del presidente ruso. Participa activamente en IEEE PSRC y es miembro canadiense del IEC TC57 WG10.</a:t>
            </a:r>
          </a:p>
          <a:p>
            <a:pPr algn="l" rtl="0">
              <a:buNone/>
            </a:pPr>
            <a:endParaRPr lang="en-US" dirty="0" smtClean="0"/>
          </a:p>
          <a:p>
            <a:pPr algn="l" rtl="0">
              <a:buNone/>
            </a:pPr>
            <a:endParaRPr lang="en-US" dirty="0" smtClean="0"/>
          </a:p>
          <a:p>
            <a:pPr rtl="0" algn="l">
              <a:buNone/>
            </a:pPr>
            <a:endParaRPr lang="en-US" dirty="0"/>
          </a:p>
        </p:txBody>
      </p:sp>
      <p:sp>
        <p:nvSpPr>
          <p:cNvPr id="12" name="TextBox 11"/>
          <p:cNvSpPr txBox="1"/>
          <p:nvPr/>
        </p:nvSpPr>
        <p:spPr>
          <a:xfrm>
            <a:off x="205443" y="3048000"/>
            <a:ext cx="1425755" cy="381000"/>
          </a:xfrm>
          <a:prstGeom prst="rect">
            <a:avLst/>
          </a:prstGeom>
        </p:spPr>
        <p:txBody>
          <a:bodyPr vert="horz" wrap="square" lIns="0" tIns="0" rIns="0" bIns="0" rtlCol="0">
            <a:normAutofit/>
          </a:bodyPr>
          <a:lstStyle/>
          <a:p>
            <a:pPr marL="179388" indent="-179388" rtl="0" algn="l">
              <a:spcBef>
                <a:spcPts val="1100"/>
              </a:spcBef>
              <a:buClr>
                <a:schemeClr val="tx2"/>
              </a:buClr>
              <a:buSzPct val="70000"/>
            </a:pPr>
            <a:r>
              <a:rPr lang="en-US" sz="1400" b="1" dirty="0" smtClean="0">
                <a:latin typeface="Arial" pitchFamily="34" charset="0"/>
                <a:cs typeface="Arial" pitchFamily="34" charset="0"/>
              </a:rPr>
              <a:t>Galina</a:t>
            </a:r>
            <a:r>
              <a:rPr lang="en-US" sz="1400" b="1" dirty="0" err="1" smtClean="0">
                <a:latin typeface="Arial" pitchFamily="34" charset="0"/>
                <a:cs typeface="Arial" pitchFamily="34" charset="0"/>
              </a:rPr>
              <a:t>Antonova</a:t>
            </a:r>
            <a:endParaRPr lang="en-US" sz="1400" b="1" dirty="0" smtClean="0">
              <a:latin typeface="Arial" pitchFamily="34" charset="0"/>
              <a:cs typeface="Arial"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900" y="1430041"/>
            <a:ext cx="1260474" cy="1527847"/>
          </a:xfrm>
          <a:prstGeom prst="rect">
            <a:avLst/>
          </a:prstGeom>
          <a:ln>
            <a:noFill/>
          </a:ln>
          <a:effectLst>
            <a:outerShdw blurRad="292100" dist="139700" dir="2700000" algn="tl" rotWithShape="0">
              <a:srgbClr val="333333">
                <a:alpha val="65000"/>
              </a:srgbClr>
            </a:outerShdw>
          </a:effectLst>
        </p:spPr>
      </p:pic>
      <p:sp>
        <p:nvSpPr>
          <p:cNvPr id="11" name="Footer Placeholder 3"/>
          <p:cNvSpPr txBox="1">
            <a:spLocks noGrp="1"/>
          </p:cNvSpPr>
          <p:nvPr/>
        </p:nvSpPr>
        <p:spPr bwMode="auto">
          <a:xfrm>
            <a:off x="205442" y="6211664"/>
            <a:ext cx="2808288" cy="657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198000" anchor="b"/>
          <a:lstStyle>
            <a:lvl1pPr eaLnBrk="0" hangingPunct="0">
              <a:defRPr>
                <a:solidFill>
                  <a:srgbClr val="000000"/>
                </a:solidFill>
                <a:latin typeface="Arial" pitchFamily="34" charset="0"/>
              </a:defRPr>
            </a:lvl1pPr>
            <a:lvl2pPr marL="742950" indent="-285750" eaLnBrk="0" hangingPunct="0">
              <a:defRPr>
                <a:solidFill>
                  <a:srgbClr val="000000"/>
                </a:solidFill>
                <a:latin typeface="Arial" pitchFamily="34" charset="0"/>
              </a:defRPr>
            </a:lvl2pPr>
            <a:lvl3pPr marL="1143000" indent="-228600" eaLnBrk="0" hangingPunct="0">
              <a:defRPr>
                <a:solidFill>
                  <a:srgbClr val="000000"/>
                </a:solidFill>
                <a:latin typeface="Arial" pitchFamily="34" charset="0"/>
              </a:defRPr>
            </a:lvl3pPr>
            <a:lvl4pPr marL="1600200" indent="-228600" eaLnBrk="0" hangingPunct="0">
              <a:defRPr>
                <a:solidFill>
                  <a:srgbClr val="000000"/>
                </a:solidFill>
                <a:latin typeface="Arial" pitchFamily="34" charset="0"/>
              </a:defRPr>
            </a:lvl4pPr>
            <a:lvl5pPr marL="2057400" indent="-228600" eaLnBrk="0" hangingPunct="0">
              <a:defRPr>
                <a:solidFill>
                  <a:srgbClr val="000000"/>
                </a:solidFill>
                <a:latin typeface="Arial" pitchFamily="34"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9pPr>
          </a:lstStyle>
          <a:p>
            <a:pPr rtl="0" algn="l">
              <a:lnSpc>
                <a:spcPct val="85000"/>
              </a:lnSpc>
              <a:spcBef>
                <a:spcPct val="0"/>
              </a:spcBef>
              <a:buClrTx/>
              <a:buSzTx/>
              <a:buFontTx/>
              <a:buNone/>
            </a:pPr>
            <a:endParaRPr lang="en-US" sz="600" dirty="0">
              <a:solidFill>
                <a:srgbClr val="666666"/>
              </a:solidFill>
            </a:endParaRPr>
          </a:p>
          <a:p>
            <a:pPr rtl="0" algn="l">
              <a:lnSpc>
                <a:spcPct val="85000"/>
              </a:lnSpc>
              <a:spcBef>
                <a:spcPct val="0"/>
              </a:spcBef>
              <a:buClrTx/>
              <a:buSzTx/>
              <a:buFontTx/>
              <a:buNone/>
            </a:pPr>
            <a:r>
              <a:rPr lang="en-US" sz="600" dirty="0">
                <a:solidFill>
                  <a:schemeClr val="tx1"/>
                </a:solidFill>
              </a:rPr>
              <a:t>© ABB Inc.</a:t>
            </a:r>
          </a:p>
          <a:p>
            <a:pPr rtl="0" algn="l">
              <a:lnSpc>
                <a:spcPct val="85000"/>
              </a:lnSpc>
              <a:spcBef>
                <a:spcPct val="0"/>
              </a:spcBef>
              <a:buClrTx/>
              <a:buSzTx/>
              <a:buFontTx/>
              <a:buNone/>
            </a:pPr>
            <a:fld id="{FC3B9DB0-0D2D-4420-84E4-8185049DEAD4}" type="datetime4">
              <a:rPr lang="en-US" sz="600">
                <a:solidFill>
                  <a:schemeClr val="tx1"/>
                </a:solidFill>
              </a:rPr>
              <a:pPr rtl="0" algn="l">
                <a:lnSpc>
                  <a:spcPct val="85000"/>
                </a:lnSpc>
                <a:spcBef>
                  <a:spcPct val="0"/>
                </a:spcBef>
                <a:buClrTx/>
                <a:buSzTx/>
                <a:buFontTx/>
                <a:buNone/>
              </a:pPr>
              <a:t>30 de septiembre de 2015</a:t>
            </a:fld>
            <a:r>
              <a:rPr lang="en-US" sz="600" dirty="0">
                <a:solidFill>
                  <a:schemeClr val="tx1"/>
                </a:solidFill>
              </a:rPr>
              <a:t>| Deslizar</a:t>
            </a:r>
            <a:fld id="{4517523F-F061-4C99-89E5-6070E34948B1}" type="slidenum">
              <a:rPr lang="en-US" sz="600">
                <a:solidFill>
                  <a:schemeClr val="tx1"/>
                </a:solidFill>
              </a:rPr>
              <a:pPr rtl="0" algn="l">
                <a:lnSpc>
                  <a:spcPct val="85000"/>
                </a:lnSpc>
                <a:spcBef>
                  <a:spcPct val="0"/>
                </a:spcBef>
                <a:buClrTx/>
                <a:buSzTx/>
                <a:buFontTx/>
                <a:buNone/>
              </a:pPr>
              <a:t>4</a:t>
            </a:fld>
            <a:endParaRPr lang="en-US" sz="600" dirty="0">
              <a:solidFill>
                <a:schemeClr val="tx1"/>
              </a:solidFill>
            </a:endParaRPr>
          </a:p>
        </p:txBody>
      </p:sp>
    </p:spTree>
    <p:custDataLst>
      <p:tags r:id="rId1"/>
    </p:custDataLst>
    <p:extLst>
      <p:ext uri="{BB962C8B-B14F-4D97-AF65-F5344CB8AC3E}">
        <p14:creationId xmlns:p14="http://schemas.microsoft.com/office/powerpoint/2010/main" val="25685765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lgn="l"/>
            <a:r>
              <a:rPr lang="en-US" dirty="0" smtClean="0"/>
              <a:t>Objetivos de aprendizaje</a:t>
            </a:r>
            <a:endParaRPr lang="en-US" dirty="0"/>
          </a:p>
        </p:txBody>
      </p:sp>
      <p:sp>
        <p:nvSpPr>
          <p:cNvPr id="3" name="Content Placeholder 2"/>
          <p:cNvSpPr>
            <a:spLocks noGrp="1"/>
          </p:cNvSpPr>
          <p:nvPr>
            <p:ph sz="half" idx="2"/>
          </p:nvPr>
        </p:nvSpPr>
        <p:spPr>
          <a:xfrm>
            <a:off x="1476374" y="1592262"/>
            <a:ext cx="6191251" cy="4960937"/>
          </a:xfrm>
        </p:spPr>
        <p:txBody>
          <a:bodyPr>
            <a:normAutofit/>
          </a:bodyPr>
          <a:lstStyle/>
          <a:p>
            <a:pPr rtl="0" algn="l"/>
            <a:r>
              <a:rPr lang="en-US" dirty="0" smtClean="0"/>
              <a:t>Interfaces de comunicación</a:t>
            </a:r>
            <a:endParaRPr lang="en-US" dirty="0"/>
          </a:p>
          <a:p>
            <a:pPr lvl="1" rtl="0" algn="l"/>
            <a:r>
              <a:rPr lang="en-US" dirty="0" smtClean="0"/>
              <a:t>Serie: RS-232, RS-485</a:t>
            </a:r>
            <a:endParaRPr lang="en-US" dirty="0"/>
          </a:p>
          <a:p>
            <a:pPr lvl="1" rtl="0" algn="l"/>
            <a:r>
              <a:rPr lang="en-US" dirty="0" smtClean="0"/>
              <a:t>Ethernet/IP</a:t>
            </a:r>
          </a:p>
          <a:p>
            <a:pPr marL="179388" lvl="1" indent="-179388" rtl="0" algn="l"/>
            <a:r>
              <a:rPr lang="en-US" dirty="0"/>
              <a:t>Comunicación</a:t>
            </a:r>
            <a:r>
              <a:rPr lang="en-US" dirty="0" smtClean="0"/>
              <a:t>medios de comunicación</a:t>
            </a:r>
          </a:p>
          <a:p>
            <a:pPr lvl="1" rtl="0" algn="l"/>
            <a:r>
              <a:rPr lang="en-US" dirty="0" smtClean="0"/>
              <a:t>Cobre</a:t>
            </a:r>
          </a:p>
          <a:p>
            <a:pPr lvl="1" rtl="0" algn="l"/>
            <a:r>
              <a:rPr lang="en-US" dirty="0" smtClean="0"/>
              <a:t>Fibra</a:t>
            </a:r>
          </a:p>
          <a:p>
            <a:pPr lvl="1" rtl="0" algn="l"/>
            <a:r>
              <a:rPr lang="en-US" dirty="0" smtClean="0"/>
              <a:t>Inalámbrico</a:t>
            </a:r>
          </a:p>
          <a:p>
            <a:pPr rtl="0" algn="l"/>
            <a:r>
              <a:rPr lang="en-US" dirty="0" smtClean="0"/>
              <a:t>Protocolos de aplicación / reglas de comunicación</a:t>
            </a:r>
          </a:p>
          <a:p>
            <a:pPr lvl="1" rtl="0" algn="l"/>
            <a:r>
              <a:rPr lang="en-US" dirty="0" smtClean="0"/>
              <a:t>modbus</a:t>
            </a:r>
          </a:p>
          <a:p>
            <a:pPr lvl="1" rtl="0" algn="l"/>
            <a:r>
              <a:rPr lang="en-US" dirty="0" smtClean="0"/>
              <a:t>DNP</a:t>
            </a:r>
          </a:p>
          <a:p>
            <a:pPr lvl="1" rtl="0" algn="l"/>
            <a:r>
              <a:rPr lang="en-US" dirty="0" smtClean="0"/>
              <a:t>CEI 61850</a:t>
            </a:r>
          </a:p>
          <a:p>
            <a:pPr lvl="1" rtl="0" algn="l"/>
            <a:endParaRPr lang="en-US" dirty="0" smtClean="0"/>
          </a:p>
          <a:p>
            <a:pPr rtl="0" algn="l"/>
            <a:endParaRPr lang="en-US" dirty="0" smtClean="0"/>
          </a:p>
          <a:p>
            <a:pPr rtl="0" algn="l"/>
            <a:endParaRPr lang="en-US" dirty="0" smtClean="0"/>
          </a:p>
          <a:p>
            <a:pPr rtl="0" algn="l"/>
            <a:endParaRPr lang="en-US" dirty="0" smtClean="0"/>
          </a:p>
          <a:p>
            <a:pPr rtl="0" algn="l"/>
            <a:endParaRPr lang="en-US" dirty="0" smtClean="0"/>
          </a:p>
          <a:p>
            <a:pPr rtl="0" algn="l"/>
            <a:endParaRPr lang="en-US" dirty="0" smtClean="0"/>
          </a:p>
          <a:p>
            <a:pPr rtl="0" algn="l"/>
            <a:endParaRPr lang="en-US" dirty="0"/>
          </a:p>
        </p:txBody>
      </p:sp>
      <p:sp>
        <p:nvSpPr>
          <p:cNvPr id="6" name="Date Placeholder 5"/>
          <p:cNvSpPr>
            <a:spLocks noGrp="1"/>
          </p:cNvSpPr>
          <p:nvPr>
            <p:ph type="dt" sz="half" idx="12"/>
          </p:nvPr>
        </p:nvSpPr>
        <p:spPr/>
        <p:txBody>
          <a:bodyPr/>
          <a:lstStyle/>
          <a:p>
            <a:fld id="{CFF6F732-E19E-4C5A-98B0-0AD7AF11DECD}" type="datetime4">
              <a:rPr lang="en-US" smtClean="0"/>
              <a:pPr rtl="0" algn="l"/>
              <a:t>30 de septiembre de 2015</a:t>
            </a:fld>
            <a:endParaRPr lang="de-DE" dirty="0"/>
          </a:p>
        </p:txBody>
      </p:sp>
      <p:sp>
        <p:nvSpPr>
          <p:cNvPr id="7" name="Slide Number Placeholder 6"/>
          <p:cNvSpPr>
            <a:spLocks noGrp="1"/>
          </p:cNvSpPr>
          <p:nvPr>
            <p:ph type="sldNum" sz="quarter" idx="13"/>
          </p:nvPr>
        </p:nvSpPr>
        <p:spPr/>
        <p:txBody>
          <a:bodyPr/>
          <a:lstStyle/>
          <a:p>
            <a:r>
              <a:rPr lang="de-DE" smtClean="0"/>
              <a:t>| Deslizar</a:t>
            </a:r>
            <a:fld id="{CF363E95-653D-48D7-8EB0-A81FED805B5F}" type="slidenum">
              <a:rPr lang="de-DE" smtClean="0"/>
              <a:pPr rtl="0" algn="l"/>
              <a:t>5</a:t>
            </a:fld>
            <a:endParaRPr lang="de-DE" dirty="0"/>
          </a:p>
        </p:txBody>
      </p:sp>
      <p:sp>
        <p:nvSpPr>
          <p:cNvPr id="10" name="Fußzeilenplatzhalter 7"/>
          <p:cNvSpPr>
            <a:spLocks noGrp="1"/>
          </p:cNvSpPr>
          <p:nvPr>
            <p:ph type="ftr" sz="quarter" idx="14"/>
          </p:nvPr>
        </p:nvSpPr>
        <p:spPr/>
        <p:txBody>
          <a:bodyPr/>
          <a:lstStyle/>
          <a:p>
            <a:pPr rtl="0" algn="l"/>
            <a:r>
              <a:rPr lang="en-US" dirty="0" smtClean="0"/>
              <a:t>© Grupo ABB</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2513483"/>
            <a:ext cx="7933690" cy="3687293"/>
          </a:xfrm>
        </p:spPr>
        <p:txBody>
          <a:bodyPr>
            <a:normAutofit/>
          </a:bodyPr>
          <a:lstStyle/>
          <a:p>
            <a:pPr rtl="0" algn="l"/>
            <a:r>
              <a:rPr lang="en-US" dirty="0"/>
              <a:t>Se encuentra en muchos formatos, principalmente 9/25 pines, pero se ha utilizado RJ-45.</a:t>
            </a:r>
          </a:p>
          <a:p>
            <a:pPr rtl="0" algn="l"/>
            <a:r>
              <a:rPr lang="en-US" dirty="0" smtClean="0"/>
              <a:t>RS-232</a:t>
            </a:r>
            <a:r>
              <a:rPr lang="en-US" dirty="0"/>
              <a:t>es una red de conexión punto a punto.</a:t>
            </a:r>
          </a:p>
          <a:p>
            <a:pPr lvl="1" rtl="0" algn="l"/>
            <a:r>
              <a:rPr lang="en-US" dirty="0" smtClean="0"/>
              <a:t>Eso</a:t>
            </a:r>
            <a:r>
              <a:rPr lang="en-US" dirty="0"/>
              <a:t>está basado en voltaje (referido a un solo retorno común [tierra</a:t>
            </a:r>
            <a:r>
              <a:rPr lang="en-US" dirty="0" smtClean="0"/>
              <a:t>]).</a:t>
            </a:r>
          </a:p>
          <a:p>
            <a:pPr rtl="0" algn="l"/>
            <a:r>
              <a:rPr lang="en-US" dirty="0" smtClean="0"/>
              <a:t>Relés</a:t>
            </a:r>
            <a:r>
              <a:rPr lang="en-US" dirty="0"/>
              <a:t>puede tener varios puertos RS-232.</a:t>
            </a:r>
          </a:p>
          <a:p>
            <a:pPr lvl="1" rtl="0" algn="l"/>
            <a:r>
              <a:rPr lang="en-US" dirty="0"/>
              <a:t>Por lo general, una reserva para locales</a:t>
            </a:r>
            <a:r>
              <a:rPr lang="en-US" dirty="0" smtClean="0"/>
              <a:t>programación (puerto frontal).</a:t>
            </a:r>
            <a:endParaRPr lang="en-US" dirty="0"/>
          </a:p>
          <a:p>
            <a:pPr rtl="0" algn="l"/>
            <a:r>
              <a:rPr lang="en-US" dirty="0"/>
              <a:t>Es la interfaz eléctrica más utilizada.</a:t>
            </a:r>
          </a:p>
          <a:p>
            <a:pPr rtl="0" algn="l"/>
            <a:r>
              <a:rPr lang="en-US" dirty="0" smtClean="0"/>
              <a:t>Eso</a:t>
            </a:r>
            <a:r>
              <a:rPr lang="en-US" dirty="0"/>
              <a:t>es un estándar TIA (Asociación de la Industria de las Telecomunicaciones).</a:t>
            </a:r>
          </a:p>
          <a:p>
            <a:pPr rtl="0" algn="l"/>
            <a:r>
              <a:rPr lang="en-US" dirty="0"/>
              <a:t>Fue desarrollado originalmente en el subcomité TR30.2 de EIA sobre la interfaz.</a:t>
            </a:r>
          </a:p>
          <a:p>
            <a:pPr rtl="0" algn="l"/>
            <a:r>
              <a:rPr lang="en-US" dirty="0"/>
              <a:t>La última revisión a partir de julio de 2009 es TIA-RS232-F</a:t>
            </a:r>
          </a:p>
          <a:p>
            <a:pPr rtl="0" algn="l"/>
            <a:endParaRPr lang="en-US" dirty="0" smtClean="0">
              <a:latin typeface="+mn-lt"/>
            </a:endParaRPr>
          </a:p>
          <a:p>
            <a:pPr rtl="0" algn="l"/>
            <a:endParaRPr lang="en-US" dirty="0"/>
          </a:p>
        </p:txBody>
      </p:sp>
      <p:sp>
        <p:nvSpPr>
          <p:cNvPr id="3" name="Title 2"/>
          <p:cNvSpPr>
            <a:spLocks noGrp="1"/>
          </p:cNvSpPr>
          <p:nvPr>
            <p:ph type="title"/>
          </p:nvPr>
        </p:nvSpPr>
        <p:spPr/>
        <p:txBody>
          <a:bodyPr/>
          <a:lstStyle/>
          <a:p>
            <a:pPr rtl="0" algn="l"/>
            <a:r>
              <a:rPr lang="en-US" dirty="0" smtClean="0"/>
              <a:t>¿Qué es RS-232?</a:t>
            </a:r>
            <a:endParaRPr lang="en-US" dirty="0"/>
          </a:p>
        </p:txBody>
      </p:sp>
      <p:sp>
        <p:nvSpPr>
          <p:cNvPr id="4" name="Text Placeholder 3"/>
          <p:cNvSpPr>
            <a:spLocks noGrp="1"/>
          </p:cNvSpPr>
          <p:nvPr>
            <p:ph type="subTitle" idx="10"/>
          </p:nvPr>
        </p:nvSpPr>
        <p:spPr/>
        <p:txBody>
          <a:bodyPr/>
          <a:lstStyle/>
          <a:p>
            <a:pPr rtl="0" algn="l"/>
            <a:r>
              <a:rPr lang="en-US" dirty="0" smtClean="0"/>
              <a:t>Definición</a:t>
            </a:r>
            <a:endParaRPr lang="en-US" dirty="0"/>
          </a:p>
        </p:txBody>
      </p:sp>
      <p:sp>
        <p:nvSpPr>
          <p:cNvPr id="6" name="Date Placeholder 5"/>
          <p:cNvSpPr>
            <a:spLocks noGrp="1"/>
          </p:cNvSpPr>
          <p:nvPr>
            <p:ph type="dt" sz="half" idx="11"/>
          </p:nvPr>
        </p:nvSpPr>
        <p:spPr/>
        <p:txBody>
          <a:bodyPr/>
          <a:lstStyle/>
          <a:p>
            <a:fld id="{92A05CDE-2E0A-41F9-9D44-65997FC72C07}" type="datetime4">
              <a:rPr lang="en-US" smtClean="0"/>
              <a:pPr rtl="0" algn="l"/>
              <a:t>30 de septiembre de 2015</a:t>
            </a:fld>
            <a:endParaRPr lang="de-DE" dirty="0"/>
          </a:p>
        </p:txBody>
      </p:sp>
      <p:sp>
        <p:nvSpPr>
          <p:cNvPr id="7" name="Slide Number Placeholder 6"/>
          <p:cNvSpPr>
            <a:spLocks noGrp="1"/>
          </p:cNvSpPr>
          <p:nvPr>
            <p:ph type="sldNum" sz="quarter" idx="12"/>
          </p:nvPr>
        </p:nvSpPr>
        <p:spPr/>
        <p:txBody>
          <a:bodyPr/>
          <a:lstStyle/>
          <a:p>
            <a:r>
              <a:rPr lang="de-DE" smtClean="0"/>
              <a:t>| Deslizar</a:t>
            </a:r>
            <a:fld id="{CF363E95-653D-48D7-8EB0-A81FED805B5F}" type="slidenum">
              <a:rPr lang="de-DE" smtClean="0"/>
              <a:pPr rtl="0" algn="l"/>
              <a:t>6</a:t>
            </a:fld>
            <a:endParaRPr lang="de-DE" dirty="0"/>
          </a:p>
        </p:txBody>
      </p:sp>
      <p:sp>
        <p:nvSpPr>
          <p:cNvPr id="8" name="Footer Placeholder 7"/>
          <p:cNvSpPr>
            <a:spLocks noGrp="1"/>
          </p:cNvSpPr>
          <p:nvPr>
            <p:ph type="ftr" sz="quarter" idx="13"/>
          </p:nvPr>
        </p:nvSpPr>
        <p:spPr/>
        <p:txBody>
          <a:bodyPr/>
          <a:lstStyle/>
          <a:p>
            <a:pPr rtl="0" algn="l"/>
            <a:r>
              <a:rPr lang="en-US" dirty="0" smtClean="0"/>
              <a:t>© Grupo ABB</a:t>
            </a:r>
          </a:p>
        </p:txBody>
      </p:sp>
      <p:pic>
        <p:nvPicPr>
          <p:cNvPr id="9" name="Picture 4"/>
          <p:cNvPicPr>
            <a:picLocks noChangeAspect="1" noChangeArrowheads="1"/>
          </p:cNvPicPr>
          <p:nvPr/>
        </p:nvPicPr>
        <p:blipFill>
          <a:blip r:embed="rId3" cstate="print"/>
          <a:srcRect/>
          <a:stretch>
            <a:fillRect/>
          </a:stretch>
        </p:blipFill>
        <p:spPr bwMode="auto">
          <a:xfrm>
            <a:off x="1600200" y="1295400"/>
            <a:ext cx="1001713" cy="1052513"/>
          </a:xfrm>
          <a:prstGeom prst="rect">
            <a:avLst/>
          </a:prstGeom>
          <a:noFill/>
          <a:ln w="12700">
            <a:noFill/>
            <a:miter lim="800000"/>
            <a:headEnd/>
            <a:tailEnd/>
          </a:ln>
        </p:spPr>
      </p:pic>
      <p:sp>
        <p:nvSpPr>
          <p:cNvPr id="10" name="Line 5"/>
          <p:cNvSpPr>
            <a:spLocks noChangeShapeType="1"/>
          </p:cNvSpPr>
          <p:nvPr/>
        </p:nvSpPr>
        <p:spPr bwMode="auto">
          <a:xfrm>
            <a:off x="2438400" y="1981200"/>
            <a:ext cx="3352800" cy="0"/>
          </a:xfrm>
          <a:prstGeom prst="line">
            <a:avLst/>
          </a:prstGeom>
          <a:noFill/>
          <a:ln w="12700">
            <a:solidFill>
              <a:schemeClr val="tx1"/>
            </a:solidFill>
            <a:round/>
            <a:headEnd/>
            <a:tailEnd/>
          </a:ln>
        </p:spPr>
        <p:txBody>
          <a:bodyPr wrap="none" anchor="ctr"/>
          <a:lstStyle/>
          <a:p>
            <a:pPr rtl="0" algn="l"/>
            <a:endParaRPr lang="en-US"/>
          </a:p>
        </p:txBody>
      </p:sp>
      <p:sp>
        <p:nvSpPr>
          <p:cNvPr id="11" name="Rectangle 6"/>
          <p:cNvSpPr>
            <a:spLocks noChangeArrowheads="1"/>
          </p:cNvSpPr>
          <p:nvPr/>
        </p:nvSpPr>
        <p:spPr bwMode="auto">
          <a:xfrm>
            <a:off x="5715000" y="1600200"/>
            <a:ext cx="1295400" cy="762000"/>
          </a:xfrm>
          <a:prstGeom prst="rect">
            <a:avLst/>
          </a:prstGeom>
          <a:solidFill>
            <a:srgbClr val="FF0000"/>
          </a:solidFill>
          <a:ln w="12700">
            <a:solidFill>
              <a:schemeClr val="tx1"/>
            </a:solidFill>
            <a:miter lim="800000"/>
            <a:headEnd/>
            <a:tailEnd/>
          </a:ln>
        </p:spPr>
        <p:txBody>
          <a:bodyPr wrap="none" anchor="ctr"/>
          <a:lstStyle/>
          <a:p>
            <a:pPr algn="ctr" rtl="0"/>
            <a:r>
              <a:rPr lang="en-US" sz="2400" dirty="0"/>
              <a:t>NODO</a:t>
            </a:r>
          </a:p>
        </p:txBody>
      </p:sp>
    </p:spTree>
    <p:extLst>
      <p:ext uri="{BB962C8B-B14F-4D97-AF65-F5344CB8AC3E}">
        <p14:creationId xmlns:p14="http://schemas.microsoft.com/office/powerpoint/2010/main" val="21653891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p:cNvGrpSpPr/>
          <p:nvPr/>
        </p:nvGrpSpPr>
        <p:grpSpPr>
          <a:xfrm>
            <a:off x="303213" y="1676400"/>
            <a:ext cx="8636000" cy="4367213"/>
            <a:chOff x="303213" y="1676400"/>
            <a:chExt cx="8636000" cy="4367213"/>
          </a:xfrm>
        </p:grpSpPr>
        <p:graphicFrame>
          <p:nvGraphicFramePr>
            <p:cNvPr id="1026" name="Object 3"/>
            <p:cNvGraphicFramePr>
              <a:graphicFrameLocks noChangeAspect="1"/>
            </p:cNvGraphicFramePr>
            <p:nvPr>
              <p:extLst>
                <p:ext uri="{D42A27DB-BD31-4B8C-83A1-F6EECF244321}">
                  <p14:modId xmlns:p14="http://schemas.microsoft.com/office/powerpoint/2010/main" val="2658316694"/>
                </p:ext>
              </p:extLst>
            </p:nvPr>
          </p:nvGraphicFramePr>
          <p:xfrm>
            <a:off x="760413" y="1676400"/>
            <a:ext cx="762000" cy="990600"/>
          </p:xfrm>
          <a:graphic>
            <a:graphicData uri="http://schemas.openxmlformats.org/presentationml/2006/ole">
              <mc:AlternateContent xmlns:mc="http://schemas.openxmlformats.org/markup-compatibility/2006">
                <mc:Choice xmlns:v="urn:schemas-microsoft-com:vml" Requires="v">
                  <p:oleObj spid="_x0000_s276960" name="Clip" r:id="rId4" imgW="944280" imgH="1180440" progId="MS_ClipArt_Gallery.2">
                    <p:embed/>
                  </p:oleObj>
                </mc:Choice>
                <mc:Fallback>
                  <p:oleObj name="Clip" r:id="rId4" imgW="944280" imgH="118044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413" y="1676400"/>
                          <a:ext cx="7620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029" name="Group 4"/>
            <p:cNvGrpSpPr>
              <a:grpSpLocks/>
            </p:cNvGrpSpPr>
            <p:nvPr/>
          </p:nvGrpSpPr>
          <p:grpSpPr bwMode="auto">
            <a:xfrm>
              <a:off x="2741613" y="2057400"/>
              <a:ext cx="1231900" cy="481013"/>
              <a:chOff x="1056" y="406"/>
              <a:chExt cx="3646" cy="1908"/>
            </a:xfrm>
          </p:grpSpPr>
          <p:sp>
            <p:nvSpPr>
              <p:cNvPr id="1694" name="Rectangle 5"/>
              <p:cNvSpPr>
                <a:spLocks noChangeArrowheads="1"/>
              </p:cNvSpPr>
              <p:nvPr/>
            </p:nvSpPr>
            <p:spPr bwMode="auto">
              <a:xfrm>
                <a:off x="1056" y="672"/>
                <a:ext cx="3360" cy="1248"/>
              </a:xfrm>
              <a:prstGeom prst="rect">
                <a:avLst/>
              </a:prstGeom>
              <a:solidFill>
                <a:schemeClr val="bg1"/>
              </a:solidFill>
              <a:ln w="9525">
                <a:solidFill>
                  <a:schemeClr val="tx1"/>
                </a:solidFill>
                <a:miter lim="800000"/>
                <a:headEnd/>
                <a:tailEnd/>
              </a:ln>
            </p:spPr>
            <p:txBody>
              <a:bodyPr wrap="none" anchor="ctr"/>
              <a:lstStyle/>
              <a:p>
                <a:pPr algn="ctr" eaLnBrk="0" fontAlgn="base" hangingPunct="0" rtl="0">
                  <a:spcBef>
                    <a:spcPct val="0"/>
                  </a:spcBef>
                  <a:spcAft>
                    <a:spcPct val="0"/>
                  </a:spcAft>
                </a:pPr>
                <a:endParaRPr lang="en-US" sz="2400">
                  <a:solidFill>
                    <a:srgbClr val="0101FF"/>
                  </a:solidFill>
                  <a:latin typeface="Times New Roman" pitchFamily="18" charset="0"/>
                </a:endParaRPr>
              </a:p>
            </p:txBody>
          </p:sp>
          <p:sp>
            <p:nvSpPr>
              <p:cNvPr id="1695" name="Oval 6"/>
              <p:cNvSpPr>
                <a:spLocks noChangeArrowheads="1"/>
              </p:cNvSpPr>
              <p:nvPr/>
            </p:nvSpPr>
            <p:spPr bwMode="auto">
              <a:xfrm>
                <a:off x="4224" y="844"/>
                <a:ext cx="144" cy="86"/>
              </a:xfrm>
              <a:prstGeom prst="ellipse">
                <a:avLst/>
              </a:prstGeom>
              <a:solidFill>
                <a:schemeClr val="tx1"/>
              </a:solid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96" name="Oval 7"/>
              <p:cNvSpPr>
                <a:spLocks noChangeArrowheads="1"/>
              </p:cNvSpPr>
              <p:nvPr/>
            </p:nvSpPr>
            <p:spPr bwMode="auto">
              <a:xfrm>
                <a:off x="1104" y="1576"/>
                <a:ext cx="144" cy="86"/>
              </a:xfrm>
              <a:prstGeom prst="ellipse">
                <a:avLst/>
              </a:prstGeom>
              <a:solidFill>
                <a:schemeClr val="tx1"/>
              </a:solid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97" name="Oval 8"/>
              <p:cNvSpPr>
                <a:spLocks noChangeArrowheads="1"/>
              </p:cNvSpPr>
              <p:nvPr/>
            </p:nvSpPr>
            <p:spPr bwMode="auto">
              <a:xfrm>
                <a:off x="1104" y="801"/>
                <a:ext cx="144" cy="86"/>
              </a:xfrm>
              <a:prstGeom prst="ellipse">
                <a:avLst/>
              </a:prstGeom>
              <a:solidFill>
                <a:schemeClr val="tx1"/>
              </a:solid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98" name="Oval 9"/>
              <p:cNvSpPr>
                <a:spLocks noChangeArrowheads="1"/>
              </p:cNvSpPr>
              <p:nvPr/>
            </p:nvSpPr>
            <p:spPr bwMode="auto">
              <a:xfrm>
                <a:off x="4224" y="1576"/>
                <a:ext cx="144" cy="86"/>
              </a:xfrm>
              <a:prstGeom prst="ellipse">
                <a:avLst/>
              </a:prstGeom>
              <a:solidFill>
                <a:schemeClr val="tx1"/>
              </a:solid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99" name="Text Box 10"/>
              <p:cNvSpPr txBox="1">
                <a:spLocks noChangeArrowheads="1"/>
              </p:cNvSpPr>
              <p:nvPr/>
            </p:nvSpPr>
            <p:spPr bwMode="auto">
              <a:xfrm>
                <a:off x="1670" y="714"/>
                <a:ext cx="451" cy="1335"/>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1600">
                  <a:solidFill>
                    <a:srgbClr val="0101FF"/>
                  </a:solidFill>
                  <a:latin typeface="ABB" pitchFamily="2" charset="0"/>
                </a:endParaRPr>
              </a:p>
            </p:txBody>
          </p:sp>
          <p:sp>
            <p:nvSpPr>
              <p:cNvPr id="1700" name="Text Box 11"/>
              <p:cNvSpPr txBox="1">
                <a:spLocks noChangeArrowheads="1"/>
              </p:cNvSpPr>
              <p:nvPr/>
            </p:nvSpPr>
            <p:spPr bwMode="auto">
              <a:xfrm>
                <a:off x="1923" y="803"/>
                <a:ext cx="451" cy="969"/>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1000">
                  <a:solidFill>
                    <a:srgbClr val="0101FF"/>
                  </a:solidFill>
                  <a:latin typeface="Arial" pitchFamily="34" charset="0"/>
                </a:endParaRPr>
              </a:p>
            </p:txBody>
          </p:sp>
          <p:grpSp>
            <p:nvGrpSpPr>
              <p:cNvPr id="1701" name="Group 12"/>
              <p:cNvGrpSpPr>
                <a:grpSpLocks/>
              </p:cNvGrpSpPr>
              <p:nvPr/>
            </p:nvGrpSpPr>
            <p:grpSpPr bwMode="auto">
              <a:xfrm>
                <a:off x="1231" y="551"/>
                <a:ext cx="505" cy="1498"/>
                <a:chOff x="1375" y="393"/>
                <a:chExt cx="505" cy="1671"/>
              </a:xfrm>
            </p:grpSpPr>
            <p:sp>
              <p:nvSpPr>
                <p:cNvPr id="1859" name="Rectangle 13"/>
                <p:cNvSpPr>
                  <a:spLocks noChangeArrowheads="1"/>
                </p:cNvSpPr>
                <p:nvPr/>
              </p:nvSpPr>
              <p:spPr bwMode="auto">
                <a:xfrm>
                  <a:off x="1440" y="528"/>
                  <a:ext cx="384" cy="1392"/>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60" name="Text Box 14"/>
                <p:cNvSpPr txBox="1">
                  <a:spLocks noChangeArrowheads="1"/>
                </p:cNvSpPr>
                <p:nvPr/>
              </p:nvSpPr>
              <p:spPr bwMode="auto">
                <a:xfrm>
                  <a:off x="1429" y="575"/>
                  <a:ext cx="451" cy="1489"/>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a:solidFill>
                        <a:srgbClr val="292929"/>
                      </a:solidFill>
                      <a:latin typeface="ABB" pitchFamily="2" charset="0"/>
                    </a:rPr>
                    <a:t>UN</a:t>
                  </a:r>
                  <a:endParaRPr lang="en-US" sz="1600">
                    <a:solidFill>
                      <a:srgbClr val="0101FF"/>
                    </a:solidFill>
                    <a:latin typeface="ABB" pitchFamily="2" charset="0"/>
                  </a:endParaRPr>
                </a:p>
              </p:txBody>
            </p:sp>
            <p:sp>
              <p:nvSpPr>
                <p:cNvPr id="1861" name="Text Box 15"/>
                <p:cNvSpPr txBox="1">
                  <a:spLocks noChangeArrowheads="1"/>
                </p:cNvSpPr>
                <p:nvPr/>
              </p:nvSpPr>
              <p:spPr bwMode="auto">
                <a:xfrm rot="10800000">
                  <a:off x="1375" y="393"/>
                  <a:ext cx="451" cy="1489"/>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a:solidFill>
                        <a:srgbClr val="292929"/>
                      </a:solidFill>
                      <a:latin typeface="ABB" pitchFamily="2" charset="0"/>
                    </a:rPr>
                    <a:t>B</a:t>
                  </a:r>
                </a:p>
              </p:txBody>
            </p:sp>
          </p:grpSp>
          <p:grpSp>
            <p:nvGrpSpPr>
              <p:cNvPr id="1702" name="Group 16"/>
              <p:cNvGrpSpPr>
                <a:grpSpLocks/>
              </p:cNvGrpSpPr>
              <p:nvPr/>
            </p:nvGrpSpPr>
            <p:grpSpPr bwMode="auto">
              <a:xfrm>
                <a:off x="3720" y="538"/>
                <a:ext cx="513" cy="1511"/>
                <a:chOff x="1368" y="378"/>
                <a:chExt cx="513" cy="1686"/>
              </a:xfrm>
            </p:grpSpPr>
            <p:sp>
              <p:nvSpPr>
                <p:cNvPr id="1856" name="Rectangle 17"/>
                <p:cNvSpPr>
                  <a:spLocks noChangeArrowheads="1"/>
                </p:cNvSpPr>
                <p:nvPr/>
              </p:nvSpPr>
              <p:spPr bwMode="auto">
                <a:xfrm>
                  <a:off x="1440" y="528"/>
                  <a:ext cx="384" cy="1392"/>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57" name="Text Box 18"/>
                <p:cNvSpPr txBox="1">
                  <a:spLocks noChangeArrowheads="1"/>
                </p:cNvSpPr>
                <p:nvPr/>
              </p:nvSpPr>
              <p:spPr bwMode="auto">
                <a:xfrm>
                  <a:off x="1430" y="576"/>
                  <a:ext cx="451" cy="1488"/>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a:solidFill>
                        <a:srgbClr val="292929"/>
                      </a:solidFill>
                      <a:latin typeface="ABB" pitchFamily="2" charset="0"/>
                    </a:rPr>
                    <a:t>UN</a:t>
                  </a:r>
                  <a:endParaRPr lang="en-US" sz="1600">
                    <a:solidFill>
                      <a:srgbClr val="0101FF"/>
                    </a:solidFill>
                    <a:latin typeface="ABB" pitchFamily="2" charset="0"/>
                  </a:endParaRPr>
                </a:p>
              </p:txBody>
            </p:sp>
            <p:sp>
              <p:nvSpPr>
                <p:cNvPr id="1858" name="Text Box 19"/>
                <p:cNvSpPr txBox="1">
                  <a:spLocks noChangeArrowheads="1"/>
                </p:cNvSpPr>
                <p:nvPr/>
              </p:nvSpPr>
              <p:spPr bwMode="auto">
                <a:xfrm rot="10800000">
                  <a:off x="1368" y="378"/>
                  <a:ext cx="451" cy="1490"/>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a:solidFill>
                        <a:srgbClr val="292929"/>
                      </a:solidFill>
                      <a:latin typeface="ABB" pitchFamily="2" charset="0"/>
                    </a:rPr>
                    <a:t>UN</a:t>
                  </a:r>
                </a:p>
              </p:txBody>
            </p:sp>
          </p:grpSp>
          <p:grpSp>
            <p:nvGrpSpPr>
              <p:cNvPr id="1703" name="Group 20"/>
              <p:cNvGrpSpPr>
                <a:grpSpLocks/>
              </p:cNvGrpSpPr>
              <p:nvPr/>
            </p:nvGrpSpPr>
            <p:grpSpPr bwMode="auto">
              <a:xfrm rot="-5400000">
                <a:off x="1743" y="1054"/>
                <a:ext cx="258" cy="96"/>
                <a:chOff x="2016" y="1584"/>
                <a:chExt cx="480" cy="144"/>
              </a:xfrm>
            </p:grpSpPr>
            <p:sp>
              <p:nvSpPr>
                <p:cNvPr id="1854" name="Rectangle 21"/>
                <p:cNvSpPr>
                  <a:spLocks noChangeArrowheads="1"/>
                </p:cNvSpPr>
                <p:nvPr/>
              </p:nvSpPr>
              <p:spPr bwMode="auto">
                <a:xfrm>
                  <a:off x="2352"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55" name="Rectangle 22"/>
                <p:cNvSpPr>
                  <a:spLocks noChangeArrowheads="1"/>
                </p:cNvSpPr>
                <p:nvPr/>
              </p:nvSpPr>
              <p:spPr bwMode="auto">
                <a:xfrm>
                  <a:off x="2016"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704" name="Text Box 23"/>
              <p:cNvSpPr txBox="1">
                <a:spLocks noChangeArrowheads="1"/>
              </p:cNvSpPr>
              <p:nvPr/>
            </p:nvSpPr>
            <p:spPr bwMode="auto">
              <a:xfrm>
                <a:off x="1826" y="406"/>
                <a:ext cx="451"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p:txBody>
          </p:sp>
          <p:sp>
            <p:nvSpPr>
              <p:cNvPr id="1705" name="Rectangle 24"/>
              <p:cNvSpPr>
                <a:spLocks noChangeArrowheads="1"/>
              </p:cNvSpPr>
              <p:nvPr/>
            </p:nvSpPr>
            <p:spPr bwMode="auto">
              <a:xfrm>
                <a:off x="1728" y="715"/>
                <a:ext cx="2016" cy="215"/>
              </a:xfrm>
              <a:prstGeom prst="rect">
                <a:avLst/>
              </a:prstGeom>
              <a:noFill/>
              <a:ln w="2857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06" name="Text Box 25"/>
              <p:cNvSpPr txBox="1">
                <a:spLocks noChangeArrowheads="1"/>
              </p:cNvSpPr>
              <p:nvPr/>
            </p:nvSpPr>
            <p:spPr bwMode="auto">
              <a:xfrm>
                <a:off x="3090" y="500"/>
                <a:ext cx="451" cy="1814"/>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2400">
                  <a:solidFill>
                    <a:srgbClr val="0101FF"/>
                  </a:solidFill>
                  <a:latin typeface="Times New Roman" pitchFamily="18" charset="0"/>
                </a:endParaRPr>
              </a:p>
            </p:txBody>
          </p:sp>
          <p:sp>
            <p:nvSpPr>
              <p:cNvPr id="1707" name="Text Box 26"/>
              <p:cNvSpPr txBox="1">
                <a:spLocks noChangeArrowheads="1"/>
              </p:cNvSpPr>
              <p:nvPr/>
            </p:nvSpPr>
            <p:spPr bwMode="auto">
              <a:xfrm>
                <a:off x="1873" y="746"/>
                <a:ext cx="451"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p:txBody>
          </p:sp>
          <p:sp>
            <p:nvSpPr>
              <p:cNvPr id="1708" name="Oval 27"/>
              <p:cNvSpPr>
                <a:spLocks noChangeArrowheads="1"/>
              </p:cNvSpPr>
              <p:nvPr/>
            </p:nvSpPr>
            <p:spPr bwMode="auto">
              <a:xfrm>
                <a:off x="2592" y="1095"/>
                <a:ext cx="48" cy="60"/>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09" name="Oval 28"/>
              <p:cNvSpPr>
                <a:spLocks noChangeArrowheads="1"/>
              </p:cNvSpPr>
              <p:nvPr/>
            </p:nvSpPr>
            <p:spPr bwMode="auto">
              <a:xfrm>
                <a:off x="2592" y="1231"/>
                <a:ext cx="48" cy="61"/>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10" name="Oval 29"/>
              <p:cNvSpPr>
                <a:spLocks noChangeArrowheads="1"/>
              </p:cNvSpPr>
              <p:nvPr/>
            </p:nvSpPr>
            <p:spPr bwMode="auto">
              <a:xfrm>
                <a:off x="2592" y="1295"/>
                <a:ext cx="48" cy="60"/>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11" name="Oval 30"/>
              <p:cNvSpPr>
                <a:spLocks noChangeArrowheads="1"/>
              </p:cNvSpPr>
              <p:nvPr/>
            </p:nvSpPr>
            <p:spPr bwMode="auto">
              <a:xfrm>
                <a:off x="2592" y="1145"/>
                <a:ext cx="48" cy="61"/>
              </a:xfrm>
              <a:prstGeom prst="ellipse">
                <a:avLst/>
              </a:prstGeom>
              <a:solidFill>
                <a:srgbClr val="00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12" name="Oval 31"/>
              <p:cNvSpPr>
                <a:spLocks noChangeArrowheads="1"/>
              </p:cNvSpPr>
              <p:nvPr/>
            </p:nvSpPr>
            <p:spPr bwMode="auto">
              <a:xfrm>
                <a:off x="2592" y="1386"/>
                <a:ext cx="48" cy="61"/>
              </a:xfrm>
              <a:prstGeom prst="ellipse">
                <a:avLst/>
              </a:prstGeom>
              <a:solidFill>
                <a:srgbClr val="FF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13" name="Oval 32"/>
              <p:cNvSpPr>
                <a:spLocks noChangeArrowheads="1"/>
              </p:cNvSpPr>
              <p:nvPr/>
            </p:nvSpPr>
            <p:spPr bwMode="auto">
              <a:xfrm>
                <a:off x="2592" y="930"/>
                <a:ext cx="48" cy="61"/>
              </a:xfrm>
              <a:prstGeom prst="ellipse">
                <a:avLst/>
              </a:prstGeom>
              <a:solidFill>
                <a:srgbClr val="FF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14" name="Oval 33"/>
              <p:cNvSpPr>
                <a:spLocks noChangeArrowheads="1"/>
              </p:cNvSpPr>
              <p:nvPr/>
            </p:nvSpPr>
            <p:spPr bwMode="auto">
              <a:xfrm>
                <a:off x="3216" y="1059"/>
                <a:ext cx="48" cy="43"/>
              </a:xfrm>
              <a:prstGeom prst="ellipse">
                <a:avLst/>
              </a:prstGeom>
              <a:solidFill>
                <a:srgbClr val="00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15" name="Text Box 34"/>
              <p:cNvSpPr txBox="1">
                <a:spLocks noChangeArrowheads="1"/>
              </p:cNvSpPr>
              <p:nvPr/>
            </p:nvSpPr>
            <p:spPr bwMode="auto">
              <a:xfrm>
                <a:off x="2499" y="935"/>
                <a:ext cx="451" cy="133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a:p>
                <a:pPr eaLnBrk="0" fontAlgn="base" hangingPunct="0" rtl="0" algn="l">
                  <a:spcBef>
                    <a:spcPct val="0"/>
                  </a:spcBef>
                  <a:spcAft>
                    <a:spcPct val="0"/>
                  </a:spcAft>
                </a:pPr>
                <a:endParaRPr lang="en-US" sz="800">
                  <a:solidFill>
                    <a:srgbClr val="0101FF"/>
                  </a:solidFill>
                  <a:latin typeface="Arial" pitchFamily="34" charset="0"/>
                </a:endParaRPr>
              </a:p>
            </p:txBody>
          </p:sp>
          <p:sp>
            <p:nvSpPr>
              <p:cNvPr id="1716" name="Text Box 35"/>
              <p:cNvSpPr txBox="1">
                <a:spLocks noChangeArrowheads="1"/>
              </p:cNvSpPr>
              <p:nvPr/>
            </p:nvSpPr>
            <p:spPr bwMode="auto">
              <a:xfrm>
                <a:off x="3125" y="620"/>
                <a:ext cx="451"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p:txBody>
          </p:sp>
          <p:grpSp>
            <p:nvGrpSpPr>
              <p:cNvPr id="1717" name="Group 36"/>
              <p:cNvGrpSpPr>
                <a:grpSpLocks/>
              </p:cNvGrpSpPr>
              <p:nvPr/>
            </p:nvGrpSpPr>
            <p:grpSpPr bwMode="auto">
              <a:xfrm>
                <a:off x="1872" y="1533"/>
                <a:ext cx="432" cy="129"/>
                <a:chOff x="1920" y="2592"/>
                <a:chExt cx="528" cy="192"/>
              </a:xfrm>
            </p:grpSpPr>
            <p:sp>
              <p:nvSpPr>
                <p:cNvPr id="1793" name="Rectangle 37"/>
                <p:cNvSpPr>
                  <a:spLocks noChangeArrowheads="1"/>
                </p:cNvSpPr>
                <p:nvPr/>
              </p:nvSpPr>
              <p:spPr bwMode="auto">
                <a:xfrm>
                  <a:off x="1920" y="2592"/>
                  <a:ext cx="528" cy="192"/>
                </a:xfrm>
                <a:prstGeom prst="rect">
                  <a:avLst/>
                </a:prstGeom>
                <a:solidFill>
                  <a:schemeClr val="tx2"/>
                </a:solidFill>
                <a:ln w="2857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794" name="Group 38"/>
                <p:cNvGrpSpPr>
                  <a:grpSpLocks/>
                </p:cNvGrpSpPr>
                <p:nvPr/>
              </p:nvGrpSpPr>
              <p:grpSpPr bwMode="auto">
                <a:xfrm>
                  <a:off x="1959" y="2620"/>
                  <a:ext cx="96" cy="144"/>
                  <a:chOff x="3312" y="3168"/>
                  <a:chExt cx="192" cy="336"/>
                </a:xfrm>
              </p:grpSpPr>
              <p:grpSp>
                <p:nvGrpSpPr>
                  <p:cNvPr id="1840" name="Group 39"/>
                  <p:cNvGrpSpPr>
                    <a:grpSpLocks/>
                  </p:cNvGrpSpPr>
                  <p:nvPr/>
                </p:nvGrpSpPr>
                <p:grpSpPr bwMode="auto">
                  <a:xfrm>
                    <a:off x="3312" y="3168"/>
                    <a:ext cx="192" cy="336"/>
                    <a:chOff x="3312" y="3168"/>
                    <a:chExt cx="192" cy="192"/>
                  </a:xfrm>
                </p:grpSpPr>
                <p:sp>
                  <p:nvSpPr>
                    <p:cNvPr id="1851" name="Line 40"/>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52" name="Line 41"/>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53" name="Line 42"/>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841" name="Line 43"/>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42" name="Line 44"/>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43" name="Line 45"/>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44" name="Line 46"/>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45" name="Line 47"/>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46" name="Line 48"/>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47" name="Line 49"/>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48" name="Line 50"/>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49" name="Line 51"/>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50" name="Line 52"/>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795" name="Group 53"/>
                <p:cNvGrpSpPr>
                  <a:grpSpLocks/>
                </p:cNvGrpSpPr>
                <p:nvPr/>
              </p:nvGrpSpPr>
              <p:grpSpPr bwMode="auto">
                <a:xfrm>
                  <a:off x="2087" y="2627"/>
                  <a:ext cx="96" cy="144"/>
                  <a:chOff x="3312" y="3168"/>
                  <a:chExt cx="192" cy="336"/>
                </a:xfrm>
              </p:grpSpPr>
              <p:grpSp>
                <p:nvGrpSpPr>
                  <p:cNvPr id="1826" name="Group 54"/>
                  <p:cNvGrpSpPr>
                    <a:grpSpLocks/>
                  </p:cNvGrpSpPr>
                  <p:nvPr/>
                </p:nvGrpSpPr>
                <p:grpSpPr bwMode="auto">
                  <a:xfrm>
                    <a:off x="3312" y="3168"/>
                    <a:ext cx="192" cy="336"/>
                    <a:chOff x="3312" y="3168"/>
                    <a:chExt cx="192" cy="192"/>
                  </a:xfrm>
                </p:grpSpPr>
                <p:sp>
                  <p:nvSpPr>
                    <p:cNvPr id="1837" name="Line 55"/>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38" name="Line 56"/>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39" name="Line 57"/>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827" name="Line 58"/>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28" name="Line 59"/>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29" name="Line 60"/>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30" name="Line 61"/>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31" name="Line 62"/>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32" name="Line 63"/>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33" name="Line 64"/>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34" name="Line 65"/>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35" name="Line 66"/>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36" name="Line 67"/>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796" name="Group 68"/>
                <p:cNvGrpSpPr>
                  <a:grpSpLocks/>
                </p:cNvGrpSpPr>
                <p:nvPr/>
              </p:nvGrpSpPr>
              <p:grpSpPr bwMode="auto">
                <a:xfrm>
                  <a:off x="2208" y="2625"/>
                  <a:ext cx="96" cy="144"/>
                  <a:chOff x="3312" y="3168"/>
                  <a:chExt cx="192" cy="336"/>
                </a:xfrm>
              </p:grpSpPr>
              <p:grpSp>
                <p:nvGrpSpPr>
                  <p:cNvPr id="1812" name="Group 69"/>
                  <p:cNvGrpSpPr>
                    <a:grpSpLocks/>
                  </p:cNvGrpSpPr>
                  <p:nvPr/>
                </p:nvGrpSpPr>
                <p:grpSpPr bwMode="auto">
                  <a:xfrm>
                    <a:off x="3312" y="3168"/>
                    <a:ext cx="192" cy="336"/>
                    <a:chOff x="3312" y="3168"/>
                    <a:chExt cx="192" cy="192"/>
                  </a:xfrm>
                </p:grpSpPr>
                <p:sp>
                  <p:nvSpPr>
                    <p:cNvPr id="1823" name="Line 70"/>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24" name="Line 71"/>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25" name="Line 72"/>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813" name="Line 73"/>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14" name="Line 74"/>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15" name="Line 75"/>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16" name="Line 76"/>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17" name="Line 77"/>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18" name="Line 78"/>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19" name="Line 79"/>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20" name="Line 80"/>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21" name="Line 81"/>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22" name="Line 82"/>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797" name="Group 83"/>
                <p:cNvGrpSpPr>
                  <a:grpSpLocks/>
                </p:cNvGrpSpPr>
                <p:nvPr/>
              </p:nvGrpSpPr>
              <p:grpSpPr bwMode="auto">
                <a:xfrm>
                  <a:off x="2336" y="2624"/>
                  <a:ext cx="96" cy="144"/>
                  <a:chOff x="3312" y="3168"/>
                  <a:chExt cx="192" cy="336"/>
                </a:xfrm>
              </p:grpSpPr>
              <p:grpSp>
                <p:nvGrpSpPr>
                  <p:cNvPr id="1798" name="Group 84"/>
                  <p:cNvGrpSpPr>
                    <a:grpSpLocks/>
                  </p:cNvGrpSpPr>
                  <p:nvPr/>
                </p:nvGrpSpPr>
                <p:grpSpPr bwMode="auto">
                  <a:xfrm>
                    <a:off x="3312" y="3168"/>
                    <a:ext cx="192" cy="336"/>
                    <a:chOff x="3312" y="3168"/>
                    <a:chExt cx="192" cy="192"/>
                  </a:xfrm>
                </p:grpSpPr>
                <p:sp>
                  <p:nvSpPr>
                    <p:cNvPr id="1809" name="Line 85"/>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10" name="Line 86"/>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11" name="Line 87"/>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799" name="Line 88"/>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00" name="Line 89"/>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01" name="Line 90"/>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02" name="Line 91"/>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03" name="Line 92"/>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04" name="Line 93"/>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05" name="Line 94"/>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06" name="Line 95"/>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07" name="Line 96"/>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808" name="Line 97"/>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1718" name="Group 98"/>
              <p:cNvGrpSpPr>
                <a:grpSpLocks/>
              </p:cNvGrpSpPr>
              <p:nvPr/>
            </p:nvGrpSpPr>
            <p:grpSpPr bwMode="auto">
              <a:xfrm>
                <a:off x="3120" y="1533"/>
                <a:ext cx="432" cy="129"/>
                <a:chOff x="1920" y="2592"/>
                <a:chExt cx="528" cy="192"/>
              </a:xfrm>
            </p:grpSpPr>
            <p:sp>
              <p:nvSpPr>
                <p:cNvPr id="1732" name="Rectangle 99"/>
                <p:cNvSpPr>
                  <a:spLocks noChangeArrowheads="1"/>
                </p:cNvSpPr>
                <p:nvPr/>
              </p:nvSpPr>
              <p:spPr bwMode="auto">
                <a:xfrm>
                  <a:off x="1920" y="2592"/>
                  <a:ext cx="528" cy="192"/>
                </a:xfrm>
                <a:prstGeom prst="rect">
                  <a:avLst/>
                </a:prstGeom>
                <a:solidFill>
                  <a:schemeClr val="tx2"/>
                </a:solidFill>
                <a:ln w="2857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733" name="Group 100"/>
                <p:cNvGrpSpPr>
                  <a:grpSpLocks/>
                </p:cNvGrpSpPr>
                <p:nvPr/>
              </p:nvGrpSpPr>
              <p:grpSpPr bwMode="auto">
                <a:xfrm>
                  <a:off x="1959" y="2620"/>
                  <a:ext cx="96" cy="144"/>
                  <a:chOff x="3312" y="3168"/>
                  <a:chExt cx="192" cy="336"/>
                </a:xfrm>
              </p:grpSpPr>
              <p:grpSp>
                <p:nvGrpSpPr>
                  <p:cNvPr id="1779" name="Group 101"/>
                  <p:cNvGrpSpPr>
                    <a:grpSpLocks/>
                  </p:cNvGrpSpPr>
                  <p:nvPr/>
                </p:nvGrpSpPr>
                <p:grpSpPr bwMode="auto">
                  <a:xfrm>
                    <a:off x="3312" y="3168"/>
                    <a:ext cx="192" cy="336"/>
                    <a:chOff x="3312" y="3168"/>
                    <a:chExt cx="192" cy="192"/>
                  </a:xfrm>
                </p:grpSpPr>
                <p:sp>
                  <p:nvSpPr>
                    <p:cNvPr id="1790" name="Line 102"/>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91" name="Line 103"/>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92" name="Line 104"/>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780" name="Line 105"/>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81" name="Line 106"/>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82" name="Line 107"/>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83" name="Line 108"/>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84" name="Line 109"/>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85" name="Line 110"/>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86" name="Line 111"/>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87" name="Line 112"/>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88" name="Line 113"/>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89" name="Line 114"/>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734" name="Group 115"/>
                <p:cNvGrpSpPr>
                  <a:grpSpLocks/>
                </p:cNvGrpSpPr>
                <p:nvPr/>
              </p:nvGrpSpPr>
              <p:grpSpPr bwMode="auto">
                <a:xfrm>
                  <a:off x="2087" y="2627"/>
                  <a:ext cx="96" cy="144"/>
                  <a:chOff x="3312" y="3168"/>
                  <a:chExt cx="192" cy="336"/>
                </a:xfrm>
              </p:grpSpPr>
              <p:grpSp>
                <p:nvGrpSpPr>
                  <p:cNvPr id="1765" name="Group 116"/>
                  <p:cNvGrpSpPr>
                    <a:grpSpLocks/>
                  </p:cNvGrpSpPr>
                  <p:nvPr/>
                </p:nvGrpSpPr>
                <p:grpSpPr bwMode="auto">
                  <a:xfrm>
                    <a:off x="3312" y="3168"/>
                    <a:ext cx="192" cy="336"/>
                    <a:chOff x="3312" y="3168"/>
                    <a:chExt cx="192" cy="192"/>
                  </a:xfrm>
                </p:grpSpPr>
                <p:sp>
                  <p:nvSpPr>
                    <p:cNvPr id="1776" name="Line 117"/>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77" name="Line 118"/>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78" name="Line 119"/>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766" name="Line 120"/>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67" name="Line 121"/>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68" name="Line 122"/>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69" name="Line 123"/>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70" name="Line 124"/>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71" name="Line 125"/>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72" name="Line 126"/>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73" name="Line 127"/>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74" name="Line 128"/>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75" name="Line 129"/>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735" name="Group 130"/>
                <p:cNvGrpSpPr>
                  <a:grpSpLocks/>
                </p:cNvGrpSpPr>
                <p:nvPr/>
              </p:nvGrpSpPr>
              <p:grpSpPr bwMode="auto">
                <a:xfrm>
                  <a:off x="2208" y="2625"/>
                  <a:ext cx="96" cy="144"/>
                  <a:chOff x="3312" y="3168"/>
                  <a:chExt cx="192" cy="336"/>
                </a:xfrm>
              </p:grpSpPr>
              <p:grpSp>
                <p:nvGrpSpPr>
                  <p:cNvPr id="1751" name="Group 131"/>
                  <p:cNvGrpSpPr>
                    <a:grpSpLocks/>
                  </p:cNvGrpSpPr>
                  <p:nvPr/>
                </p:nvGrpSpPr>
                <p:grpSpPr bwMode="auto">
                  <a:xfrm>
                    <a:off x="3312" y="3168"/>
                    <a:ext cx="192" cy="336"/>
                    <a:chOff x="3312" y="3168"/>
                    <a:chExt cx="192" cy="192"/>
                  </a:xfrm>
                </p:grpSpPr>
                <p:sp>
                  <p:nvSpPr>
                    <p:cNvPr id="1762" name="Line 132"/>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63" name="Line 133"/>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64" name="Line 134"/>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752" name="Line 135"/>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53" name="Line 136"/>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54" name="Line 137"/>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55" name="Line 138"/>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56" name="Line 139"/>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57" name="Line 140"/>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58" name="Line 141"/>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59" name="Line 142"/>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60" name="Line 143"/>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61" name="Line 144"/>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736" name="Group 145"/>
                <p:cNvGrpSpPr>
                  <a:grpSpLocks/>
                </p:cNvGrpSpPr>
                <p:nvPr/>
              </p:nvGrpSpPr>
              <p:grpSpPr bwMode="auto">
                <a:xfrm>
                  <a:off x="2336" y="2624"/>
                  <a:ext cx="96" cy="144"/>
                  <a:chOff x="3312" y="3168"/>
                  <a:chExt cx="192" cy="336"/>
                </a:xfrm>
              </p:grpSpPr>
              <p:grpSp>
                <p:nvGrpSpPr>
                  <p:cNvPr id="1737" name="Group 146"/>
                  <p:cNvGrpSpPr>
                    <a:grpSpLocks/>
                  </p:cNvGrpSpPr>
                  <p:nvPr/>
                </p:nvGrpSpPr>
                <p:grpSpPr bwMode="auto">
                  <a:xfrm>
                    <a:off x="3312" y="3168"/>
                    <a:ext cx="192" cy="336"/>
                    <a:chOff x="3312" y="3168"/>
                    <a:chExt cx="192" cy="192"/>
                  </a:xfrm>
                </p:grpSpPr>
                <p:sp>
                  <p:nvSpPr>
                    <p:cNvPr id="1748" name="Line 147"/>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49" name="Line 148"/>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50" name="Line 149"/>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738" name="Line 150"/>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39" name="Line 151"/>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40" name="Line 152"/>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41" name="Line 153"/>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42" name="Line 154"/>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43" name="Line 155"/>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44" name="Line 156"/>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45" name="Line 157"/>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46" name="Line 158"/>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47" name="Line 159"/>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1719" name="Group 160"/>
              <p:cNvGrpSpPr>
                <a:grpSpLocks/>
              </p:cNvGrpSpPr>
              <p:nvPr/>
            </p:nvGrpSpPr>
            <p:grpSpPr bwMode="auto">
              <a:xfrm>
                <a:off x="3264" y="1274"/>
                <a:ext cx="240" cy="216"/>
                <a:chOff x="1200" y="3072"/>
                <a:chExt cx="240" cy="240"/>
              </a:xfrm>
            </p:grpSpPr>
            <p:sp>
              <p:nvSpPr>
                <p:cNvPr id="1730" name="Oval 161"/>
                <p:cNvSpPr>
                  <a:spLocks noChangeArrowheads="1"/>
                </p:cNvSpPr>
                <p:nvPr/>
              </p:nvSpPr>
              <p:spPr bwMode="auto">
                <a:xfrm>
                  <a:off x="1200" y="3072"/>
                  <a:ext cx="240" cy="240"/>
                </a:xfrm>
                <a:prstGeom prst="ellipse">
                  <a:avLst/>
                </a:prstGeom>
                <a:solidFill>
                  <a:schemeClr val="tx2"/>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31" name="Line 162"/>
                <p:cNvSpPr>
                  <a:spLocks noChangeShapeType="1"/>
                </p:cNvSpPr>
                <p:nvPr/>
              </p:nvSpPr>
              <p:spPr bwMode="auto">
                <a:xfrm flipH="1">
                  <a:off x="1200" y="3168"/>
                  <a:ext cx="192" cy="48"/>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720" name="Text Box 163"/>
              <p:cNvSpPr txBox="1">
                <a:spLocks noChangeArrowheads="1"/>
              </p:cNvSpPr>
              <p:nvPr/>
            </p:nvSpPr>
            <p:spPr bwMode="auto">
              <a:xfrm>
                <a:off x="1733" y="1092"/>
                <a:ext cx="451"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p:txBody>
          </p:sp>
          <p:sp>
            <p:nvSpPr>
              <p:cNvPr id="1721" name="Text Box 164"/>
              <p:cNvSpPr txBox="1">
                <a:spLocks noChangeArrowheads="1"/>
              </p:cNvSpPr>
              <p:nvPr/>
            </p:nvSpPr>
            <p:spPr bwMode="auto">
              <a:xfrm>
                <a:off x="3166" y="1092"/>
                <a:ext cx="1536"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800">
                    <a:solidFill>
                      <a:srgbClr val="0101FF"/>
                    </a:solidFill>
                    <a:latin typeface="Arial" pitchFamily="34" charset="0"/>
                  </a:rPr>
                  <a:t>VALOR</a:t>
                </a:r>
              </a:p>
            </p:txBody>
          </p:sp>
          <p:grpSp>
            <p:nvGrpSpPr>
              <p:cNvPr id="1722" name="Group 165"/>
              <p:cNvGrpSpPr>
                <a:grpSpLocks/>
              </p:cNvGrpSpPr>
              <p:nvPr/>
            </p:nvGrpSpPr>
            <p:grpSpPr bwMode="auto">
              <a:xfrm rot="10800000">
                <a:off x="1920" y="1791"/>
                <a:ext cx="288" cy="86"/>
                <a:chOff x="2016" y="1584"/>
                <a:chExt cx="480" cy="144"/>
              </a:xfrm>
            </p:grpSpPr>
            <p:sp>
              <p:nvSpPr>
                <p:cNvPr id="1728" name="Rectangle 166"/>
                <p:cNvSpPr>
                  <a:spLocks noChangeArrowheads="1"/>
                </p:cNvSpPr>
                <p:nvPr/>
              </p:nvSpPr>
              <p:spPr bwMode="auto">
                <a:xfrm>
                  <a:off x="2352"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29" name="Rectangle 167"/>
                <p:cNvSpPr>
                  <a:spLocks noChangeArrowheads="1"/>
                </p:cNvSpPr>
                <p:nvPr/>
              </p:nvSpPr>
              <p:spPr bwMode="auto">
                <a:xfrm>
                  <a:off x="2016"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723" name="Group 168"/>
              <p:cNvGrpSpPr>
                <a:grpSpLocks/>
              </p:cNvGrpSpPr>
              <p:nvPr/>
            </p:nvGrpSpPr>
            <p:grpSpPr bwMode="auto">
              <a:xfrm rot="10800000">
                <a:off x="3168" y="1791"/>
                <a:ext cx="288" cy="86"/>
                <a:chOff x="2016" y="1584"/>
                <a:chExt cx="480" cy="144"/>
              </a:xfrm>
            </p:grpSpPr>
            <p:sp>
              <p:nvSpPr>
                <p:cNvPr id="1726" name="Rectangle 169"/>
                <p:cNvSpPr>
                  <a:spLocks noChangeArrowheads="1"/>
                </p:cNvSpPr>
                <p:nvPr/>
              </p:nvSpPr>
              <p:spPr bwMode="auto">
                <a:xfrm>
                  <a:off x="2352"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27" name="Rectangle 170"/>
                <p:cNvSpPr>
                  <a:spLocks noChangeArrowheads="1"/>
                </p:cNvSpPr>
                <p:nvPr/>
              </p:nvSpPr>
              <p:spPr bwMode="auto">
                <a:xfrm>
                  <a:off x="2016"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724" name="Rectangle 171"/>
              <p:cNvSpPr>
                <a:spLocks noChangeArrowheads="1"/>
              </p:cNvSpPr>
              <p:nvPr/>
            </p:nvSpPr>
            <p:spPr bwMode="auto">
              <a:xfrm>
                <a:off x="1728" y="1152"/>
                <a:ext cx="48" cy="384"/>
              </a:xfrm>
              <a:prstGeom prst="rect">
                <a:avLst/>
              </a:prstGeom>
              <a:solidFill>
                <a:srgbClr val="292929"/>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725" name="Rectangle 172"/>
              <p:cNvSpPr>
                <a:spLocks noChangeArrowheads="1"/>
              </p:cNvSpPr>
              <p:nvPr/>
            </p:nvSpPr>
            <p:spPr bwMode="auto">
              <a:xfrm>
                <a:off x="3696" y="1152"/>
                <a:ext cx="48" cy="384"/>
              </a:xfrm>
              <a:prstGeom prst="rect">
                <a:avLst/>
              </a:prstGeom>
              <a:solidFill>
                <a:srgbClr val="292929"/>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030" name="Line 173"/>
            <p:cNvSpPr>
              <a:spLocks noChangeShapeType="1"/>
            </p:cNvSpPr>
            <p:nvPr/>
          </p:nvSpPr>
          <p:spPr bwMode="auto">
            <a:xfrm>
              <a:off x="1446213" y="2286000"/>
              <a:ext cx="1295400" cy="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31" name="Text Box 174"/>
            <p:cNvSpPr txBox="1">
              <a:spLocks noChangeArrowheads="1"/>
            </p:cNvSpPr>
            <p:nvPr/>
          </p:nvSpPr>
          <p:spPr bwMode="auto">
            <a:xfrm>
              <a:off x="1979613" y="2514600"/>
              <a:ext cx="654346" cy="276999"/>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200" dirty="0" smtClean="0">
                  <a:solidFill>
                    <a:srgbClr val="0101FF"/>
                  </a:solidFill>
                  <a:latin typeface="Times New Roman" pitchFamily="18" charset="0"/>
                </a:rPr>
                <a:t>RS-232</a:t>
              </a:r>
              <a:endParaRPr lang="en-US" sz="1200" dirty="0">
                <a:solidFill>
                  <a:srgbClr val="0101FF"/>
                </a:solidFill>
                <a:latin typeface="Times New Roman" pitchFamily="18" charset="0"/>
              </a:endParaRPr>
            </a:p>
          </p:txBody>
        </p:sp>
        <p:sp>
          <p:nvSpPr>
            <p:cNvPr id="1032" name="Line 210"/>
            <p:cNvSpPr>
              <a:spLocks noChangeShapeType="1"/>
            </p:cNvSpPr>
            <p:nvPr/>
          </p:nvSpPr>
          <p:spPr bwMode="auto">
            <a:xfrm flipH="1" flipV="1">
              <a:off x="2208213" y="2362200"/>
              <a:ext cx="76200" cy="228600"/>
            </a:xfrm>
            <a:prstGeom prst="line">
              <a:avLst/>
            </a:prstGeom>
            <a:noFill/>
            <a:ln w="1270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33" name="Text Box 726"/>
            <p:cNvSpPr txBox="1">
              <a:spLocks noChangeArrowheads="1"/>
            </p:cNvSpPr>
            <p:nvPr/>
          </p:nvSpPr>
          <p:spPr bwMode="auto">
            <a:xfrm>
              <a:off x="1887538" y="1712913"/>
              <a:ext cx="1358900" cy="274637"/>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200" u="sng">
                  <a:solidFill>
                    <a:srgbClr val="0101FF"/>
                  </a:solidFill>
                  <a:latin typeface="Times New Roman" pitchFamily="18" charset="0"/>
                </a:rPr>
                <a:t>PUNTO A PUNTO</a:t>
              </a:r>
            </a:p>
          </p:txBody>
        </p:sp>
        <p:sp>
          <p:nvSpPr>
            <p:cNvPr id="1034" name="Text Box 727"/>
            <p:cNvSpPr txBox="1">
              <a:spLocks noChangeArrowheads="1"/>
            </p:cNvSpPr>
            <p:nvPr/>
          </p:nvSpPr>
          <p:spPr bwMode="auto">
            <a:xfrm>
              <a:off x="1430338" y="3617913"/>
              <a:ext cx="2644775" cy="274637"/>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200" u="sng">
                  <a:solidFill>
                    <a:srgbClr val="0101FF"/>
                  </a:solidFill>
                  <a:latin typeface="Times New Roman" pitchFamily="18" charset="0"/>
                </a:rPr>
                <a:t>ANILLO CON MODEMS DE FIBRA ÓPTICA</a:t>
              </a:r>
            </a:p>
          </p:txBody>
        </p:sp>
        <p:sp>
          <p:nvSpPr>
            <p:cNvPr id="1035" name="Text Box 728"/>
            <p:cNvSpPr txBox="1">
              <a:spLocks noChangeArrowheads="1"/>
            </p:cNvSpPr>
            <p:nvPr/>
          </p:nvSpPr>
          <p:spPr bwMode="auto">
            <a:xfrm>
              <a:off x="5205413" y="2413000"/>
              <a:ext cx="2320925" cy="274638"/>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200" u="sng">
                  <a:solidFill>
                    <a:srgbClr val="0101FF"/>
                  </a:solidFill>
                  <a:latin typeface="Times New Roman" pitchFamily="18" charset="0"/>
                </a:rPr>
                <a:t>MODEMS DE RADIOFRECUENCIA</a:t>
              </a:r>
            </a:p>
          </p:txBody>
        </p:sp>
        <p:grpSp>
          <p:nvGrpSpPr>
            <p:cNvPr id="1036" name="Group 729"/>
            <p:cNvGrpSpPr>
              <a:grpSpLocks/>
            </p:cNvGrpSpPr>
            <p:nvPr/>
          </p:nvGrpSpPr>
          <p:grpSpPr bwMode="auto">
            <a:xfrm>
              <a:off x="2817813" y="4419600"/>
              <a:ext cx="381000" cy="228600"/>
              <a:chOff x="384" y="1392"/>
              <a:chExt cx="1872" cy="1008"/>
            </a:xfrm>
          </p:grpSpPr>
          <p:sp>
            <p:nvSpPr>
              <p:cNvPr id="1683" name="Rectangle 730"/>
              <p:cNvSpPr>
                <a:spLocks noChangeArrowheads="1"/>
              </p:cNvSpPr>
              <p:nvPr/>
            </p:nvSpPr>
            <p:spPr bwMode="auto">
              <a:xfrm>
                <a:off x="384" y="1392"/>
                <a:ext cx="1872" cy="1008"/>
              </a:xfrm>
              <a:prstGeom prst="rect">
                <a:avLst/>
              </a:prstGeom>
              <a:solidFill>
                <a:srgbClr val="FFFFCC"/>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84" name="Line 731"/>
              <p:cNvSpPr>
                <a:spLocks noChangeShapeType="1"/>
              </p:cNvSpPr>
              <p:nvPr/>
            </p:nvSpPr>
            <p:spPr bwMode="auto">
              <a:xfrm>
                <a:off x="480" y="2112"/>
                <a:ext cx="1584" cy="0"/>
              </a:xfrm>
              <a:prstGeom prst="line">
                <a:avLst/>
              </a:prstGeom>
              <a:noFill/>
              <a:ln w="381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85" name="Oval 732"/>
              <p:cNvSpPr>
                <a:spLocks noChangeArrowheads="1"/>
              </p:cNvSpPr>
              <p:nvPr/>
            </p:nvSpPr>
            <p:spPr bwMode="auto">
              <a:xfrm>
                <a:off x="576" y="2208"/>
                <a:ext cx="144" cy="144"/>
              </a:xfrm>
              <a:prstGeom prst="ellipse">
                <a:avLst/>
              </a:prstGeom>
              <a:solidFill>
                <a:srgbClr val="FF33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86" name="Oval 733"/>
              <p:cNvSpPr>
                <a:spLocks noChangeArrowheads="1"/>
              </p:cNvSpPr>
              <p:nvPr/>
            </p:nvSpPr>
            <p:spPr bwMode="auto">
              <a:xfrm>
                <a:off x="816" y="2208"/>
                <a:ext cx="144" cy="144"/>
              </a:xfrm>
              <a:prstGeom prst="ellipse">
                <a:avLst/>
              </a:prstGeom>
              <a:solidFill>
                <a:srgbClr val="FF33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87" name="Oval 734"/>
              <p:cNvSpPr>
                <a:spLocks noChangeArrowheads="1"/>
              </p:cNvSpPr>
              <p:nvPr/>
            </p:nvSpPr>
            <p:spPr bwMode="auto">
              <a:xfrm>
                <a:off x="1056" y="2208"/>
                <a:ext cx="144" cy="144"/>
              </a:xfrm>
              <a:prstGeom prst="ellipse">
                <a:avLst/>
              </a:prstGeom>
              <a:solidFill>
                <a:srgbClr val="FF33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88" name="Oval 735"/>
              <p:cNvSpPr>
                <a:spLocks noChangeArrowheads="1"/>
              </p:cNvSpPr>
              <p:nvPr/>
            </p:nvSpPr>
            <p:spPr bwMode="auto">
              <a:xfrm>
                <a:off x="1248" y="2208"/>
                <a:ext cx="144" cy="144"/>
              </a:xfrm>
              <a:prstGeom prst="ellipse">
                <a:avLst/>
              </a:prstGeom>
              <a:solidFill>
                <a:srgbClr val="FF33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89" name="Oval 736"/>
              <p:cNvSpPr>
                <a:spLocks noChangeArrowheads="1"/>
              </p:cNvSpPr>
              <p:nvPr/>
            </p:nvSpPr>
            <p:spPr bwMode="auto">
              <a:xfrm>
                <a:off x="1824" y="2208"/>
                <a:ext cx="144" cy="144"/>
              </a:xfrm>
              <a:prstGeom prst="ellipse">
                <a:avLst/>
              </a:prstGeom>
              <a:solidFill>
                <a:srgbClr val="00CC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90" name="Line 737"/>
              <p:cNvSpPr>
                <a:spLocks noChangeShapeType="1"/>
              </p:cNvSpPr>
              <p:nvPr/>
            </p:nvSpPr>
            <p:spPr bwMode="auto">
              <a:xfrm>
                <a:off x="768" y="1968"/>
                <a:ext cx="1104"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91" name="Line 738"/>
              <p:cNvSpPr>
                <a:spLocks noChangeShapeType="1"/>
              </p:cNvSpPr>
              <p:nvPr/>
            </p:nvSpPr>
            <p:spPr bwMode="auto">
              <a:xfrm>
                <a:off x="768" y="1536"/>
                <a:ext cx="1104"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92" name="Line 739"/>
              <p:cNvSpPr>
                <a:spLocks noChangeShapeType="1"/>
              </p:cNvSpPr>
              <p:nvPr/>
            </p:nvSpPr>
            <p:spPr bwMode="auto">
              <a:xfrm>
                <a:off x="768" y="1680"/>
                <a:ext cx="1104"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93" name="Line 740"/>
              <p:cNvSpPr>
                <a:spLocks noChangeShapeType="1"/>
              </p:cNvSpPr>
              <p:nvPr/>
            </p:nvSpPr>
            <p:spPr bwMode="auto">
              <a:xfrm>
                <a:off x="768" y="1824"/>
                <a:ext cx="1104"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037" name="Group 741"/>
            <p:cNvGrpSpPr>
              <a:grpSpLocks/>
            </p:cNvGrpSpPr>
            <p:nvPr/>
          </p:nvGrpSpPr>
          <p:grpSpPr bwMode="auto">
            <a:xfrm>
              <a:off x="2513013" y="3810000"/>
              <a:ext cx="1231900" cy="481013"/>
              <a:chOff x="1056" y="406"/>
              <a:chExt cx="3646" cy="1908"/>
            </a:xfrm>
          </p:grpSpPr>
          <p:sp>
            <p:nvSpPr>
              <p:cNvPr id="1515" name="Rectangle 742"/>
              <p:cNvSpPr>
                <a:spLocks noChangeArrowheads="1"/>
              </p:cNvSpPr>
              <p:nvPr/>
            </p:nvSpPr>
            <p:spPr bwMode="auto">
              <a:xfrm>
                <a:off x="1056" y="672"/>
                <a:ext cx="3360" cy="1248"/>
              </a:xfrm>
              <a:prstGeom prst="rect">
                <a:avLst/>
              </a:prstGeom>
              <a:solidFill>
                <a:schemeClr val="bg1"/>
              </a:solidFill>
              <a:ln w="9525">
                <a:solidFill>
                  <a:schemeClr val="tx1"/>
                </a:solidFill>
                <a:miter lim="800000"/>
                <a:headEnd/>
                <a:tailEnd/>
              </a:ln>
            </p:spPr>
            <p:txBody>
              <a:bodyPr wrap="none" anchor="ctr"/>
              <a:lstStyle/>
              <a:p>
                <a:pPr algn="ctr" eaLnBrk="0" fontAlgn="base" hangingPunct="0" rtl="0">
                  <a:spcBef>
                    <a:spcPct val="0"/>
                  </a:spcBef>
                  <a:spcAft>
                    <a:spcPct val="0"/>
                  </a:spcAft>
                </a:pPr>
                <a:endParaRPr lang="en-US" sz="2400">
                  <a:solidFill>
                    <a:srgbClr val="0101FF"/>
                  </a:solidFill>
                  <a:latin typeface="Times New Roman" pitchFamily="18" charset="0"/>
                </a:endParaRPr>
              </a:p>
            </p:txBody>
          </p:sp>
          <p:sp>
            <p:nvSpPr>
              <p:cNvPr id="1516" name="Oval 743"/>
              <p:cNvSpPr>
                <a:spLocks noChangeArrowheads="1"/>
              </p:cNvSpPr>
              <p:nvPr/>
            </p:nvSpPr>
            <p:spPr bwMode="auto">
              <a:xfrm>
                <a:off x="4224" y="844"/>
                <a:ext cx="144" cy="86"/>
              </a:xfrm>
              <a:prstGeom prst="ellipse">
                <a:avLst/>
              </a:prstGeom>
              <a:solidFill>
                <a:schemeClr val="tx1"/>
              </a:solid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17" name="Oval 744"/>
              <p:cNvSpPr>
                <a:spLocks noChangeArrowheads="1"/>
              </p:cNvSpPr>
              <p:nvPr/>
            </p:nvSpPr>
            <p:spPr bwMode="auto">
              <a:xfrm>
                <a:off x="1104" y="1576"/>
                <a:ext cx="144" cy="86"/>
              </a:xfrm>
              <a:prstGeom prst="ellipse">
                <a:avLst/>
              </a:prstGeom>
              <a:solidFill>
                <a:schemeClr val="tx1"/>
              </a:solid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18" name="Oval 745"/>
              <p:cNvSpPr>
                <a:spLocks noChangeArrowheads="1"/>
              </p:cNvSpPr>
              <p:nvPr/>
            </p:nvSpPr>
            <p:spPr bwMode="auto">
              <a:xfrm>
                <a:off x="1104" y="801"/>
                <a:ext cx="144" cy="86"/>
              </a:xfrm>
              <a:prstGeom prst="ellipse">
                <a:avLst/>
              </a:prstGeom>
              <a:solidFill>
                <a:schemeClr val="tx1"/>
              </a:solid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19" name="Oval 746"/>
              <p:cNvSpPr>
                <a:spLocks noChangeArrowheads="1"/>
              </p:cNvSpPr>
              <p:nvPr/>
            </p:nvSpPr>
            <p:spPr bwMode="auto">
              <a:xfrm>
                <a:off x="4224" y="1576"/>
                <a:ext cx="144" cy="86"/>
              </a:xfrm>
              <a:prstGeom prst="ellipse">
                <a:avLst/>
              </a:prstGeom>
              <a:solidFill>
                <a:schemeClr val="tx1"/>
              </a:solid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20" name="Text Box 747"/>
              <p:cNvSpPr txBox="1">
                <a:spLocks noChangeArrowheads="1"/>
              </p:cNvSpPr>
              <p:nvPr/>
            </p:nvSpPr>
            <p:spPr bwMode="auto">
              <a:xfrm>
                <a:off x="1670" y="714"/>
                <a:ext cx="451" cy="1335"/>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1600">
                  <a:solidFill>
                    <a:srgbClr val="0101FF"/>
                  </a:solidFill>
                  <a:latin typeface="ABB" pitchFamily="2" charset="0"/>
                </a:endParaRPr>
              </a:p>
            </p:txBody>
          </p:sp>
          <p:sp>
            <p:nvSpPr>
              <p:cNvPr id="1521" name="Text Box 748"/>
              <p:cNvSpPr txBox="1">
                <a:spLocks noChangeArrowheads="1"/>
              </p:cNvSpPr>
              <p:nvPr/>
            </p:nvSpPr>
            <p:spPr bwMode="auto">
              <a:xfrm>
                <a:off x="1923" y="803"/>
                <a:ext cx="451" cy="969"/>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1000">
                  <a:solidFill>
                    <a:srgbClr val="0101FF"/>
                  </a:solidFill>
                  <a:latin typeface="Arial" pitchFamily="34" charset="0"/>
                </a:endParaRPr>
              </a:p>
            </p:txBody>
          </p:sp>
          <p:grpSp>
            <p:nvGrpSpPr>
              <p:cNvPr id="1522" name="Group 749"/>
              <p:cNvGrpSpPr>
                <a:grpSpLocks/>
              </p:cNvGrpSpPr>
              <p:nvPr/>
            </p:nvGrpSpPr>
            <p:grpSpPr bwMode="auto">
              <a:xfrm>
                <a:off x="1231" y="551"/>
                <a:ext cx="505" cy="1498"/>
                <a:chOff x="1375" y="393"/>
                <a:chExt cx="505" cy="1671"/>
              </a:xfrm>
            </p:grpSpPr>
            <p:sp>
              <p:nvSpPr>
                <p:cNvPr id="1680" name="Rectangle 750"/>
                <p:cNvSpPr>
                  <a:spLocks noChangeArrowheads="1"/>
                </p:cNvSpPr>
                <p:nvPr/>
              </p:nvSpPr>
              <p:spPr bwMode="auto">
                <a:xfrm>
                  <a:off x="1440" y="528"/>
                  <a:ext cx="384" cy="1392"/>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81" name="Text Box 751"/>
                <p:cNvSpPr txBox="1">
                  <a:spLocks noChangeArrowheads="1"/>
                </p:cNvSpPr>
                <p:nvPr/>
              </p:nvSpPr>
              <p:spPr bwMode="auto">
                <a:xfrm>
                  <a:off x="1429" y="575"/>
                  <a:ext cx="451" cy="1489"/>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a:solidFill>
                        <a:srgbClr val="292929"/>
                      </a:solidFill>
                      <a:latin typeface="ABB" pitchFamily="2" charset="0"/>
                    </a:rPr>
                    <a:t>UN</a:t>
                  </a:r>
                  <a:endParaRPr lang="en-US" sz="1600">
                    <a:solidFill>
                      <a:srgbClr val="0101FF"/>
                    </a:solidFill>
                    <a:latin typeface="ABB" pitchFamily="2" charset="0"/>
                  </a:endParaRPr>
                </a:p>
              </p:txBody>
            </p:sp>
            <p:sp>
              <p:nvSpPr>
                <p:cNvPr id="1682" name="Text Box 752"/>
                <p:cNvSpPr txBox="1">
                  <a:spLocks noChangeArrowheads="1"/>
                </p:cNvSpPr>
                <p:nvPr/>
              </p:nvSpPr>
              <p:spPr bwMode="auto">
                <a:xfrm rot="10800000">
                  <a:off x="1375" y="393"/>
                  <a:ext cx="451" cy="1489"/>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a:solidFill>
                        <a:srgbClr val="292929"/>
                      </a:solidFill>
                      <a:latin typeface="ABB" pitchFamily="2" charset="0"/>
                    </a:rPr>
                    <a:t>B</a:t>
                  </a:r>
                </a:p>
              </p:txBody>
            </p:sp>
          </p:grpSp>
          <p:grpSp>
            <p:nvGrpSpPr>
              <p:cNvPr id="1523" name="Group 753"/>
              <p:cNvGrpSpPr>
                <a:grpSpLocks/>
              </p:cNvGrpSpPr>
              <p:nvPr/>
            </p:nvGrpSpPr>
            <p:grpSpPr bwMode="auto">
              <a:xfrm>
                <a:off x="3720" y="538"/>
                <a:ext cx="513" cy="1511"/>
                <a:chOff x="1368" y="378"/>
                <a:chExt cx="513" cy="1686"/>
              </a:xfrm>
            </p:grpSpPr>
            <p:sp>
              <p:nvSpPr>
                <p:cNvPr id="1677" name="Rectangle 754"/>
                <p:cNvSpPr>
                  <a:spLocks noChangeArrowheads="1"/>
                </p:cNvSpPr>
                <p:nvPr/>
              </p:nvSpPr>
              <p:spPr bwMode="auto">
                <a:xfrm>
                  <a:off x="1440" y="528"/>
                  <a:ext cx="384" cy="1392"/>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78" name="Text Box 755"/>
                <p:cNvSpPr txBox="1">
                  <a:spLocks noChangeArrowheads="1"/>
                </p:cNvSpPr>
                <p:nvPr/>
              </p:nvSpPr>
              <p:spPr bwMode="auto">
                <a:xfrm>
                  <a:off x="1430" y="576"/>
                  <a:ext cx="451" cy="1488"/>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a:solidFill>
                        <a:srgbClr val="292929"/>
                      </a:solidFill>
                      <a:latin typeface="ABB" pitchFamily="2" charset="0"/>
                    </a:rPr>
                    <a:t>UN</a:t>
                  </a:r>
                  <a:endParaRPr lang="en-US" sz="1600">
                    <a:solidFill>
                      <a:srgbClr val="0101FF"/>
                    </a:solidFill>
                    <a:latin typeface="ABB" pitchFamily="2" charset="0"/>
                  </a:endParaRPr>
                </a:p>
              </p:txBody>
            </p:sp>
            <p:sp>
              <p:nvSpPr>
                <p:cNvPr id="1679" name="Text Box 756"/>
                <p:cNvSpPr txBox="1">
                  <a:spLocks noChangeArrowheads="1"/>
                </p:cNvSpPr>
                <p:nvPr/>
              </p:nvSpPr>
              <p:spPr bwMode="auto">
                <a:xfrm rot="10800000">
                  <a:off x="1368" y="378"/>
                  <a:ext cx="451" cy="1490"/>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a:solidFill>
                        <a:srgbClr val="292929"/>
                      </a:solidFill>
                      <a:latin typeface="ABB" pitchFamily="2" charset="0"/>
                    </a:rPr>
                    <a:t>UN</a:t>
                  </a:r>
                </a:p>
              </p:txBody>
            </p:sp>
          </p:grpSp>
          <p:grpSp>
            <p:nvGrpSpPr>
              <p:cNvPr id="1524" name="Group 757"/>
              <p:cNvGrpSpPr>
                <a:grpSpLocks/>
              </p:cNvGrpSpPr>
              <p:nvPr/>
            </p:nvGrpSpPr>
            <p:grpSpPr bwMode="auto">
              <a:xfrm rot="-5400000">
                <a:off x="1743" y="1054"/>
                <a:ext cx="258" cy="96"/>
                <a:chOff x="2016" y="1584"/>
                <a:chExt cx="480" cy="144"/>
              </a:xfrm>
            </p:grpSpPr>
            <p:sp>
              <p:nvSpPr>
                <p:cNvPr id="1675" name="Rectangle 758"/>
                <p:cNvSpPr>
                  <a:spLocks noChangeArrowheads="1"/>
                </p:cNvSpPr>
                <p:nvPr/>
              </p:nvSpPr>
              <p:spPr bwMode="auto">
                <a:xfrm>
                  <a:off x="2352"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76" name="Rectangle 759"/>
                <p:cNvSpPr>
                  <a:spLocks noChangeArrowheads="1"/>
                </p:cNvSpPr>
                <p:nvPr/>
              </p:nvSpPr>
              <p:spPr bwMode="auto">
                <a:xfrm>
                  <a:off x="2016"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525" name="Text Box 760"/>
              <p:cNvSpPr txBox="1">
                <a:spLocks noChangeArrowheads="1"/>
              </p:cNvSpPr>
              <p:nvPr/>
            </p:nvSpPr>
            <p:spPr bwMode="auto">
              <a:xfrm>
                <a:off x="1826" y="406"/>
                <a:ext cx="451"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p:txBody>
          </p:sp>
          <p:sp>
            <p:nvSpPr>
              <p:cNvPr id="1526" name="Rectangle 761"/>
              <p:cNvSpPr>
                <a:spLocks noChangeArrowheads="1"/>
              </p:cNvSpPr>
              <p:nvPr/>
            </p:nvSpPr>
            <p:spPr bwMode="auto">
              <a:xfrm>
                <a:off x="1728" y="715"/>
                <a:ext cx="2016" cy="215"/>
              </a:xfrm>
              <a:prstGeom prst="rect">
                <a:avLst/>
              </a:prstGeom>
              <a:noFill/>
              <a:ln w="2857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27" name="Text Box 762"/>
              <p:cNvSpPr txBox="1">
                <a:spLocks noChangeArrowheads="1"/>
              </p:cNvSpPr>
              <p:nvPr/>
            </p:nvSpPr>
            <p:spPr bwMode="auto">
              <a:xfrm>
                <a:off x="3090" y="500"/>
                <a:ext cx="451" cy="1814"/>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2400">
                  <a:solidFill>
                    <a:srgbClr val="0101FF"/>
                  </a:solidFill>
                  <a:latin typeface="Times New Roman" pitchFamily="18" charset="0"/>
                </a:endParaRPr>
              </a:p>
            </p:txBody>
          </p:sp>
          <p:sp>
            <p:nvSpPr>
              <p:cNvPr id="1528" name="Text Box 763"/>
              <p:cNvSpPr txBox="1">
                <a:spLocks noChangeArrowheads="1"/>
              </p:cNvSpPr>
              <p:nvPr/>
            </p:nvSpPr>
            <p:spPr bwMode="auto">
              <a:xfrm>
                <a:off x="1873" y="746"/>
                <a:ext cx="451"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p:txBody>
          </p:sp>
          <p:sp>
            <p:nvSpPr>
              <p:cNvPr id="1529" name="Oval 764"/>
              <p:cNvSpPr>
                <a:spLocks noChangeArrowheads="1"/>
              </p:cNvSpPr>
              <p:nvPr/>
            </p:nvSpPr>
            <p:spPr bwMode="auto">
              <a:xfrm>
                <a:off x="2592" y="1095"/>
                <a:ext cx="48" cy="60"/>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30" name="Oval 765"/>
              <p:cNvSpPr>
                <a:spLocks noChangeArrowheads="1"/>
              </p:cNvSpPr>
              <p:nvPr/>
            </p:nvSpPr>
            <p:spPr bwMode="auto">
              <a:xfrm>
                <a:off x="2592" y="1231"/>
                <a:ext cx="48" cy="61"/>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31" name="Oval 766"/>
              <p:cNvSpPr>
                <a:spLocks noChangeArrowheads="1"/>
              </p:cNvSpPr>
              <p:nvPr/>
            </p:nvSpPr>
            <p:spPr bwMode="auto">
              <a:xfrm>
                <a:off x="2592" y="1295"/>
                <a:ext cx="48" cy="60"/>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32" name="Oval 767"/>
              <p:cNvSpPr>
                <a:spLocks noChangeArrowheads="1"/>
              </p:cNvSpPr>
              <p:nvPr/>
            </p:nvSpPr>
            <p:spPr bwMode="auto">
              <a:xfrm>
                <a:off x="2592" y="1145"/>
                <a:ext cx="48" cy="61"/>
              </a:xfrm>
              <a:prstGeom prst="ellipse">
                <a:avLst/>
              </a:prstGeom>
              <a:solidFill>
                <a:srgbClr val="00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33" name="Oval 768"/>
              <p:cNvSpPr>
                <a:spLocks noChangeArrowheads="1"/>
              </p:cNvSpPr>
              <p:nvPr/>
            </p:nvSpPr>
            <p:spPr bwMode="auto">
              <a:xfrm>
                <a:off x="2592" y="1386"/>
                <a:ext cx="48" cy="61"/>
              </a:xfrm>
              <a:prstGeom prst="ellipse">
                <a:avLst/>
              </a:prstGeom>
              <a:solidFill>
                <a:srgbClr val="FF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34" name="Oval 769"/>
              <p:cNvSpPr>
                <a:spLocks noChangeArrowheads="1"/>
              </p:cNvSpPr>
              <p:nvPr/>
            </p:nvSpPr>
            <p:spPr bwMode="auto">
              <a:xfrm>
                <a:off x="2592" y="930"/>
                <a:ext cx="48" cy="61"/>
              </a:xfrm>
              <a:prstGeom prst="ellipse">
                <a:avLst/>
              </a:prstGeom>
              <a:solidFill>
                <a:srgbClr val="FF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35" name="Oval 770"/>
              <p:cNvSpPr>
                <a:spLocks noChangeArrowheads="1"/>
              </p:cNvSpPr>
              <p:nvPr/>
            </p:nvSpPr>
            <p:spPr bwMode="auto">
              <a:xfrm>
                <a:off x="3216" y="1059"/>
                <a:ext cx="48" cy="43"/>
              </a:xfrm>
              <a:prstGeom prst="ellipse">
                <a:avLst/>
              </a:prstGeom>
              <a:solidFill>
                <a:srgbClr val="00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36" name="Text Box 771"/>
              <p:cNvSpPr txBox="1">
                <a:spLocks noChangeArrowheads="1"/>
              </p:cNvSpPr>
              <p:nvPr/>
            </p:nvSpPr>
            <p:spPr bwMode="auto">
              <a:xfrm>
                <a:off x="2499" y="935"/>
                <a:ext cx="451" cy="133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a:p>
                <a:pPr eaLnBrk="0" fontAlgn="base" hangingPunct="0" rtl="0" algn="l">
                  <a:spcBef>
                    <a:spcPct val="0"/>
                  </a:spcBef>
                  <a:spcAft>
                    <a:spcPct val="0"/>
                  </a:spcAft>
                </a:pPr>
                <a:endParaRPr lang="en-US" sz="800">
                  <a:solidFill>
                    <a:srgbClr val="0101FF"/>
                  </a:solidFill>
                  <a:latin typeface="Arial" pitchFamily="34" charset="0"/>
                </a:endParaRPr>
              </a:p>
            </p:txBody>
          </p:sp>
          <p:sp>
            <p:nvSpPr>
              <p:cNvPr id="1537" name="Text Box 772"/>
              <p:cNvSpPr txBox="1">
                <a:spLocks noChangeArrowheads="1"/>
              </p:cNvSpPr>
              <p:nvPr/>
            </p:nvSpPr>
            <p:spPr bwMode="auto">
              <a:xfrm>
                <a:off x="3125" y="620"/>
                <a:ext cx="451"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p:txBody>
          </p:sp>
          <p:grpSp>
            <p:nvGrpSpPr>
              <p:cNvPr id="1538" name="Group 773"/>
              <p:cNvGrpSpPr>
                <a:grpSpLocks/>
              </p:cNvGrpSpPr>
              <p:nvPr/>
            </p:nvGrpSpPr>
            <p:grpSpPr bwMode="auto">
              <a:xfrm>
                <a:off x="1872" y="1533"/>
                <a:ext cx="432" cy="129"/>
                <a:chOff x="1920" y="2592"/>
                <a:chExt cx="528" cy="192"/>
              </a:xfrm>
            </p:grpSpPr>
            <p:sp>
              <p:nvSpPr>
                <p:cNvPr id="1614" name="Rectangle 774"/>
                <p:cNvSpPr>
                  <a:spLocks noChangeArrowheads="1"/>
                </p:cNvSpPr>
                <p:nvPr/>
              </p:nvSpPr>
              <p:spPr bwMode="auto">
                <a:xfrm>
                  <a:off x="1920" y="2592"/>
                  <a:ext cx="528" cy="192"/>
                </a:xfrm>
                <a:prstGeom prst="rect">
                  <a:avLst/>
                </a:prstGeom>
                <a:solidFill>
                  <a:schemeClr val="tx2"/>
                </a:solidFill>
                <a:ln w="2857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615" name="Group 775"/>
                <p:cNvGrpSpPr>
                  <a:grpSpLocks/>
                </p:cNvGrpSpPr>
                <p:nvPr/>
              </p:nvGrpSpPr>
              <p:grpSpPr bwMode="auto">
                <a:xfrm>
                  <a:off x="1959" y="2620"/>
                  <a:ext cx="96" cy="144"/>
                  <a:chOff x="3312" y="3168"/>
                  <a:chExt cx="192" cy="336"/>
                </a:xfrm>
              </p:grpSpPr>
              <p:grpSp>
                <p:nvGrpSpPr>
                  <p:cNvPr id="1661" name="Group 776"/>
                  <p:cNvGrpSpPr>
                    <a:grpSpLocks/>
                  </p:cNvGrpSpPr>
                  <p:nvPr/>
                </p:nvGrpSpPr>
                <p:grpSpPr bwMode="auto">
                  <a:xfrm>
                    <a:off x="3312" y="3168"/>
                    <a:ext cx="192" cy="336"/>
                    <a:chOff x="3312" y="3168"/>
                    <a:chExt cx="192" cy="192"/>
                  </a:xfrm>
                </p:grpSpPr>
                <p:sp>
                  <p:nvSpPr>
                    <p:cNvPr id="1672" name="Line 777"/>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73" name="Line 778"/>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74" name="Line 779"/>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662" name="Line 780"/>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63" name="Line 781"/>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64" name="Line 782"/>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65" name="Line 783"/>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66" name="Line 784"/>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67" name="Line 785"/>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68" name="Line 786"/>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69" name="Line 787"/>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70" name="Line 788"/>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71" name="Line 789"/>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616" name="Group 790"/>
                <p:cNvGrpSpPr>
                  <a:grpSpLocks/>
                </p:cNvGrpSpPr>
                <p:nvPr/>
              </p:nvGrpSpPr>
              <p:grpSpPr bwMode="auto">
                <a:xfrm>
                  <a:off x="2087" y="2627"/>
                  <a:ext cx="96" cy="144"/>
                  <a:chOff x="3312" y="3168"/>
                  <a:chExt cx="192" cy="336"/>
                </a:xfrm>
              </p:grpSpPr>
              <p:grpSp>
                <p:nvGrpSpPr>
                  <p:cNvPr id="1647" name="Group 791"/>
                  <p:cNvGrpSpPr>
                    <a:grpSpLocks/>
                  </p:cNvGrpSpPr>
                  <p:nvPr/>
                </p:nvGrpSpPr>
                <p:grpSpPr bwMode="auto">
                  <a:xfrm>
                    <a:off x="3312" y="3168"/>
                    <a:ext cx="192" cy="336"/>
                    <a:chOff x="3312" y="3168"/>
                    <a:chExt cx="192" cy="192"/>
                  </a:xfrm>
                </p:grpSpPr>
                <p:sp>
                  <p:nvSpPr>
                    <p:cNvPr id="1658" name="Line 792"/>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59" name="Line 793"/>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60" name="Line 794"/>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648" name="Line 795"/>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49" name="Line 796"/>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50" name="Line 797"/>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51" name="Line 798"/>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52" name="Line 799"/>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53" name="Line 800"/>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54" name="Line 801"/>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55" name="Line 802"/>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56" name="Line 803"/>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57" name="Line 804"/>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617" name="Group 805"/>
                <p:cNvGrpSpPr>
                  <a:grpSpLocks/>
                </p:cNvGrpSpPr>
                <p:nvPr/>
              </p:nvGrpSpPr>
              <p:grpSpPr bwMode="auto">
                <a:xfrm>
                  <a:off x="2208" y="2625"/>
                  <a:ext cx="96" cy="144"/>
                  <a:chOff x="3312" y="3168"/>
                  <a:chExt cx="192" cy="336"/>
                </a:xfrm>
              </p:grpSpPr>
              <p:grpSp>
                <p:nvGrpSpPr>
                  <p:cNvPr id="1633" name="Group 806"/>
                  <p:cNvGrpSpPr>
                    <a:grpSpLocks/>
                  </p:cNvGrpSpPr>
                  <p:nvPr/>
                </p:nvGrpSpPr>
                <p:grpSpPr bwMode="auto">
                  <a:xfrm>
                    <a:off x="3312" y="3168"/>
                    <a:ext cx="192" cy="336"/>
                    <a:chOff x="3312" y="3168"/>
                    <a:chExt cx="192" cy="192"/>
                  </a:xfrm>
                </p:grpSpPr>
                <p:sp>
                  <p:nvSpPr>
                    <p:cNvPr id="1644" name="Line 807"/>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45" name="Line 808"/>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46" name="Line 809"/>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634" name="Line 810"/>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35" name="Line 811"/>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36" name="Line 812"/>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37" name="Line 813"/>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38" name="Line 814"/>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39" name="Line 815"/>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40" name="Line 816"/>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41" name="Line 817"/>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42" name="Line 818"/>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43" name="Line 819"/>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618" name="Group 820"/>
                <p:cNvGrpSpPr>
                  <a:grpSpLocks/>
                </p:cNvGrpSpPr>
                <p:nvPr/>
              </p:nvGrpSpPr>
              <p:grpSpPr bwMode="auto">
                <a:xfrm>
                  <a:off x="2336" y="2624"/>
                  <a:ext cx="96" cy="144"/>
                  <a:chOff x="3312" y="3168"/>
                  <a:chExt cx="192" cy="336"/>
                </a:xfrm>
              </p:grpSpPr>
              <p:grpSp>
                <p:nvGrpSpPr>
                  <p:cNvPr id="1619" name="Group 821"/>
                  <p:cNvGrpSpPr>
                    <a:grpSpLocks/>
                  </p:cNvGrpSpPr>
                  <p:nvPr/>
                </p:nvGrpSpPr>
                <p:grpSpPr bwMode="auto">
                  <a:xfrm>
                    <a:off x="3312" y="3168"/>
                    <a:ext cx="192" cy="336"/>
                    <a:chOff x="3312" y="3168"/>
                    <a:chExt cx="192" cy="192"/>
                  </a:xfrm>
                </p:grpSpPr>
                <p:sp>
                  <p:nvSpPr>
                    <p:cNvPr id="1630" name="Line 822"/>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31" name="Line 823"/>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32" name="Line 824"/>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620" name="Line 825"/>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21" name="Line 826"/>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22" name="Line 827"/>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23" name="Line 828"/>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24" name="Line 829"/>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25" name="Line 830"/>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26" name="Line 831"/>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27" name="Line 832"/>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28" name="Line 833"/>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29" name="Line 834"/>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1539" name="Group 835"/>
              <p:cNvGrpSpPr>
                <a:grpSpLocks/>
              </p:cNvGrpSpPr>
              <p:nvPr/>
            </p:nvGrpSpPr>
            <p:grpSpPr bwMode="auto">
              <a:xfrm>
                <a:off x="3120" y="1533"/>
                <a:ext cx="432" cy="129"/>
                <a:chOff x="1920" y="2592"/>
                <a:chExt cx="528" cy="192"/>
              </a:xfrm>
            </p:grpSpPr>
            <p:sp>
              <p:nvSpPr>
                <p:cNvPr id="1553" name="Rectangle 836"/>
                <p:cNvSpPr>
                  <a:spLocks noChangeArrowheads="1"/>
                </p:cNvSpPr>
                <p:nvPr/>
              </p:nvSpPr>
              <p:spPr bwMode="auto">
                <a:xfrm>
                  <a:off x="1920" y="2592"/>
                  <a:ext cx="528" cy="192"/>
                </a:xfrm>
                <a:prstGeom prst="rect">
                  <a:avLst/>
                </a:prstGeom>
                <a:solidFill>
                  <a:schemeClr val="tx2"/>
                </a:solidFill>
                <a:ln w="2857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554" name="Group 837"/>
                <p:cNvGrpSpPr>
                  <a:grpSpLocks/>
                </p:cNvGrpSpPr>
                <p:nvPr/>
              </p:nvGrpSpPr>
              <p:grpSpPr bwMode="auto">
                <a:xfrm>
                  <a:off x="1959" y="2620"/>
                  <a:ext cx="96" cy="144"/>
                  <a:chOff x="3312" y="3168"/>
                  <a:chExt cx="192" cy="336"/>
                </a:xfrm>
              </p:grpSpPr>
              <p:grpSp>
                <p:nvGrpSpPr>
                  <p:cNvPr id="1600" name="Group 838"/>
                  <p:cNvGrpSpPr>
                    <a:grpSpLocks/>
                  </p:cNvGrpSpPr>
                  <p:nvPr/>
                </p:nvGrpSpPr>
                <p:grpSpPr bwMode="auto">
                  <a:xfrm>
                    <a:off x="3312" y="3168"/>
                    <a:ext cx="192" cy="336"/>
                    <a:chOff x="3312" y="3168"/>
                    <a:chExt cx="192" cy="192"/>
                  </a:xfrm>
                </p:grpSpPr>
                <p:sp>
                  <p:nvSpPr>
                    <p:cNvPr id="1611" name="Line 839"/>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12" name="Line 840"/>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13" name="Line 841"/>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601" name="Line 842"/>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02" name="Line 843"/>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03" name="Line 844"/>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04" name="Line 845"/>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05" name="Line 846"/>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06" name="Line 847"/>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07" name="Line 848"/>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08" name="Line 849"/>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09" name="Line 850"/>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610" name="Line 851"/>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555" name="Group 852"/>
                <p:cNvGrpSpPr>
                  <a:grpSpLocks/>
                </p:cNvGrpSpPr>
                <p:nvPr/>
              </p:nvGrpSpPr>
              <p:grpSpPr bwMode="auto">
                <a:xfrm>
                  <a:off x="2087" y="2627"/>
                  <a:ext cx="96" cy="144"/>
                  <a:chOff x="3312" y="3168"/>
                  <a:chExt cx="192" cy="336"/>
                </a:xfrm>
              </p:grpSpPr>
              <p:grpSp>
                <p:nvGrpSpPr>
                  <p:cNvPr id="1586" name="Group 853"/>
                  <p:cNvGrpSpPr>
                    <a:grpSpLocks/>
                  </p:cNvGrpSpPr>
                  <p:nvPr/>
                </p:nvGrpSpPr>
                <p:grpSpPr bwMode="auto">
                  <a:xfrm>
                    <a:off x="3312" y="3168"/>
                    <a:ext cx="192" cy="336"/>
                    <a:chOff x="3312" y="3168"/>
                    <a:chExt cx="192" cy="192"/>
                  </a:xfrm>
                </p:grpSpPr>
                <p:sp>
                  <p:nvSpPr>
                    <p:cNvPr id="1597" name="Line 854"/>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98" name="Line 855"/>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99" name="Line 856"/>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587" name="Line 857"/>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88" name="Line 858"/>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89" name="Line 859"/>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90" name="Line 860"/>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91" name="Line 861"/>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92" name="Line 862"/>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93" name="Line 863"/>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94" name="Line 864"/>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95" name="Line 865"/>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96" name="Line 866"/>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556" name="Group 867"/>
                <p:cNvGrpSpPr>
                  <a:grpSpLocks/>
                </p:cNvGrpSpPr>
                <p:nvPr/>
              </p:nvGrpSpPr>
              <p:grpSpPr bwMode="auto">
                <a:xfrm>
                  <a:off x="2208" y="2625"/>
                  <a:ext cx="96" cy="144"/>
                  <a:chOff x="3312" y="3168"/>
                  <a:chExt cx="192" cy="336"/>
                </a:xfrm>
              </p:grpSpPr>
              <p:grpSp>
                <p:nvGrpSpPr>
                  <p:cNvPr id="1572" name="Group 868"/>
                  <p:cNvGrpSpPr>
                    <a:grpSpLocks/>
                  </p:cNvGrpSpPr>
                  <p:nvPr/>
                </p:nvGrpSpPr>
                <p:grpSpPr bwMode="auto">
                  <a:xfrm>
                    <a:off x="3312" y="3168"/>
                    <a:ext cx="192" cy="336"/>
                    <a:chOff x="3312" y="3168"/>
                    <a:chExt cx="192" cy="192"/>
                  </a:xfrm>
                </p:grpSpPr>
                <p:sp>
                  <p:nvSpPr>
                    <p:cNvPr id="1583" name="Line 869"/>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84" name="Line 870"/>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85" name="Line 871"/>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573" name="Line 872"/>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74" name="Line 873"/>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75" name="Line 874"/>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76" name="Line 875"/>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77" name="Line 876"/>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78" name="Line 877"/>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79" name="Line 878"/>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80" name="Line 879"/>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81" name="Line 880"/>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82" name="Line 881"/>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557" name="Group 882"/>
                <p:cNvGrpSpPr>
                  <a:grpSpLocks/>
                </p:cNvGrpSpPr>
                <p:nvPr/>
              </p:nvGrpSpPr>
              <p:grpSpPr bwMode="auto">
                <a:xfrm>
                  <a:off x="2336" y="2624"/>
                  <a:ext cx="96" cy="144"/>
                  <a:chOff x="3312" y="3168"/>
                  <a:chExt cx="192" cy="336"/>
                </a:xfrm>
              </p:grpSpPr>
              <p:grpSp>
                <p:nvGrpSpPr>
                  <p:cNvPr id="1558" name="Group 883"/>
                  <p:cNvGrpSpPr>
                    <a:grpSpLocks/>
                  </p:cNvGrpSpPr>
                  <p:nvPr/>
                </p:nvGrpSpPr>
                <p:grpSpPr bwMode="auto">
                  <a:xfrm>
                    <a:off x="3312" y="3168"/>
                    <a:ext cx="192" cy="336"/>
                    <a:chOff x="3312" y="3168"/>
                    <a:chExt cx="192" cy="192"/>
                  </a:xfrm>
                </p:grpSpPr>
                <p:sp>
                  <p:nvSpPr>
                    <p:cNvPr id="1569" name="Line 884"/>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70" name="Line 885"/>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71" name="Line 886"/>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559" name="Line 887"/>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60" name="Line 888"/>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61" name="Line 889"/>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62" name="Line 890"/>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63" name="Line 891"/>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64" name="Line 892"/>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65" name="Line 893"/>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66" name="Line 894"/>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67" name="Line 895"/>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68" name="Line 896"/>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1540" name="Group 897"/>
              <p:cNvGrpSpPr>
                <a:grpSpLocks/>
              </p:cNvGrpSpPr>
              <p:nvPr/>
            </p:nvGrpSpPr>
            <p:grpSpPr bwMode="auto">
              <a:xfrm>
                <a:off x="3264" y="1274"/>
                <a:ext cx="240" cy="216"/>
                <a:chOff x="1200" y="3072"/>
                <a:chExt cx="240" cy="240"/>
              </a:xfrm>
            </p:grpSpPr>
            <p:sp>
              <p:nvSpPr>
                <p:cNvPr id="1551" name="Oval 898"/>
                <p:cNvSpPr>
                  <a:spLocks noChangeArrowheads="1"/>
                </p:cNvSpPr>
                <p:nvPr/>
              </p:nvSpPr>
              <p:spPr bwMode="auto">
                <a:xfrm>
                  <a:off x="1200" y="3072"/>
                  <a:ext cx="240" cy="240"/>
                </a:xfrm>
                <a:prstGeom prst="ellipse">
                  <a:avLst/>
                </a:prstGeom>
                <a:solidFill>
                  <a:schemeClr val="tx2"/>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52" name="Line 899"/>
                <p:cNvSpPr>
                  <a:spLocks noChangeShapeType="1"/>
                </p:cNvSpPr>
                <p:nvPr/>
              </p:nvSpPr>
              <p:spPr bwMode="auto">
                <a:xfrm flipH="1">
                  <a:off x="1200" y="3168"/>
                  <a:ext cx="192" cy="48"/>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541" name="Text Box 900"/>
              <p:cNvSpPr txBox="1">
                <a:spLocks noChangeArrowheads="1"/>
              </p:cNvSpPr>
              <p:nvPr/>
            </p:nvSpPr>
            <p:spPr bwMode="auto">
              <a:xfrm>
                <a:off x="1733" y="1092"/>
                <a:ext cx="451"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p:txBody>
          </p:sp>
          <p:sp>
            <p:nvSpPr>
              <p:cNvPr id="1542" name="Text Box 901"/>
              <p:cNvSpPr txBox="1">
                <a:spLocks noChangeArrowheads="1"/>
              </p:cNvSpPr>
              <p:nvPr/>
            </p:nvSpPr>
            <p:spPr bwMode="auto">
              <a:xfrm>
                <a:off x="3166" y="1092"/>
                <a:ext cx="1536"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800">
                    <a:solidFill>
                      <a:srgbClr val="0101FF"/>
                    </a:solidFill>
                    <a:latin typeface="Arial" pitchFamily="34" charset="0"/>
                  </a:rPr>
                  <a:t>VALOR</a:t>
                </a:r>
              </a:p>
            </p:txBody>
          </p:sp>
          <p:grpSp>
            <p:nvGrpSpPr>
              <p:cNvPr id="1543" name="Group 902"/>
              <p:cNvGrpSpPr>
                <a:grpSpLocks/>
              </p:cNvGrpSpPr>
              <p:nvPr/>
            </p:nvGrpSpPr>
            <p:grpSpPr bwMode="auto">
              <a:xfrm rot="10800000">
                <a:off x="1920" y="1791"/>
                <a:ext cx="288" cy="86"/>
                <a:chOff x="2016" y="1584"/>
                <a:chExt cx="480" cy="144"/>
              </a:xfrm>
            </p:grpSpPr>
            <p:sp>
              <p:nvSpPr>
                <p:cNvPr id="1549" name="Rectangle 903"/>
                <p:cNvSpPr>
                  <a:spLocks noChangeArrowheads="1"/>
                </p:cNvSpPr>
                <p:nvPr/>
              </p:nvSpPr>
              <p:spPr bwMode="auto">
                <a:xfrm>
                  <a:off x="2352"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50" name="Rectangle 904"/>
                <p:cNvSpPr>
                  <a:spLocks noChangeArrowheads="1"/>
                </p:cNvSpPr>
                <p:nvPr/>
              </p:nvSpPr>
              <p:spPr bwMode="auto">
                <a:xfrm>
                  <a:off x="2016"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544" name="Group 905"/>
              <p:cNvGrpSpPr>
                <a:grpSpLocks/>
              </p:cNvGrpSpPr>
              <p:nvPr/>
            </p:nvGrpSpPr>
            <p:grpSpPr bwMode="auto">
              <a:xfrm rot="10800000">
                <a:off x="3168" y="1791"/>
                <a:ext cx="288" cy="86"/>
                <a:chOff x="2016" y="1584"/>
                <a:chExt cx="480" cy="144"/>
              </a:xfrm>
            </p:grpSpPr>
            <p:sp>
              <p:nvSpPr>
                <p:cNvPr id="1547" name="Rectangle 906"/>
                <p:cNvSpPr>
                  <a:spLocks noChangeArrowheads="1"/>
                </p:cNvSpPr>
                <p:nvPr/>
              </p:nvSpPr>
              <p:spPr bwMode="auto">
                <a:xfrm>
                  <a:off x="2352"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48" name="Rectangle 907"/>
                <p:cNvSpPr>
                  <a:spLocks noChangeArrowheads="1"/>
                </p:cNvSpPr>
                <p:nvPr/>
              </p:nvSpPr>
              <p:spPr bwMode="auto">
                <a:xfrm>
                  <a:off x="2016"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545" name="Rectangle 908"/>
              <p:cNvSpPr>
                <a:spLocks noChangeArrowheads="1"/>
              </p:cNvSpPr>
              <p:nvPr/>
            </p:nvSpPr>
            <p:spPr bwMode="auto">
              <a:xfrm>
                <a:off x="1728" y="1152"/>
                <a:ext cx="48" cy="384"/>
              </a:xfrm>
              <a:prstGeom prst="rect">
                <a:avLst/>
              </a:prstGeom>
              <a:solidFill>
                <a:srgbClr val="292929"/>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46" name="Rectangle 909"/>
              <p:cNvSpPr>
                <a:spLocks noChangeArrowheads="1"/>
              </p:cNvSpPr>
              <p:nvPr/>
            </p:nvSpPr>
            <p:spPr bwMode="auto">
              <a:xfrm>
                <a:off x="3696" y="1152"/>
                <a:ext cx="48" cy="384"/>
              </a:xfrm>
              <a:prstGeom prst="rect">
                <a:avLst/>
              </a:prstGeom>
              <a:solidFill>
                <a:srgbClr val="292929"/>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aphicFrame>
          <p:nvGraphicFramePr>
            <p:cNvPr id="1027" name="Object 910"/>
            <p:cNvGraphicFramePr>
              <a:graphicFrameLocks noChangeAspect="1"/>
            </p:cNvGraphicFramePr>
            <p:nvPr>
              <p:extLst>
                <p:ext uri="{D42A27DB-BD31-4B8C-83A1-F6EECF244321}">
                  <p14:modId xmlns:p14="http://schemas.microsoft.com/office/powerpoint/2010/main" val="3239551737"/>
                </p:ext>
              </p:extLst>
            </p:nvPr>
          </p:nvGraphicFramePr>
          <p:xfrm>
            <a:off x="303213" y="4419600"/>
            <a:ext cx="762000" cy="990600"/>
          </p:xfrm>
          <a:graphic>
            <a:graphicData uri="http://schemas.openxmlformats.org/presentationml/2006/ole">
              <mc:AlternateContent xmlns:mc="http://schemas.openxmlformats.org/markup-compatibility/2006">
                <mc:Choice xmlns:v="urn:schemas-microsoft-com:vml" Requires="v">
                  <p:oleObj spid="_x0000_s276961" name="Clip" r:id="rId6" imgW="944280" imgH="1180440" progId="MS_ClipArt_Gallery.2">
                    <p:embed/>
                  </p:oleObj>
                </mc:Choice>
                <mc:Fallback>
                  <p:oleObj name="Clip" r:id="rId6" imgW="944280" imgH="118044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213" y="4419600"/>
                          <a:ext cx="7620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038" name="Group 911"/>
            <p:cNvGrpSpPr>
              <a:grpSpLocks/>
            </p:cNvGrpSpPr>
            <p:nvPr/>
          </p:nvGrpSpPr>
          <p:grpSpPr bwMode="auto">
            <a:xfrm>
              <a:off x="1217613" y="4953000"/>
              <a:ext cx="381000" cy="228600"/>
              <a:chOff x="384" y="1392"/>
              <a:chExt cx="1872" cy="1008"/>
            </a:xfrm>
          </p:grpSpPr>
          <p:sp>
            <p:nvSpPr>
              <p:cNvPr id="1504" name="Rectangle 912"/>
              <p:cNvSpPr>
                <a:spLocks noChangeArrowheads="1"/>
              </p:cNvSpPr>
              <p:nvPr/>
            </p:nvSpPr>
            <p:spPr bwMode="auto">
              <a:xfrm>
                <a:off x="384" y="1392"/>
                <a:ext cx="1872" cy="1008"/>
              </a:xfrm>
              <a:prstGeom prst="rect">
                <a:avLst/>
              </a:prstGeom>
              <a:solidFill>
                <a:srgbClr val="FFFFCC"/>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05" name="Line 913"/>
              <p:cNvSpPr>
                <a:spLocks noChangeShapeType="1"/>
              </p:cNvSpPr>
              <p:nvPr/>
            </p:nvSpPr>
            <p:spPr bwMode="auto">
              <a:xfrm>
                <a:off x="480" y="2112"/>
                <a:ext cx="1584" cy="0"/>
              </a:xfrm>
              <a:prstGeom prst="line">
                <a:avLst/>
              </a:prstGeom>
              <a:noFill/>
              <a:ln w="381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06" name="Oval 914"/>
              <p:cNvSpPr>
                <a:spLocks noChangeArrowheads="1"/>
              </p:cNvSpPr>
              <p:nvPr/>
            </p:nvSpPr>
            <p:spPr bwMode="auto">
              <a:xfrm>
                <a:off x="576" y="2208"/>
                <a:ext cx="144" cy="144"/>
              </a:xfrm>
              <a:prstGeom prst="ellipse">
                <a:avLst/>
              </a:prstGeom>
              <a:solidFill>
                <a:srgbClr val="FF33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07" name="Oval 915"/>
              <p:cNvSpPr>
                <a:spLocks noChangeArrowheads="1"/>
              </p:cNvSpPr>
              <p:nvPr/>
            </p:nvSpPr>
            <p:spPr bwMode="auto">
              <a:xfrm>
                <a:off x="816" y="2208"/>
                <a:ext cx="144" cy="144"/>
              </a:xfrm>
              <a:prstGeom prst="ellipse">
                <a:avLst/>
              </a:prstGeom>
              <a:solidFill>
                <a:srgbClr val="FF33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08" name="Oval 916"/>
              <p:cNvSpPr>
                <a:spLocks noChangeArrowheads="1"/>
              </p:cNvSpPr>
              <p:nvPr/>
            </p:nvSpPr>
            <p:spPr bwMode="auto">
              <a:xfrm>
                <a:off x="1056" y="2208"/>
                <a:ext cx="144" cy="144"/>
              </a:xfrm>
              <a:prstGeom prst="ellipse">
                <a:avLst/>
              </a:prstGeom>
              <a:solidFill>
                <a:srgbClr val="FF33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09" name="Oval 917"/>
              <p:cNvSpPr>
                <a:spLocks noChangeArrowheads="1"/>
              </p:cNvSpPr>
              <p:nvPr/>
            </p:nvSpPr>
            <p:spPr bwMode="auto">
              <a:xfrm>
                <a:off x="1248" y="2208"/>
                <a:ext cx="144" cy="144"/>
              </a:xfrm>
              <a:prstGeom prst="ellipse">
                <a:avLst/>
              </a:prstGeom>
              <a:solidFill>
                <a:srgbClr val="FF33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10" name="Oval 918"/>
              <p:cNvSpPr>
                <a:spLocks noChangeArrowheads="1"/>
              </p:cNvSpPr>
              <p:nvPr/>
            </p:nvSpPr>
            <p:spPr bwMode="auto">
              <a:xfrm>
                <a:off x="1824" y="2208"/>
                <a:ext cx="144" cy="144"/>
              </a:xfrm>
              <a:prstGeom prst="ellipse">
                <a:avLst/>
              </a:prstGeom>
              <a:solidFill>
                <a:srgbClr val="00CC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11" name="Line 919"/>
              <p:cNvSpPr>
                <a:spLocks noChangeShapeType="1"/>
              </p:cNvSpPr>
              <p:nvPr/>
            </p:nvSpPr>
            <p:spPr bwMode="auto">
              <a:xfrm>
                <a:off x="768" y="1968"/>
                <a:ext cx="1104"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12" name="Line 920"/>
              <p:cNvSpPr>
                <a:spLocks noChangeShapeType="1"/>
              </p:cNvSpPr>
              <p:nvPr/>
            </p:nvSpPr>
            <p:spPr bwMode="auto">
              <a:xfrm>
                <a:off x="768" y="1536"/>
                <a:ext cx="1104"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13" name="Line 921"/>
              <p:cNvSpPr>
                <a:spLocks noChangeShapeType="1"/>
              </p:cNvSpPr>
              <p:nvPr/>
            </p:nvSpPr>
            <p:spPr bwMode="auto">
              <a:xfrm>
                <a:off x="768" y="1680"/>
                <a:ext cx="1104"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14" name="Line 922"/>
              <p:cNvSpPr>
                <a:spLocks noChangeShapeType="1"/>
              </p:cNvSpPr>
              <p:nvPr/>
            </p:nvSpPr>
            <p:spPr bwMode="auto">
              <a:xfrm>
                <a:off x="768" y="1824"/>
                <a:ext cx="1104"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039" name="Group 923"/>
            <p:cNvGrpSpPr>
              <a:grpSpLocks/>
            </p:cNvGrpSpPr>
            <p:nvPr/>
          </p:nvGrpSpPr>
          <p:grpSpPr bwMode="auto">
            <a:xfrm>
              <a:off x="3275013" y="5181600"/>
              <a:ext cx="381000" cy="228600"/>
              <a:chOff x="384" y="1392"/>
              <a:chExt cx="1872" cy="1008"/>
            </a:xfrm>
          </p:grpSpPr>
          <p:sp>
            <p:nvSpPr>
              <p:cNvPr id="1493" name="Rectangle 924"/>
              <p:cNvSpPr>
                <a:spLocks noChangeArrowheads="1"/>
              </p:cNvSpPr>
              <p:nvPr/>
            </p:nvSpPr>
            <p:spPr bwMode="auto">
              <a:xfrm>
                <a:off x="384" y="1392"/>
                <a:ext cx="1872" cy="1008"/>
              </a:xfrm>
              <a:prstGeom prst="rect">
                <a:avLst/>
              </a:prstGeom>
              <a:solidFill>
                <a:srgbClr val="FFFFCC"/>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94" name="Line 925"/>
              <p:cNvSpPr>
                <a:spLocks noChangeShapeType="1"/>
              </p:cNvSpPr>
              <p:nvPr/>
            </p:nvSpPr>
            <p:spPr bwMode="auto">
              <a:xfrm>
                <a:off x="480" y="2112"/>
                <a:ext cx="1584" cy="0"/>
              </a:xfrm>
              <a:prstGeom prst="line">
                <a:avLst/>
              </a:prstGeom>
              <a:noFill/>
              <a:ln w="381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95" name="Oval 926"/>
              <p:cNvSpPr>
                <a:spLocks noChangeArrowheads="1"/>
              </p:cNvSpPr>
              <p:nvPr/>
            </p:nvSpPr>
            <p:spPr bwMode="auto">
              <a:xfrm>
                <a:off x="576" y="2208"/>
                <a:ext cx="144" cy="144"/>
              </a:xfrm>
              <a:prstGeom prst="ellipse">
                <a:avLst/>
              </a:prstGeom>
              <a:solidFill>
                <a:srgbClr val="FF33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96" name="Oval 927"/>
              <p:cNvSpPr>
                <a:spLocks noChangeArrowheads="1"/>
              </p:cNvSpPr>
              <p:nvPr/>
            </p:nvSpPr>
            <p:spPr bwMode="auto">
              <a:xfrm>
                <a:off x="816" y="2208"/>
                <a:ext cx="144" cy="144"/>
              </a:xfrm>
              <a:prstGeom prst="ellipse">
                <a:avLst/>
              </a:prstGeom>
              <a:solidFill>
                <a:srgbClr val="FF33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97" name="Oval 928"/>
              <p:cNvSpPr>
                <a:spLocks noChangeArrowheads="1"/>
              </p:cNvSpPr>
              <p:nvPr/>
            </p:nvSpPr>
            <p:spPr bwMode="auto">
              <a:xfrm>
                <a:off x="1056" y="2208"/>
                <a:ext cx="144" cy="144"/>
              </a:xfrm>
              <a:prstGeom prst="ellipse">
                <a:avLst/>
              </a:prstGeom>
              <a:solidFill>
                <a:srgbClr val="FF33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98" name="Oval 929"/>
              <p:cNvSpPr>
                <a:spLocks noChangeArrowheads="1"/>
              </p:cNvSpPr>
              <p:nvPr/>
            </p:nvSpPr>
            <p:spPr bwMode="auto">
              <a:xfrm>
                <a:off x="1248" y="2208"/>
                <a:ext cx="144" cy="144"/>
              </a:xfrm>
              <a:prstGeom prst="ellipse">
                <a:avLst/>
              </a:prstGeom>
              <a:solidFill>
                <a:srgbClr val="FF33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99" name="Oval 930"/>
              <p:cNvSpPr>
                <a:spLocks noChangeArrowheads="1"/>
              </p:cNvSpPr>
              <p:nvPr/>
            </p:nvSpPr>
            <p:spPr bwMode="auto">
              <a:xfrm>
                <a:off x="1824" y="2208"/>
                <a:ext cx="144" cy="144"/>
              </a:xfrm>
              <a:prstGeom prst="ellipse">
                <a:avLst/>
              </a:prstGeom>
              <a:solidFill>
                <a:srgbClr val="00CC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00" name="Line 931"/>
              <p:cNvSpPr>
                <a:spLocks noChangeShapeType="1"/>
              </p:cNvSpPr>
              <p:nvPr/>
            </p:nvSpPr>
            <p:spPr bwMode="auto">
              <a:xfrm>
                <a:off x="768" y="1968"/>
                <a:ext cx="1104"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01" name="Line 932"/>
              <p:cNvSpPr>
                <a:spLocks noChangeShapeType="1"/>
              </p:cNvSpPr>
              <p:nvPr/>
            </p:nvSpPr>
            <p:spPr bwMode="auto">
              <a:xfrm>
                <a:off x="768" y="1536"/>
                <a:ext cx="1104"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02" name="Line 933"/>
              <p:cNvSpPr>
                <a:spLocks noChangeShapeType="1"/>
              </p:cNvSpPr>
              <p:nvPr/>
            </p:nvSpPr>
            <p:spPr bwMode="auto">
              <a:xfrm>
                <a:off x="768" y="1680"/>
                <a:ext cx="1104"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503" name="Line 934"/>
              <p:cNvSpPr>
                <a:spLocks noChangeShapeType="1"/>
              </p:cNvSpPr>
              <p:nvPr/>
            </p:nvSpPr>
            <p:spPr bwMode="auto">
              <a:xfrm>
                <a:off x="768" y="1824"/>
                <a:ext cx="1104"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040" name="Group 935"/>
            <p:cNvGrpSpPr>
              <a:grpSpLocks/>
            </p:cNvGrpSpPr>
            <p:nvPr/>
          </p:nvGrpSpPr>
          <p:grpSpPr bwMode="auto">
            <a:xfrm>
              <a:off x="3427413" y="5562600"/>
              <a:ext cx="1231900" cy="481013"/>
              <a:chOff x="1056" y="406"/>
              <a:chExt cx="3646" cy="1908"/>
            </a:xfrm>
          </p:grpSpPr>
          <p:sp>
            <p:nvSpPr>
              <p:cNvPr id="1325" name="Rectangle 936"/>
              <p:cNvSpPr>
                <a:spLocks noChangeArrowheads="1"/>
              </p:cNvSpPr>
              <p:nvPr/>
            </p:nvSpPr>
            <p:spPr bwMode="auto">
              <a:xfrm>
                <a:off x="1056" y="672"/>
                <a:ext cx="3360" cy="1248"/>
              </a:xfrm>
              <a:prstGeom prst="rect">
                <a:avLst/>
              </a:prstGeom>
              <a:solidFill>
                <a:schemeClr val="bg1"/>
              </a:solidFill>
              <a:ln w="9525">
                <a:solidFill>
                  <a:schemeClr val="tx1"/>
                </a:solidFill>
                <a:miter lim="800000"/>
                <a:headEnd/>
                <a:tailEnd/>
              </a:ln>
            </p:spPr>
            <p:txBody>
              <a:bodyPr wrap="none" anchor="ctr"/>
              <a:lstStyle/>
              <a:p>
                <a:pPr algn="ctr" eaLnBrk="0" fontAlgn="base" hangingPunct="0" rtl="0">
                  <a:spcBef>
                    <a:spcPct val="0"/>
                  </a:spcBef>
                  <a:spcAft>
                    <a:spcPct val="0"/>
                  </a:spcAft>
                </a:pPr>
                <a:endParaRPr lang="en-US" sz="2400">
                  <a:solidFill>
                    <a:srgbClr val="0101FF"/>
                  </a:solidFill>
                  <a:latin typeface="Times New Roman" pitchFamily="18" charset="0"/>
                </a:endParaRPr>
              </a:p>
            </p:txBody>
          </p:sp>
          <p:sp>
            <p:nvSpPr>
              <p:cNvPr id="1326" name="Oval 937"/>
              <p:cNvSpPr>
                <a:spLocks noChangeArrowheads="1"/>
              </p:cNvSpPr>
              <p:nvPr/>
            </p:nvSpPr>
            <p:spPr bwMode="auto">
              <a:xfrm>
                <a:off x="4224" y="844"/>
                <a:ext cx="144" cy="86"/>
              </a:xfrm>
              <a:prstGeom prst="ellipse">
                <a:avLst/>
              </a:prstGeom>
              <a:solidFill>
                <a:schemeClr val="tx1"/>
              </a:solid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27" name="Oval 938"/>
              <p:cNvSpPr>
                <a:spLocks noChangeArrowheads="1"/>
              </p:cNvSpPr>
              <p:nvPr/>
            </p:nvSpPr>
            <p:spPr bwMode="auto">
              <a:xfrm>
                <a:off x="1104" y="1576"/>
                <a:ext cx="144" cy="86"/>
              </a:xfrm>
              <a:prstGeom prst="ellipse">
                <a:avLst/>
              </a:prstGeom>
              <a:solidFill>
                <a:schemeClr val="tx1"/>
              </a:solid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28" name="Oval 939"/>
              <p:cNvSpPr>
                <a:spLocks noChangeArrowheads="1"/>
              </p:cNvSpPr>
              <p:nvPr/>
            </p:nvSpPr>
            <p:spPr bwMode="auto">
              <a:xfrm>
                <a:off x="1104" y="801"/>
                <a:ext cx="144" cy="86"/>
              </a:xfrm>
              <a:prstGeom prst="ellipse">
                <a:avLst/>
              </a:prstGeom>
              <a:solidFill>
                <a:schemeClr val="tx1"/>
              </a:solid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29" name="Oval 940"/>
              <p:cNvSpPr>
                <a:spLocks noChangeArrowheads="1"/>
              </p:cNvSpPr>
              <p:nvPr/>
            </p:nvSpPr>
            <p:spPr bwMode="auto">
              <a:xfrm>
                <a:off x="4224" y="1576"/>
                <a:ext cx="144" cy="86"/>
              </a:xfrm>
              <a:prstGeom prst="ellipse">
                <a:avLst/>
              </a:prstGeom>
              <a:solidFill>
                <a:schemeClr val="tx1"/>
              </a:solid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30" name="Text Box 941"/>
              <p:cNvSpPr txBox="1">
                <a:spLocks noChangeArrowheads="1"/>
              </p:cNvSpPr>
              <p:nvPr/>
            </p:nvSpPr>
            <p:spPr bwMode="auto">
              <a:xfrm>
                <a:off x="1670" y="714"/>
                <a:ext cx="451" cy="1335"/>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1600">
                  <a:solidFill>
                    <a:srgbClr val="0101FF"/>
                  </a:solidFill>
                  <a:latin typeface="ABB" pitchFamily="2" charset="0"/>
                </a:endParaRPr>
              </a:p>
            </p:txBody>
          </p:sp>
          <p:sp>
            <p:nvSpPr>
              <p:cNvPr id="1331" name="Text Box 942"/>
              <p:cNvSpPr txBox="1">
                <a:spLocks noChangeArrowheads="1"/>
              </p:cNvSpPr>
              <p:nvPr/>
            </p:nvSpPr>
            <p:spPr bwMode="auto">
              <a:xfrm>
                <a:off x="1923" y="803"/>
                <a:ext cx="451" cy="969"/>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1000">
                  <a:solidFill>
                    <a:srgbClr val="0101FF"/>
                  </a:solidFill>
                  <a:latin typeface="Arial" pitchFamily="34" charset="0"/>
                </a:endParaRPr>
              </a:p>
            </p:txBody>
          </p:sp>
          <p:grpSp>
            <p:nvGrpSpPr>
              <p:cNvPr id="1332" name="Group 943"/>
              <p:cNvGrpSpPr>
                <a:grpSpLocks/>
              </p:cNvGrpSpPr>
              <p:nvPr/>
            </p:nvGrpSpPr>
            <p:grpSpPr bwMode="auto">
              <a:xfrm>
                <a:off x="1231" y="551"/>
                <a:ext cx="505" cy="1498"/>
                <a:chOff x="1375" y="393"/>
                <a:chExt cx="505" cy="1671"/>
              </a:xfrm>
            </p:grpSpPr>
            <p:sp>
              <p:nvSpPr>
                <p:cNvPr id="1490" name="Rectangle 944"/>
                <p:cNvSpPr>
                  <a:spLocks noChangeArrowheads="1"/>
                </p:cNvSpPr>
                <p:nvPr/>
              </p:nvSpPr>
              <p:spPr bwMode="auto">
                <a:xfrm>
                  <a:off x="1440" y="528"/>
                  <a:ext cx="384" cy="1392"/>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91" name="Text Box 945"/>
                <p:cNvSpPr txBox="1">
                  <a:spLocks noChangeArrowheads="1"/>
                </p:cNvSpPr>
                <p:nvPr/>
              </p:nvSpPr>
              <p:spPr bwMode="auto">
                <a:xfrm>
                  <a:off x="1429" y="575"/>
                  <a:ext cx="451" cy="1489"/>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a:solidFill>
                        <a:srgbClr val="292929"/>
                      </a:solidFill>
                      <a:latin typeface="ABB" pitchFamily="2" charset="0"/>
                    </a:rPr>
                    <a:t>UN</a:t>
                  </a:r>
                  <a:endParaRPr lang="en-US" sz="1600">
                    <a:solidFill>
                      <a:srgbClr val="0101FF"/>
                    </a:solidFill>
                    <a:latin typeface="ABB" pitchFamily="2" charset="0"/>
                  </a:endParaRPr>
                </a:p>
              </p:txBody>
            </p:sp>
            <p:sp>
              <p:nvSpPr>
                <p:cNvPr id="1492" name="Text Box 946"/>
                <p:cNvSpPr txBox="1">
                  <a:spLocks noChangeArrowheads="1"/>
                </p:cNvSpPr>
                <p:nvPr/>
              </p:nvSpPr>
              <p:spPr bwMode="auto">
                <a:xfrm rot="10800000">
                  <a:off x="1375" y="393"/>
                  <a:ext cx="451" cy="1489"/>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dirty="0">
                      <a:solidFill>
                        <a:srgbClr val="292929"/>
                      </a:solidFill>
                      <a:latin typeface="ABB" pitchFamily="2" charset="0"/>
                    </a:rPr>
                    <a:t>B</a:t>
                  </a:r>
                </a:p>
              </p:txBody>
            </p:sp>
          </p:grpSp>
          <p:grpSp>
            <p:nvGrpSpPr>
              <p:cNvPr id="1333" name="Group 947"/>
              <p:cNvGrpSpPr>
                <a:grpSpLocks/>
              </p:cNvGrpSpPr>
              <p:nvPr/>
            </p:nvGrpSpPr>
            <p:grpSpPr bwMode="auto">
              <a:xfrm>
                <a:off x="3720" y="538"/>
                <a:ext cx="513" cy="1511"/>
                <a:chOff x="1368" y="378"/>
                <a:chExt cx="513" cy="1686"/>
              </a:xfrm>
            </p:grpSpPr>
            <p:sp>
              <p:nvSpPr>
                <p:cNvPr id="1487" name="Rectangle 948"/>
                <p:cNvSpPr>
                  <a:spLocks noChangeArrowheads="1"/>
                </p:cNvSpPr>
                <p:nvPr/>
              </p:nvSpPr>
              <p:spPr bwMode="auto">
                <a:xfrm>
                  <a:off x="1440" y="528"/>
                  <a:ext cx="384" cy="1392"/>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88" name="Text Box 949"/>
                <p:cNvSpPr txBox="1">
                  <a:spLocks noChangeArrowheads="1"/>
                </p:cNvSpPr>
                <p:nvPr/>
              </p:nvSpPr>
              <p:spPr bwMode="auto">
                <a:xfrm>
                  <a:off x="1430" y="576"/>
                  <a:ext cx="451" cy="1488"/>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a:solidFill>
                        <a:srgbClr val="292929"/>
                      </a:solidFill>
                      <a:latin typeface="ABB" pitchFamily="2" charset="0"/>
                    </a:rPr>
                    <a:t>UN</a:t>
                  </a:r>
                  <a:endParaRPr lang="en-US" sz="1600">
                    <a:solidFill>
                      <a:srgbClr val="0101FF"/>
                    </a:solidFill>
                    <a:latin typeface="ABB" pitchFamily="2" charset="0"/>
                  </a:endParaRPr>
                </a:p>
              </p:txBody>
            </p:sp>
            <p:sp>
              <p:nvSpPr>
                <p:cNvPr id="1489" name="Text Box 950"/>
                <p:cNvSpPr txBox="1">
                  <a:spLocks noChangeArrowheads="1"/>
                </p:cNvSpPr>
                <p:nvPr/>
              </p:nvSpPr>
              <p:spPr bwMode="auto">
                <a:xfrm rot="10800000">
                  <a:off x="1368" y="378"/>
                  <a:ext cx="451" cy="1490"/>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a:solidFill>
                        <a:srgbClr val="292929"/>
                      </a:solidFill>
                      <a:latin typeface="ABB" pitchFamily="2" charset="0"/>
                    </a:rPr>
                    <a:t>UN</a:t>
                  </a:r>
                </a:p>
              </p:txBody>
            </p:sp>
          </p:grpSp>
          <p:grpSp>
            <p:nvGrpSpPr>
              <p:cNvPr id="1334" name="Group 951"/>
              <p:cNvGrpSpPr>
                <a:grpSpLocks/>
              </p:cNvGrpSpPr>
              <p:nvPr/>
            </p:nvGrpSpPr>
            <p:grpSpPr bwMode="auto">
              <a:xfrm rot="-5400000">
                <a:off x="1743" y="1054"/>
                <a:ext cx="258" cy="96"/>
                <a:chOff x="2016" y="1584"/>
                <a:chExt cx="480" cy="144"/>
              </a:xfrm>
            </p:grpSpPr>
            <p:sp>
              <p:nvSpPr>
                <p:cNvPr id="1485" name="Rectangle 952"/>
                <p:cNvSpPr>
                  <a:spLocks noChangeArrowheads="1"/>
                </p:cNvSpPr>
                <p:nvPr/>
              </p:nvSpPr>
              <p:spPr bwMode="auto">
                <a:xfrm>
                  <a:off x="2352"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86" name="Rectangle 953"/>
                <p:cNvSpPr>
                  <a:spLocks noChangeArrowheads="1"/>
                </p:cNvSpPr>
                <p:nvPr/>
              </p:nvSpPr>
              <p:spPr bwMode="auto">
                <a:xfrm>
                  <a:off x="2016"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335" name="Text Box 954"/>
              <p:cNvSpPr txBox="1">
                <a:spLocks noChangeArrowheads="1"/>
              </p:cNvSpPr>
              <p:nvPr/>
            </p:nvSpPr>
            <p:spPr bwMode="auto">
              <a:xfrm>
                <a:off x="1826" y="406"/>
                <a:ext cx="451"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p:txBody>
          </p:sp>
          <p:sp>
            <p:nvSpPr>
              <p:cNvPr id="1336" name="Rectangle 955"/>
              <p:cNvSpPr>
                <a:spLocks noChangeArrowheads="1"/>
              </p:cNvSpPr>
              <p:nvPr/>
            </p:nvSpPr>
            <p:spPr bwMode="auto">
              <a:xfrm>
                <a:off x="1728" y="715"/>
                <a:ext cx="2016" cy="215"/>
              </a:xfrm>
              <a:prstGeom prst="rect">
                <a:avLst/>
              </a:prstGeom>
              <a:noFill/>
              <a:ln w="2857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37" name="Text Box 956"/>
              <p:cNvSpPr txBox="1">
                <a:spLocks noChangeArrowheads="1"/>
              </p:cNvSpPr>
              <p:nvPr/>
            </p:nvSpPr>
            <p:spPr bwMode="auto">
              <a:xfrm>
                <a:off x="3090" y="500"/>
                <a:ext cx="451" cy="1814"/>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2400">
                  <a:solidFill>
                    <a:srgbClr val="0101FF"/>
                  </a:solidFill>
                  <a:latin typeface="Times New Roman" pitchFamily="18" charset="0"/>
                </a:endParaRPr>
              </a:p>
            </p:txBody>
          </p:sp>
          <p:sp>
            <p:nvSpPr>
              <p:cNvPr id="1338" name="Text Box 957"/>
              <p:cNvSpPr txBox="1">
                <a:spLocks noChangeArrowheads="1"/>
              </p:cNvSpPr>
              <p:nvPr/>
            </p:nvSpPr>
            <p:spPr bwMode="auto">
              <a:xfrm>
                <a:off x="1873" y="746"/>
                <a:ext cx="451"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p:txBody>
          </p:sp>
          <p:sp>
            <p:nvSpPr>
              <p:cNvPr id="1339" name="Oval 958"/>
              <p:cNvSpPr>
                <a:spLocks noChangeArrowheads="1"/>
              </p:cNvSpPr>
              <p:nvPr/>
            </p:nvSpPr>
            <p:spPr bwMode="auto">
              <a:xfrm>
                <a:off x="2592" y="1095"/>
                <a:ext cx="48" cy="60"/>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40" name="Oval 959"/>
              <p:cNvSpPr>
                <a:spLocks noChangeArrowheads="1"/>
              </p:cNvSpPr>
              <p:nvPr/>
            </p:nvSpPr>
            <p:spPr bwMode="auto">
              <a:xfrm>
                <a:off x="2592" y="1231"/>
                <a:ext cx="48" cy="61"/>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41" name="Oval 960"/>
              <p:cNvSpPr>
                <a:spLocks noChangeArrowheads="1"/>
              </p:cNvSpPr>
              <p:nvPr/>
            </p:nvSpPr>
            <p:spPr bwMode="auto">
              <a:xfrm>
                <a:off x="2592" y="1295"/>
                <a:ext cx="48" cy="60"/>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42" name="Oval 961"/>
              <p:cNvSpPr>
                <a:spLocks noChangeArrowheads="1"/>
              </p:cNvSpPr>
              <p:nvPr/>
            </p:nvSpPr>
            <p:spPr bwMode="auto">
              <a:xfrm>
                <a:off x="2592" y="1145"/>
                <a:ext cx="48" cy="61"/>
              </a:xfrm>
              <a:prstGeom prst="ellipse">
                <a:avLst/>
              </a:prstGeom>
              <a:solidFill>
                <a:srgbClr val="00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43" name="Oval 962"/>
              <p:cNvSpPr>
                <a:spLocks noChangeArrowheads="1"/>
              </p:cNvSpPr>
              <p:nvPr/>
            </p:nvSpPr>
            <p:spPr bwMode="auto">
              <a:xfrm>
                <a:off x="2592" y="1386"/>
                <a:ext cx="48" cy="61"/>
              </a:xfrm>
              <a:prstGeom prst="ellipse">
                <a:avLst/>
              </a:prstGeom>
              <a:solidFill>
                <a:srgbClr val="FF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44" name="Oval 963"/>
              <p:cNvSpPr>
                <a:spLocks noChangeArrowheads="1"/>
              </p:cNvSpPr>
              <p:nvPr/>
            </p:nvSpPr>
            <p:spPr bwMode="auto">
              <a:xfrm>
                <a:off x="2592" y="930"/>
                <a:ext cx="48" cy="61"/>
              </a:xfrm>
              <a:prstGeom prst="ellipse">
                <a:avLst/>
              </a:prstGeom>
              <a:solidFill>
                <a:srgbClr val="FF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45" name="Oval 964"/>
              <p:cNvSpPr>
                <a:spLocks noChangeArrowheads="1"/>
              </p:cNvSpPr>
              <p:nvPr/>
            </p:nvSpPr>
            <p:spPr bwMode="auto">
              <a:xfrm>
                <a:off x="3216" y="1059"/>
                <a:ext cx="48" cy="43"/>
              </a:xfrm>
              <a:prstGeom prst="ellipse">
                <a:avLst/>
              </a:prstGeom>
              <a:solidFill>
                <a:srgbClr val="00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46" name="Text Box 965"/>
              <p:cNvSpPr txBox="1">
                <a:spLocks noChangeArrowheads="1"/>
              </p:cNvSpPr>
              <p:nvPr/>
            </p:nvSpPr>
            <p:spPr bwMode="auto">
              <a:xfrm>
                <a:off x="2499" y="935"/>
                <a:ext cx="451" cy="133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a:p>
                <a:pPr eaLnBrk="0" fontAlgn="base" hangingPunct="0" rtl="0" algn="l">
                  <a:spcBef>
                    <a:spcPct val="0"/>
                  </a:spcBef>
                  <a:spcAft>
                    <a:spcPct val="0"/>
                  </a:spcAft>
                </a:pPr>
                <a:endParaRPr lang="en-US" sz="800">
                  <a:solidFill>
                    <a:srgbClr val="0101FF"/>
                  </a:solidFill>
                  <a:latin typeface="Arial" pitchFamily="34" charset="0"/>
                </a:endParaRPr>
              </a:p>
            </p:txBody>
          </p:sp>
          <p:sp>
            <p:nvSpPr>
              <p:cNvPr id="1347" name="Text Box 966"/>
              <p:cNvSpPr txBox="1">
                <a:spLocks noChangeArrowheads="1"/>
              </p:cNvSpPr>
              <p:nvPr/>
            </p:nvSpPr>
            <p:spPr bwMode="auto">
              <a:xfrm>
                <a:off x="3125" y="620"/>
                <a:ext cx="451"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p:txBody>
          </p:sp>
          <p:grpSp>
            <p:nvGrpSpPr>
              <p:cNvPr id="1348" name="Group 967"/>
              <p:cNvGrpSpPr>
                <a:grpSpLocks/>
              </p:cNvGrpSpPr>
              <p:nvPr/>
            </p:nvGrpSpPr>
            <p:grpSpPr bwMode="auto">
              <a:xfrm>
                <a:off x="1872" y="1533"/>
                <a:ext cx="432" cy="129"/>
                <a:chOff x="1920" y="2592"/>
                <a:chExt cx="528" cy="192"/>
              </a:xfrm>
            </p:grpSpPr>
            <p:sp>
              <p:nvSpPr>
                <p:cNvPr id="1424" name="Rectangle 968"/>
                <p:cNvSpPr>
                  <a:spLocks noChangeArrowheads="1"/>
                </p:cNvSpPr>
                <p:nvPr/>
              </p:nvSpPr>
              <p:spPr bwMode="auto">
                <a:xfrm>
                  <a:off x="1920" y="2592"/>
                  <a:ext cx="528" cy="192"/>
                </a:xfrm>
                <a:prstGeom prst="rect">
                  <a:avLst/>
                </a:prstGeom>
                <a:solidFill>
                  <a:schemeClr val="tx2"/>
                </a:solidFill>
                <a:ln w="2857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425" name="Group 969"/>
                <p:cNvGrpSpPr>
                  <a:grpSpLocks/>
                </p:cNvGrpSpPr>
                <p:nvPr/>
              </p:nvGrpSpPr>
              <p:grpSpPr bwMode="auto">
                <a:xfrm>
                  <a:off x="1959" y="2620"/>
                  <a:ext cx="96" cy="144"/>
                  <a:chOff x="3312" y="3168"/>
                  <a:chExt cx="192" cy="336"/>
                </a:xfrm>
              </p:grpSpPr>
              <p:grpSp>
                <p:nvGrpSpPr>
                  <p:cNvPr id="1471" name="Group 970"/>
                  <p:cNvGrpSpPr>
                    <a:grpSpLocks/>
                  </p:cNvGrpSpPr>
                  <p:nvPr/>
                </p:nvGrpSpPr>
                <p:grpSpPr bwMode="auto">
                  <a:xfrm>
                    <a:off x="3312" y="3168"/>
                    <a:ext cx="192" cy="336"/>
                    <a:chOff x="3312" y="3168"/>
                    <a:chExt cx="192" cy="192"/>
                  </a:xfrm>
                </p:grpSpPr>
                <p:sp>
                  <p:nvSpPr>
                    <p:cNvPr id="1482" name="Line 971"/>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83" name="Line 972"/>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84" name="Line 973"/>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472" name="Line 974"/>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73" name="Line 975"/>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74" name="Line 976"/>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75" name="Line 977"/>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76" name="Line 978"/>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77" name="Line 979"/>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78" name="Line 980"/>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79" name="Line 981"/>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80" name="Line 982"/>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81" name="Line 983"/>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426" name="Group 984"/>
                <p:cNvGrpSpPr>
                  <a:grpSpLocks/>
                </p:cNvGrpSpPr>
                <p:nvPr/>
              </p:nvGrpSpPr>
              <p:grpSpPr bwMode="auto">
                <a:xfrm>
                  <a:off x="2087" y="2627"/>
                  <a:ext cx="96" cy="144"/>
                  <a:chOff x="3312" y="3168"/>
                  <a:chExt cx="192" cy="336"/>
                </a:xfrm>
              </p:grpSpPr>
              <p:grpSp>
                <p:nvGrpSpPr>
                  <p:cNvPr id="1457" name="Group 985"/>
                  <p:cNvGrpSpPr>
                    <a:grpSpLocks/>
                  </p:cNvGrpSpPr>
                  <p:nvPr/>
                </p:nvGrpSpPr>
                <p:grpSpPr bwMode="auto">
                  <a:xfrm>
                    <a:off x="3312" y="3168"/>
                    <a:ext cx="192" cy="336"/>
                    <a:chOff x="3312" y="3168"/>
                    <a:chExt cx="192" cy="192"/>
                  </a:xfrm>
                </p:grpSpPr>
                <p:sp>
                  <p:nvSpPr>
                    <p:cNvPr id="1468" name="Line 986"/>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69" name="Line 987"/>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70" name="Line 988"/>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458" name="Line 989"/>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59" name="Line 990"/>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60" name="Line 991"/>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61" name="Line 992"/>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62" name="Line 993"/>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63" name="Line 994"/>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64" name="Line 995"/>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65" name="Line 996"/>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66" name="Line 997"/>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67" name="Line 998"/>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427" name="Group 999"/>
                <p:cNvGrpSpPr>
                  <a:grpSpLocks/>
                </p:cNvGrpSpPr>
                <p:nvPr/>
              </p:nvGrpSpPr>
              <p:grpSpPr bwMode="auto">
                <a:xfrm>
                  <a:off x="2208" y="2625"/>
                  <a:ext cx="96" cy="144"/>
                  <a:chOff x="3312" y="3168"/>
                  <a:chExt cx="192" cy="336"/>
                </a:xfrm>
              </p:grpSpPr>
              <p:grpSp>
                <p:nvGrpSpPr>
                  <p:cNvPr id="1443" name="Group 1000"/>
                  <p:cNvGrpSpPr>
                    <a:grpSpLocks/>
                  </p:cNvGrpSpPr>
                  <p:nvPr/>
                </p:nvGrpSpPr>
                <p:grpSpPr bwMode="auto">
                  <a:xfrm>
                    <a:off x="3312" y="3168"/>
                    <a:ext cx="192" cy="336"/>
                    <a:chOff x="3312" y="3168"/>
                    <a:chExt cx="192" cy="192"/>
                  </a:xfrm>
                </p:grpSpPr>
                <p:sp>
                  <p:nvSpPr>
                    <p:cNvPr id="1454" name="Line 1001"/>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55" name="Line 1002"/>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56" name="Line 1003"/>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444" name="Line 1004"/>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45" name="Line 1005"/>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46" name="Line 1006"/>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47" name="Line 1007"/>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48" name="Line 1008"/>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49" name="Line 1009"/>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50" name="Line 1010"/>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51" name="Line 1011"/>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52" name="Line 1012"/>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53" name="Line 1013"/>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428" name="Group 1014"/>
                <p:cNvGrpSpPr>
                  <a:grpSpLocks/>
                </p:cNvGrpSpPr>
                <p:nvPr/>
              </p:nvGrpSpPr>
              <p:grpSpPr bwMode="auto">
                <a:xfrm>
                  <a:off x="2336" y="2624"/>
                  <a:ext cx="96" cy="144"/>
                  <a:chOff x="3312" y="3168"/>
                  <a:chExt cx="192" cy="336"/>
                </a:xfrm>
              </p:grpSpPr>
              <p:grpSp>
                <p:nvGrpSpPr>
                  <p:cNvPr id="1429" name="Group 1015"/>
                  <p:cNvGrpSpPr>
                    <a:grpSpLocks/>
                  </p:cNvGrpSpPr>
                  <p:nvPr/>
                </p:nvGrpSpPr>
                <p:grpSpPr bwMode="auto">
                  <a:xfrm>
                    <a:off x="3312" y="3168"/>
                    <a:ext cx="192" cy="336"/>
                    <a:chOff x="3312" y="3168"/>
                    <a:chExt cx="192" cy="192"/>
                  </a:xfrm>
                </p:grpSpPr>
                <p:sp>
                  <p:nvSpPr>
                    <p:cNvPr id="1440" name="Line 1016"/>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41" name="Line 1017"/>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42" name="Line 1018"/>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430" name="Line 1019"/>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31" name="Line 1020"/>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32" name="Line 1021"/>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33" name="Line 1022"/>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34" name="Line 1023"/>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35" name="Line 1024"/>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36" name="Line 1025"/>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37" name="Line 1026"/>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38" name="Line 1027"/>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39" name="Line 1028"/>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1349" name="Group 1029"/>
              <p:cNvGrpSpPr>
                <a:grpSpLocks/>
              </p:cNvGrpSpPr>
              <p:nvPr/>
            </p:nvGrpSpPr>
            <p:grpSpPr bwMode="auto">
              <a:xfrm>
                <a:off x="3120" y="1533"/>
                <a:ext cx="432" cy="129"/>
                <a:chOff x="1920" y="2592"/>
                <a:chExt cx="528" cy="192"/>
              </a:xfrm>
            </p:grpSpPr>
            <p:sp>
              <p:nvSpPr>
                <p:cNvPr id="1363" name="Rectangle 1030"/>
                <p:cNvSpPr>
                  <a:spLocks noChangeArrowheads="1"/>
                </p:cNvSpPr>
                <p:nvPr/>
              </p:nvSpPr>
              <p:spPr bwMode="auto">
                <a:xfrm>
                  <a:off x="1920" y="2592"/>
                  <a:ext cx="528" cy="192"/>
                </a:xfrm>
                <a:prstGeom prst="rect">
                  <a:avLst/>
                </a:prstGeom>
                <a:solidFill>
                  <a:schemeClr val="tx2"/>
                </a:solidFill>
                <a:ln w="2857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364" name="Group 1031"/>
                <p:cNvGrpSpPr>
                  <a:grpSpLocks/>
                </p:cNvGrpSpPr>
                <p:nvPr/>
              </p:nvGrpSpPr>
              <p:grpSpPr bwMode="auto">
                <a:xfrm>
                  <a:off x="1959" y="2620"/>
                  <a:ext cx="96" cy="144"/>
                  <a:chOff x="3312" y="3168"/>
                  <a:chExt cx="192" cy="336"/>
                </a:xfrm>
              </p:grpSpPr>
              <p:grpSp>
                <p:nvGrpSpPr>
                  <p:cNvPr id="1410" name="Group 1032"/>
                  <p:cNvGrpSpPr>
                    <a:grpSpLocks/>
                  </p:cNvGrpSpPr>
                  <p:nvPr/>
                </p:nvGrpSpPr>
                <p:grpSpPr bwMode="auto">
                  <a:xfrm>
                    <a:off x="3312" y="3168"/>
                    <a:ext cx="192" cy="336"/>
                    <a:chOff x="3312" y="3168"/>
                    <a:chExt cx="192" cy="192"/>
                  </a:xfrm>
                </p:grpSpPr>
                <p:sp>
                  <p:nvSpPr>
                    <p:cNvPr id="1421" name="Line 1033"/>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22" name="Line 1034"/>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23" name="Line 1035"/>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411" name="Line 1036"/>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12" name="Line 1037"/>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13" name="Line 1038"/>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14" name="Line 1039"/>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15" name="Line 1040"/>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16" name="Line 1041"/>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17" name="Line 1042"/>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18" name="Line 1043"/>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19" name="Line 1044"/>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20" name="Line 1045"/>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365" name="Group 1046"/>
                <p:cNvGrpSpPr>
                  <a:grpSpLocks/>
                </p:cNvGrpSpPr>
                <p:nvPr/>
              </p:nvGrpSpPr>
              <p:grpSpPr bwMode="auto">
                <a:xfrm>
                  <a:off x="2087" y="2627"/>
                  <a:ext cx="96" cy="144"/>
                  <a:chOff x="3312" y="3168"/>
                  <a:chExt cx="192" cy="336"/>
                </a:xfrm>
              </p:grpSpPr>
              <p:grpSp>
                <p:nvGrpSpPr>
                  <p:cNvPr id="1396" name="Group 1047"/>
                  <p:cNvGrpSpPr>
                    <a:grpSpLocks/>
                  </p:cNvGrpSpPr>
                  <p:nvPr/>
                </p:nvGrpSpPr>
                <p:grpSpPr bwMode="auto">
                  <a:xfrm>
                    <a:off x="3312" y="3168"/>
                    <a:ext cx="192" cy="336"/>
                    <a:chOff x="3312" y="3168"/>
                    <a:chExt cx="192" cy="192"/>
                  </a:xfrm>
                </p:grpSpPr>
                <p:sp>
                  <p:nvSpPr>
                    <p:cNvPr id="1407" name="Line 1048"/>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08" name="Line 1049"/>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09" name="Line 1050"/>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397" name="Line 1051"/>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98" name="Line 1052"/>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99" name="Line 1053"/>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00" name="Line 1054"/>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01" name="Line 1055"/>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02" name="Line 1056"/>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03" name="Line 1057"/>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04" name="Line 1058"/>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05" name="Line 1059"/>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06" name="Line 1060"/>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366" name="Group 1061"/>
                <p:cNvGrpSpPr>
                  <a:grpSpLocks/>
                </p:cNvGrpSpPr>
                <p:nvPr/>
              </p:nvGrpSpPr>
              <p:grpSpPr bwMode="auto">
                <a:xfrm>
                  <a:off x="2208" y="2625"/>
                  <a:ext cx="96" cy="144"/>
                  <a:chOff x="3312" y="3168"/>
                  <a:chExt cx="192" cy="336"/>
                </a:xfrm>
              </p:grpSpPr>
              <p:grpSp>
                <p:nvGrpSpPr>
                  <p:cNvPr id="1382" name="Group 1062"/>
                  <p:cNvGrpSpPr>
                    <a:grpSpLocks/>
                  </p:cNvGrpSpPr>
                  <p:nvPr/>
                </p:nvGrpSpPr>
                <p:grpSpPr bwMode="auto">
                  <a:xfrm>
                    <a:off x="3312" y="3168"/>
                    <a:ext cx="192" cy="336"/>
                    <a:chOff x="3312" y="3168"/>
                    <a:chExt cx="192" cy="192"/>
                  </a:xfrm>
                </p:grpSpPr>
                <p:sp>
                  <p:nvSpPr>
                    <p:cNvPr id="1393" name="Line 1063"/>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94" name="Line 1064"/>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95" name="Line 1065"/>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383" name="Line 1066"/>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84" name="Line 1067"/>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85" name="Line 1068"/>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86" name="Line 1069"/>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87" name="Line 1070"/>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88" name="Line 1071"/>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89" name="Line 1072"/>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90" name="Line 1073"/>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91" name="Line 1074"/>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92" name="Line 1075"/>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367" name="Group 1076"/>
                <p:cNvGrpSpPr>
                  <a:grpSpLocks/>
                </p:cNvGrpSpPr>
                <p:nvPr/>
              </p:nvGrpSpPr>
              <p:grpSpPr bwMode="auto">
                <a:xfrm>
                  <a:off x="2336" y="2624"/>
                  <a:ext cx="96" cy="144"/>
                  <a:chOff x="3312" y="3168"/>
                  <a:chExt cx="192" cy="336"/>
                </a:xfrm>
              </p:grpSpPr>
              <p:grpSp>
                <p:nvGrpSpPr>
                  <p:cNvPr id="1368" name="Group 1077"/>
                  <p:cNvGrpSpPr>
                    <a:grpSpLocks/>
                  </p:cNvGrpSpPr>
                  <p:nvPr/>
                </p:nvGrpSpPr>
                <p:grpSpPr bwMode="auto">
                  <a:xfrm>
                    <a:off x="3312" y="3168"/>
                    <a:ext cx="192" cy="336"/>
                    <a:chOff x="3312" y="3168"/>
                    <a:chExt cx="192" cy="192"/>
                  </a:xfrm>
                </p:grpSpPr>
                <p:sp>
                  <p:nvSpPr>
                    <p:cNvPr id="1379" name="Line 1078"/>
                    <p:cNvSpPr>
                      <a:spLocks noChangeShapeType="1"/>
                    </p:cNvSpPr>
                    <p:nvPr/>
                  </p:nvSpPr>
                  <p:spPr bwMode="auto">
                    <a:xfrm>
                      <a:off x="3312" y="3168"/>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80" name="Line 1079"/>
                    <p:cNvSpPr>
                      <a:spLocks noChangeShapeType="1"/>
                    </p:cNvSpPr>
                    <p:nvPr/>
                  </p:nvSpPr>
                  <p:spPr bwMode="auto">
                    <a:xfrm>
                      <a:off x="3312" y="3264"/>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81" name="Line 1080"/>
                    <p:cNvSpPr>
                      <a:spLocks noChangeShapeType="1"/>
                    </p:cNvSpPr>
                    <p:nvPr/>
                  </p:nvSpPr>
                  <p:spPr bwMode="auto">
                    <a:xfrm>
                      <a:off x="3312" y="3360"/>
                      <a:ext cx="192" cy="0"/>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369" name="Line 1081"/>
                  <p:cNvSpPr>
                    <a:spLocks noChangeShapeType="1"/>
                  </p:cNvSpPr>
                  <p:nvPr/>
                </p:nvSpPr>
                <p:spPr bwMode="auto">
                  <a:xfrm>
                    <a:off x="3312"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70" name="Line 1082"/>
                  <p:cNvSpPr>
                    <a:spLocks noChangeShapeType="1"/>
                  </p:cNvSpPr>
                  <p:nvPr/>
                </p:nvSpPr>
                <p:spPr bwMode="auto">
                  <a:xfrm>
                    <a:off x="3504"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71" name="Line 1083"/>
                  <p:cNvSpPr>
                    <a:spLocks noChangeShapeType="1"/>
                  </p:cNvSpPr>
                  <p:nvPr/>
                </p:nvSpPr>
                <p:spPr bwMode="auto">
                  <a:xfrm>
                    <a:off x="3312"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72" name="Line 1084"/>
                  <p:cNvSpPr>
                    <a:spLocks noChangeShapeType="1"/>
                  </p:cNvSpPr>
                  <p:nvPr/>
                </p:nvSpPr>
                <p:spPr bwMode="auto">
                  <a:xfrm>
                    <a:off x="3504"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73" name="Line 1085"/>
                  <p:cNvSpPr>
                    <a:spLocks noChangeShapeType="1"/>
                  </p:cNvSpPr>
                  <p:nvPr/>
                </p:nvSpPr>
                <p:spPr bwMode="auto">
                  <a:xfrm>
                    <a:off x="3408" y="3216"/>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74" name="Line 1086"/>
                  <p:cNvSpPr>
                    <a:spLocks noChangeShapeType="1"/>
                  </p:cNvSpPr>
                  <p:nvPr/>
                </p:nvSpPr>
                <p:spPr bwMode="auto">
                  <a:xfrm>
                    <a:off x="3408" y="3360"/>
                    <a:ext cx="0"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75" name="Line 1087"/>
                  <p:cNvSpPr>
                    <a:spLocks noChangeShapeType="1"/>
                  </p:cNvSpPr>
                  <p:nvPr/>
                </p:nvSpPr>
                <p:spPr bwMode="auto">
                  <a:xfrm flipV="1">
                    <a:off x="3408"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76" name="Line 1088"/>
                  <p:cNvSpPr>
                    <a:spLocks noChangeShapeType="1"/>
                  </p:cNvSpPr>
                  <p:nvPr/>
                </p:nvSpPr>
                <p:spPr bwMode="auto">
                  <a:xfrm flipH="1" flipV="1">
                    <a:off x="3360" y="3216"/>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77" name="Line 1089"/>
                  <p:cNvSpPr>
                    <a:spLocks noChangeShapeType="1"/>
                  </p:cNvSpPr>
                  <p:nvPr/>
                </p:nvSpPr>
                <p:spPr bwMode="auto">
                  <a:xfrm>
                    <a:off x="3456"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78" name="Line 1090"/>
                  <p:cNvSpPr>
                    <a:spLocks noChangeShapeType="1"/>
                  </p:cNvSpPr>
                  <p:nvPr/>
                </p:nvSpPr>
                <p:spPr bwMode="auto">
                  <a:xfrm flipH="1">
                    <a:off x="3360" y="3360"/>
                    <a:ext cx="48" cy="96"/>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1350" name="Group 1091"/>
              <p:cNvGrpSpPr>
                <a:grpSpLocks/>
              </p:cNvGrpSpPr>
              <p:nvPr/>
            </p:nvGrpSpPr>
            <p:grpSpPr bwMode="auto">
              <a:xfrm>
                <a:off x="3264" y="1274"/>
                <a:ext cx="240" cy="216"/>
                <a:chOff x="1200" y="3072"/>
                <a:chExt cx="240" cy="240"/>
              </a:xfrm>
            </p:grpSpPr>
            <p:sp>
              <p:nvSpPr>
                <p:cNvPr id="1361" name="Oval 1092"/>
                <p:cNvSpPr>
                  <a:spLocks noChangeArrowheads="1"/>
                </p:cNvSpPr>
                <p:nvPr/>
              </p:nvSpPr>
              <p:spPr bwMode="auto">
                <a:xfrm>
                  <a:off x="1200" y="3072"/>
                  <a:ext cx="240" cy="240"/>
                </a:xfrm>
                <a:prstGeom prst="ellipse">
                  <a:avLst/>
                </a:prstGeom>
                <a:solidFill>
                  <a:schemeClr val="tx2"/>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62" name="Line 1093"/>
                <p:cNvSpPr>
                  <a:spLocks noChangeShapeType="1"/>
                </p:cNvSpPr>
                <p:nvPr/>
              </p:nvSpPr>
              <p:spPr bwMode="auto">
                <a:xfrm flipH="1">
                  <a:off x="1200" y="3168"/>
                  <a:ext cx="192" cy="48"/>
                </a:xfrm>
                <a:prstGeom prst="line">
                  <a:avLst/>
                </a:prstGeom>
                <a:noFill/>
                <a:ln w="9525">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351" name="Text Box 1094"/>
              <p:cNvSpPr txBox="1">
                <a:spLocks noChangeArrowheads="1"/>
              </p:cNvSpPr>
              <p:nvPr/>
            </p:nvSpPr>
            <p:spPr bwMode="auto">
              <a:xfrm>
                <a:off x="1733" y="1092"/>
                <a:ext cx="451"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800">
                  <a:solidFill>
                    <a:srgbClr val="0101FF"/>
                  </a:solidFill>
                  <a:latin typeface="Arial" pitchFamily="34" charset="0"/>
                </a:endParaRPr>
              </a:p>
            </p:txBody>
          </p:sp>
          <p:sp>
            <p:nvSpPr>
              <p:cNvPr id="1352" name="Text Box 1095"/>
              <p:cNvSpPr txBox="1">
                <a:spLocks noChangeArrowheads="1"/>
              </p:cNvSpPr>
              <p:nvPr/>
            </p:nvSpPr>
            <p:spPr bwMode="auto">
              <a:xfrm>
                <a:off x="3166" y="1092"/>
                <a:ext cx="1536" cy="8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800">
                    <a:solidFill>
                      <a:srgbClr val="0101FF"/>
                    </a:solidFill>
                    <a:latin typeface="Arial" pitchFamily="34" charset="0"/>
                  </a:rPr>
                  <a:t>VALOR</a:t>
                </a:r>
              </a:p>
            </p:txBody>
          </p:sp>
          <p:grpSp>
            <p:nvGrpSpPr>
              <p:cNvPr id="1353" name="Group 1096"/>
              <p:cNvGrpSpPr>
                <a:grpSpLocks/>
              </p:cNvGrpSpPr>
              <p:nvPr/>
            </p:nvGrpSpPr>
            <p:grpSpPr bwMode="auto">
              <a:xfrm rot="10800000">
                <a:off x="1920" y="1791"/>
                <a:ext cx="288" cy="86"/>
                <a:chOff x="2016" y="1584"/>
                <a:chExt cx="480" cy="144"/>
              </a:xfrm>
            </p:grpSpPr>
            <p:sp>
              <p:nvSpPr>
                <p:cNvPr id="1359" name="Rectangle 1097"/>
                <p:cNvSpPr>
                  <a:spLocks noChangeArrowheads="1"/>
                </p:cNvSpPr>
                <p:nvPr/>
              </p:nvSpPr>
              <p:spPr bwMode="auto">
                <a:xfrm>
                  <a:off x="2352"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60" name="Rectangle 1098"/>
                <p:cNvSpPr>
                  <a:spLocks noChangeArrowheads="1"/>
                </p:cNvSpPr>
                <p:nvPr/>
              </p:nvSpPr>
              <p:spPr bwMode="auto">
                <a:xfrm>
                  <a:off x="2016"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354" name="Group 1099"/>
              <p:cNvGrpSpPr>
                <a:grpSpLocks/>
              </p:cNvGrpSpPr>
              <p:nvPr/>
            </p:nvGrpSpPr>
            <p:grpSpPr bwMode="auto">
              <a:xfrm rot="10800000">
                <a:off x="3168" y="1791"/>
                <a:ext cx="288" cy="86"/>
                <a:chOff x="2016" y="1584"/>
                <a:chExt cx="480" cy="144"/>
              </a:xfrm>
            </p:grpSpPr>
            <p:sp>
              <p:nvSpPr>
                <p:cNvPr id="1357" name="Rectangle 1100"/>
                <p:cNvSpPr>
                  <a:spLocks noChangeArrowheads="1"/>
                </p:cNvSpPr>
                <p:nvPr/>
              </p:nvSpPr>
              <p:spPr bwMode="auto">
                <a:xfrm>
                  <a:off x="2352"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58" name="Rectangle 1101"/>
                <p:cNvSpPr>
                  <a:spLocks noChangeArrowheads="1"/>
                </p:cNvSpPr>
                <p:nvPr/>
              </p:nvSpPr>
              <p:spPr bwMode="auto">
                <a:xfrm>
                  <a:off x="2016" y="1584"/>
                  <a:ext cx="144" cy="144"/>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355" name="Rectangle 1102"/>
              <p:cNvSpPr>
                <a:spLocks noChangeArrowheads="1"/>
              </p:cNvSpPr>
              <p:nvPr/>
            </p:nvSpPr>
            <p:spPr bwMode="auto">
              <a:xfrm>
                <a:off x="1728" y="1152"/>
                <a:ext cx="48" cy="384"/>
              </a:xfrm>
              <a:prstGeom prst="rect">
                <a:avLst/>
              </a:prstGeom>
              <a:solidFill>
                <a:srgbClr val="292929"/>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56" name="Rectangle 1103"/>
              <p:cNvSpPr>
                <a:spLocks noChangeArrowheads="1"/>
              </p:cNvSpPr>
              <p:nvPr/>
            </p:nvSpPr>
            <p:spPr bwMode="auto">
              <a:xfrm>
                <a:off x="3696" y="1152"/>
                <a:ext cx="48" cy="384"/>
              </a:xfrm>
              <a:prstGeom prst="rect">
                <a:avLst/>
              </a:prstGeom>
              <a:solidFill>
                <a:srgbClr val="292929"/>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041" name="Line 1104"/>
            <p:cNvSpPr>
              <a:spLocks noChangeShapeType="1"/>
            </p:cNvSpPr>
            <p:nvPr/>
          </p:nvSpPr>
          <p:spPr bwMode="auto">
            <a:xfrm flipV="1">
              <a:off x="1598613" y="4648200"/>
              <a:ext cx="1371600" cy="304800"/>
            </a:xfrm>
            <a:prstGeom prst="line">
              <a:avLst/>
            </a:prstGeom>
            <a:noFill/>
            <a:ln w="28575">
              <a:solidFill>
                <a:srgbClr val="FF0033"/>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42" name="Line 1105"/>
            <p:cNvSpPr>
              <a:spLocks noChangeShapeType="1"/>
            </p:cNvSpPr>
            <p:nvPr/>
          </p:nvSpPr>
          <p:spPr bwMode="auto">
            <a:xfrm>
              <a:off x="3122613" y="4648200"/>
              <a:ext cx="457200" cy="533400"/>
            </a:xfrm>
            <a:prstGeom prst="line">
              <a:avLst/>
            </a:prstGeom>
            <a:noFill/>
            <a:ln w="38100">
              <a:solidFill>
                <a:srgbClr val="FF0033"/>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43" name="Line 1106"/>
            <p:cNvSpPr>
              <a:spLocks noChangeShapeType="1"/>
            </p:cNvSpPr>
            <p:nvPr/>
          </p:nvSpPr>
          <p:spPr bwMode="auto">
            <a:xfrm>
              <a:off x="1598613" y="5105400"/>
              <a:ext cx="1676400" cy="152400"/>
            </a:xfrm>
            <a:prstGeom prst="line">
              <a:avLst/>
            </a:prstGeom>
            <a:noFill/>
            <a:ln w="38100">
              <a:solidFill>
                <a:srgbClr val="FF0033"/>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44" name="Line 1107"/>
            <p:cNvSpPr>
              <a:spLocks noChangeShapeType="1"/>
            </p:cNvSpPr>
            <p:nvPr/>
          </p:nvSpPr>
          <p:spPr bwMode="auto">
            <a:xfrm flipH="1">
              <a:off x="2970213" y="4191000"/>
              <a:ext cx="76200" cy="2286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45" name="Line 1108"/>
            <p:cNvSpPr>
              <a:spLocks noChangeShapeType="1"/>
            </p:cNvSpPr>
            <p:nvPr/>
          </p:nvSpPr>
          <p:spPr bwMode="auto">
            <a:xfrm>
              <a:off x="3503613" y="5410200"/>
              <a:ext cx="152400" cy="2286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46" name="Line 1109"/>
            <p:cNvSpPr>
              <a:spLocks noChangeShapeType="1"/>
            </p:cNvSpPr>
            <p:nvPr/>
          </p:nvSpPr>
          <p:spPr bwMode="auto">
            <a:xfrm flipH="1">
              <a:off x="912813" y="5029200"/>
              <a:ext cx="304800" cy="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47" name="Text Box 1110"/>
            <p:cNvSpPr txBox="1">
              <a:spLocks noChangeArrowheads="1"/>
            </p:cNvSpPr>
            <p:nvPr/>
          </p:nvSpPr>
          <p:spPr bwMode="auto">
            <a:xfrm>
              <a:off x="1049338" y="4303713"/>
              <a:ext cx="654346" cy="276999"/>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200" dirty="0" smtClean="0">
                  <a:solidFill>
                    <a:srgbClr val="0101FF"/>
                  </a:solidFill>
                  <a:latin typeface="Times New Roman" pitchFamily="18" charset="0"/>
                </a:rPr>
                <a:t>RS-232</a:t>
              </a:r>
              <a:endParaRPr lang="en-US" sz="1200" dirty="0">
                <a:solidFill>
                  <a:srgbClr val="0101FF"/>
                </a:solidFill>
                <a:latin typeface="Times New Roman" pitchFamily="18" charset="0"/>
              </a:endParaRPr>
            </a:p>
          </p:txBody>
        </p:sp>
        <p:sp>
          <p:nvSpPr>
            <p:cNvPr id="1048" name="Line 1111"/>
            <p:cNvSpPr>
              <a:spLocks noChangeShapeType="1"/>
            </p:cNvSpPr>
            <p:nvPr/>
          </p:nvSpPr>
          <p:spPr bwMode="auto">
            <a:xfrm flipH="1">
              <a:off x="1141413" y="4495800"/>
              <a:ext cx="228600" cy="457200"/>
            </a:xfrm>
            <a:prstGeom prst="line">
              <a:avLst/>
            </a:prstGeom>
            <a:noFill/>
            <a:ln w="1270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49" name="Line 1112"/>
            <p:cNvSpPr>
              <a:spLocks noChangeShapeType="1"/>
            </p:cNvSpPr>
            <p:nvPr/>
          </p:nvSpPr>
          <p:spPr bwMode="auto">
            <a:xfrm flipV="1">
              <a:off x="1674813" y="4343400"/>
              <a:ext cx="1219200" cy="152400"/>
            </a:xfrm>
            <a:prstGeom prst="line">
              <a:avLst/>
            </a:prstGeom>
            <a:noFill/>
            <a:ln w="1270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50" name="Text Box 1113"/>
            <p:cNvSpPr txBox="1">
              <a:spLocks noChangeArrowheads="1"/>
            </p:cNvSpPr>
            <p:nvPr/>
          </p:nvSpPr>
          <p:spPr bwMode="auto">
            <a:xfrm>
              <a:off x="4797425" y="3028950"/>
              <a:ext cx="184150"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1600">
                <a:solidFill>
                  <a:srgbClr val="0101FF"/>
                </a:solidFill>
                <a:latin typeface="Times New Roman" pitchFamily="18" charset="0"/>
              </a:endParaRPr>
            </a:p>
          </p:txBody>
        </p:sp>
        <p:grpSp>
          <p:nvGrpSpPr>
            <p:cNvPr id="1051" name="Group 1114"/>
            <p:cNvGrpSpPr>
              <a:grpSpLocks/>
            </p:cNvGrpSpPr>
            <p:nvPr/>
          </p:nvGrpSpPr>
          <p:grpSpPr bwMode="auto">
            <a:xfrm>
              <a:off x="7123113" y="3060700"/>
              <a:ext cx="836612" cy="250825"/>
              <a:chOff x="3400" y="1476"/>
              <a:chExt cx="726" cy="352"/>
            </a:xfrm>
          </p:grpSpPr>
          <p:grpSp>
            <p:nvGrpSpPr>
              <p:cNvPr id="1257" name="Group 1115"/>
              <p:cNvGrpSpPr>
                <a:grpSpLocks/>
              </p:cNvGrpSpPr>
              <p:nvPr/>
            </p:nvGrpSpPr>
            <p:grpSpPr bwMode="auto">
              <a:xfrm>
                <a:off x="3400" y="1476"/>
                <a:ext cx="726" cy="352"/>
                <a:chOff x="3400" y="1476"/>
                <a:chExt cx="726" cy="352"/>
              </a:xfrm>
            </p:grpSpPr>
            <p:sp>
              <p:nvSpPr>
                <p:cNvPr id="1269" name="AutoShape 1116"/>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70" name="Freeform 1117"/>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271" name="Group 1118"/>
                <p:cNvGrpSpPr>
                  <a:grpSpLocks/>
                </p:cNvGrpSpPr>
                <p:nvPr/>
              </p:nvGrpSpPr>
              <p:grpSpPr bwMode="auto">
                <a:xfrm>
                  <a:off x="3825" y="1499"/>
                  <a:ext cx="301" cy="329"/>
                  <a:chOff x="3825" y="1499"/>
                  <a:chExt cx="301" cy="329"/>
                </a:xfrm>
              </p:grpSpPr>
              <p:sp>
                <p:nvSpPr>
                  <p:cNvPr id="1291" name="Freeform 1119"/>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92" name="Rectangle 1120"/>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93" name="AutoShape 1121"/>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94" name="AutoShape 1122"/>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95" name="AutoShape 1123"/>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96" name="AutoShape 1124"/>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1297" name="Rectangle 1125"/>
                  <p:cNvSpPr>
                    <a:spLocks noChangeArrowheads="1"/>
                  </p:cNvSpPr>
                  <p:nvPr/>
                </p:nvSpPr>
                <p:spPr bwMode="auto">
                  <a:xfrm>
                    <a:off x="3933" y="1538"/>
                    <a:ext cx="193" cy="290"/>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1298" name="Rectangle 1126"/>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99" name="Rectangle 1127"/>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00" name="AutoShape 1128"/>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01" name="AutoShape 1129"/>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02" name="AutoShape 1130"/>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03" name="AutoShape 1131"/>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04" name="Line 1132"/>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05" name="AutoShape 1133"/>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06" name="Arc 1134"/>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07" name="Arc 1135"/>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08" name="Line 1136"/>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09" name="Line 1137"/>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10" name="Line 1138"/>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311" name="Group 1139"/>
                  <p:cNvGrpSpPr>
                    <a:grpSpLocks/>
                  </p:cNvGrpSpPr>
                  <p:nvPr/>
                </p:nvGrpSpPr>
                <p:grpSpPr bwMode="auto">
                  <a:xfrm>
                    <a:off x="3840" y="1579"/>
                    <a:ext cx="7" cy="36"/>
                    <a:chOff x="3840" y="1579"/>
                    <a:chExt cx="7" cy="36"/>
                  </a:xfrm>
                </p:grpSpPr>
                <p:sp>
                  <p:nvSpPr>
                    <p:cNvPr id="1312" name="AutoShape 1140"/>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313" name="Group 1141"/>
                    <p:cNvGrpSpPr>
                      <a:grpSpLocks/>
                    </p:cNvGrpSpPr>
                    <p:nvPr/>
                  </p:nvGrpSpPr>
                  <p:grpSpPr bwMode="auto">
                    <a:xfrm>
                      <a:off x="3840" y="1586"/>
                      <a:ext cx="7" cy="25"/>
                      <a:chOff x="3840" y="1586"/>
                      <a:chExt cx="7" cy="25"/>
                    </a:xfrm>
                  </p:grpSpPr>
                  <p:sp>
                    <p:nvSpPr>
                      <p:cNvPr id="1316" name="AutoShape 1142"/>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17" name="AutoShape 1143"/>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18" name="AutoShape 1144"/>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19" name="AutoShape 1145"/>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20" name="AutoShape 1146"/>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21" name="AutoShape 1147"/>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22" name="AutoShape 1148"/>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23" name="AutoShape 1149"/>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24" name="AutoShape 1150"/>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314" name="Oval 1151"/>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15" name="Oval 1152"/>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1272" name="Group 1153"/>
                <p:cNvGrpSpPr>
                  <a:grpSpLocks/>
                </p:cNvGrpSpPr>
                <p:nvPr/>
              </p:nvGrpSpPr>
              <p:grpSpPr bwMode="auto">
                <a:xfrm>
                  <a:off x="3402" y="1491"/>
                  <a:ext cx="445" cy="254"/>
                  <a:chOff x="3402" y="1491"/>
                  <a:chExt cx="445" cy="254"/>
                </a:xfrm>
              </p:grpSpPr>
              <p:sp>
                <p:nvSpPr>
                  <p:cNvPr id="1273" name="AutoShape 1154"/>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74" name="Oval 1155"/>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75" name="Oval 1156"/>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76" name="Oval 1157"/>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77" name="Oval 1158"/>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78" name="Oval 1159"/>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79" name="Oval 1160"/>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80" name="Oval 1161"/>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81" name="Oval 1162"/>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82" name="Oval 1163"/>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83" name="Oval 1164"/>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84" name="Rectangle 1165"/>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85" name="Rectangle 1166"/>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86" name="AutoShape 1167"/>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87" name="Rectangle 1168"/>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288" name="Group 1169"/>
                  <p:cNvGrpSpPr>
                    <a:grpSpLocks/>
                  </p:cNvGrpSpPr>
                  <p:nvPr/>
                </p:nvGrpSpPr>
                <p:grpSpPr bwMode="auto">
                  <a:xfrm>
                    <a:off x="3466" y="1491"/>
                    <a:ext cx="177" cy="45"/>
                    <a:chOff x="3466" y="1491"/>
                    <a:chExt cx="177" cy="45"/>
                  </a:xfrm>
                </p:grpSpPr>
                <p:sp>
                  <p:nvSpPr>
                    <p:cNvPr id="1289" name="AutoShape 1170"/>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90" name="Rectangle 1171"/>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1258" name="Oval 1172"/>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259" name="Group 1173"/>
              <p:cNvGrpSpPr>
                <a:grpSpLocks/>
              </p:cNvGrpSpPr>
              <p:nvPr/>
            </p:nvGrpSpPr>
            <p:grpSpPr bwMode="auto">
              <a:xfrm>
                <a:off x="3440" y="1547"/>
                <a:ext cx="3" cy="46"/>
                <a:chOff x="3440" y="1547"/>
                <a:chExt cx="3" cy="46"/>
              </a:xfrm>
            </p:grpSpPr>
            <p:sp>
              <p:nvSpPr>
                <p:cNvPr id="1265" name="Oval 1174"/>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66" name="Oval 1175"/>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67" name="Oval 1176"/>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68" name="Oval 1177"/>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260" name="Group 1178"/>
              <p:cNvGrpSpPr>
                <a:grpSpLocks/>
              </p:cNvGrpSpPr>
              <p:nvPr/>
            </p:nvGrpSpPr>
            <p:grpSpPr bwMode="auto">
              <a:xfrm>
                <a:off x="3511" y="1549"/>
                <a:ext cx="5" cy="40"/>
                <a:chOff x="3511" y="1549"/>
                <a:chExt cx="5" cy="40"/>
              </a:xfrm>
            </p:grpSpPr>
            <p:sp>
              <p:nvSpPr>
                <p:cNvPr id="1261" name="Oval 1179"/>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62" name="Oval 1180"/>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63" name="Oval 1181"/>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64" name="Oval 1182"/>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1052" name="Group 1183"/>
            <p:cNvGrpSpPr>
              <a:grpSpLocks/>
            </p:cNvGrpSpPr>
            <p:nvPr/>
          </p:nvGrpSpPr>
          <p:grpSpPr bwMode="auto">
            <a:xfrm>
              <a:off x="8104188" y="3708400"/>
              <a:ext cx="835025" cy="255588"/>
              <a:chOff x="3400" y="1476"/>
              <a:chExt cx="724" cy="360"/>
            </a:xfrm>
          </p:grpSpPr>
          <p:grpSp>
            <p:nvGrpSpPr>
              <p:cNvPr id="1189" name="Group 1184"/>
              <p:cNvGrpSpPr>
                <a:grpSpLocks/>
              </p:cNvGrpSpPr>
              <p:nvPr/>
            </p:nvGrpSpPr>
            <p:grpSpPr bwMode="auto">
              <a:xfrm>
                <a:off x="3400" y="1476"/>
                <a:ext cx="724" cy="360"/>
                <a:chOff x="3400" y="1476"/>
                <a:chExt cx="724" cy="360"/>
              </a:xfrm>
            </p:grpSpPr>
            <p:sp>
              <p:nvSpPr>
                <p:cNvPr id="1201" name="AutoShape 1185"/>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02" name="Freeform 1186"/>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203" name="Group 1187"/>
                <p:cNvGrpSpPr>
                  <a:grpSpLocks/>
                </p:cNvGrpSpPr>
                <p:nvPr/>
              </p:nvGrpSpPr>
              <p:grpSpPr bwMode="auto">
                <a:xfrm>
                  <a:off x="3825" y="1499"/>
                  <a:ext cx="299" cy="337"/>
                  <a:chOff x="3825" y="1499"/>
                  <a:chExt cx="299" cy="337"/>
                </a:xfrm>
              </p:grpSpPr>
              <p:sp>
                <p:nvSpPr>
                  <p:cNvPr id="1223" name="Freeform 1188"/>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24" name="Rectangle 1189"/>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25" name="AutoShape 1190"/>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26" name="AutoShape 1191"/>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27" name="AutoShape 1192"/>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28" name="AutoShape 1193"/>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1229" name="Rectangle 1194"/>
                  <p:cNvSpPr>
                    <a:spLocks noChangeArrowheads="1"/>
                  </p:cNvSpPr>
                  <p:nvPr/>
                </p:nvSpPr>
                <p:spPr bwMode="auto">
                  <a:xfrm>
                    <a:off x="3931" y="1545"/>
                    <a:ext cx="193" cy="291"/>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1230" name="Rectangle 1195"/>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31" name="Rectangle 1196"/>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32" name="AutoShape 1197"/>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33" name="AutoShape 1198"/>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34" name="AutoShape 1199"/>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35" name="AutoShape 1200"/>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36" name="Line 1201"/>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37" name="AutoShape 1202"/>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38" name="Arc 1203"/>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39" name="Arc 1204"/>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40" name="Line 1205"/>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41" name="Line 1206"/>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42" name="Line 1207"/>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243" name="Group 1208"/>
                  <p:cNvGrpSpPr>
                    <a:grpSpLocks/>
                  </p:cNvGrpSpPr>
                  <p:nvPr/>
                </p:nvGrpSpPr>
                <p:grpSpPr bwMode="auto">
                  <a:xfrm>
                    <a:off x="3840" y="1579"/>
                    <a:ext cx="7" cy="36"/>
                    <a:chOff x="3840" y="1579"/>
                    <a:chExt cx="7" cy="36"/>
                  </a:xfrm>
                </p:grpSpPr>
                <p:sp>
                  <p:nvSpPr>
                    <p:cNvPr id="1244" name="AutoShape 1209"/>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245" name="Group 1210"/>
                    <p:cNvGrpSpPr>
                      <a:grpSpLocks/>
                    </p:cNvGrpSpPr>
                    <p:nvPr/>
                  </p:nvGrpSpPr>
                  <p:grpSpPr bwMode="auto">
                    <a:xfrm>
                      <a:off x="3840" y="1586"/>
                      <a:ext cx="7" cy="25"/>
                      <a:chOff x="3840" y="1586"/>
                      <a:chExt cx="7" cy="25"/>
                    </a:xfrm>
                  </p:grpSpPr>
                  <p:sp>
                    <p:nvSpPr>
                      <p:cNvPr id="1248" name="AutoShape 1211"/>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49" name="AutoShape 1212"/>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50" name="AutoShape 1213"/>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51" name="AutoShape 1214"/>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52" name="AutoShape 1215"/>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53" name="AutoShape 1216"/>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54" name="AutoShape 1217"/>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55" name="AutoShape 1218"/>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56" name="AutoShape 1219"/>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246" name="Oval 1220"/>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47" name="Oval 1221"/>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1204" name="Group 1222"/>
                <p:cNvGrpSpPr>
                  <a:grpSpLocks/>
                </p:cNvGrpSpPr>
                <p:nvPr/>
              </p:nvGrpSpPr>
              <p:grpSpPr bwMode="auto">
                <a:xfrm>
                  <a:off x="3402" y="1491"/>
                  <a:ext cx="445" cy="254"/>
                  <a:chOff x="3402" y="1491"/>
                  <a:chExt cx="445" cy="254"/>
                </a:xfrm>
              </p:grpSpPr>
              <p:sp>
                <p:nvSpPr>
                  <p:cNvPr id="1205" name="AutoShape 1223"/>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06" name="Oval 1224"/>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07" name="Oval 1225"/>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08" name="Oval 1226"/>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09" name="Oval 1227"/>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10" name="Oval 1228"/>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11" name="Oval 1229"/>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12" name="Oval 1230"/>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13" name="Oval 1231"/>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14" name="Oval 1232"/>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15" name="Oval 1233"/>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16" name="Rectangle 1234"/>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17" name="Rectangle 1235"/>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18" name="AutoShape 1236"/>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19" name="Rectangle 1237"/>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220" name="Group 1238"/>
                  <p:cNvGrpSpPr>
                    <a:grpSpLocks/>
                  </p:cNvGrpSpPr>
                  <p:nvPr/>
                </p:nvGrpSpPr>
                <p:grpSpPr bwMode="auto">
                  <a:xfrm>
                    <a:off x="3466" y="1491"/>
                    <a:ext cx="177" cy="45"/>
                    <a:chOff x="3466" y="1491"/>
                    <a:chExt cx="177" cy="45"/>
                  </a:xfrm>
                </p:grpSpPr>
                <p:sp>
                  <p:nvSpPr>
                    <p:cNvPr id="1221" name="AutoShape 1239"/>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22" name="Rectangle 1240"/>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1190" name="Oval 1241"/>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191" name="Group 1242"/>
              <p:cNvGrpSpPr>
                <a:grpSpLocks/>
              </p:cNvGrpSpPr>
              <p:nvPr/>
            </p:nvGrpSpPr>
            <p:grpSpPr bwMode="auto">
              <a:xfrm>
                <a:off x="3440" y="1547"/>
                <a:ext cx="3" cy="46"/>
                <a:chOff x="3440" y="1547"/>
                <a:chExt cx="3" cy="46"/>
              </a:xfrm>
            </p:grpSpPr>
            <p:sp>
              <p:nvSpPr>
                <p:cNvPr id="1197" name="Oval 1243"/>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98" name="Oval 1244"/>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99" name="Oval 1245"/>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200" name="Oval 1246"/>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192" name="Group 1247"/>
              <p:cNvGrpSpPr>
                <a:grpSpLocks/>
              </p:cNvGrpSpPr>
              <p:nvPr/>
            </p:nvGrpSpPr>
            <p:grpSpPr bwMode="auto">
              <a:xfrm>
                <a:off x="3511" y="1549"/>
                <a:ext cx="5" cy="40"/>
                <a:chOff x="3511" y="1549"/>
                <a:chExt cx="5" cy="40"/>
              </a:xfrm>
            </p:grpSpPr>
            <p:sp>
              <p:nvSpPr>
                <p:cNvPr id="1193" name="Oval 1248"/>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94" name="Oval 1249"/>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95" name="Oval 1250"/>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96" name="Oval 1251"/>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1053" name="Group 1252"/>
            <p:cNvGrpSpPr>
              <a:grpSpLocks/>
            </p:cNvGrpSpPr>
            <p:nvPr/>
          </p:nvGrpSpPr>
          <p:grpSpPr bwMode="auto">
            <a:xfrm>
              <a:off x="7123113" y="4087813"/>
              <a:ext cx="836612" cy="255587"/>
              <a:chOff x="3400" y="1476"/>
              <a:chExt cx="726" cy="359"/>
            </a:xfrm>
          </p:grpSpPr>
          <p:grpSp>
            <p:nvGrpSpPr>
              <p:cNvPr id="1121" name="Group 1253"/>
              <p:cNvGrpSpPr>
                <a:grpSpLocks/>
              </p:cNvGrpSpPr>
              <p:nvPr/>
            </p:nvGrpSpPr>
            <p:grpSpPr bwMode="auto">
              <a:xfrm>
                <a:off x="3400" y="1476"/>
                <a:ext cx="726" cy="359"/>
                <a:chOff x="3400" y="1476"/>
                <a:chExt cx="726" cy="359"/>
              </a:xfrm>
            </p:grpSpPr>
            <p:sp>
              <p:nvSpPr>
                <p:cNvPr id="1133" name="AutoShape 1254"/>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34" name="Freeform 1255"/>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135" name="Group 1256"/>
                <p:cNvGrpSpPr>
                  <a:grpSpLocks/>
                </p:cNvGrpSpPr>
                <p:nvPr/>
              </p:nvGrpSpPr>
              <p:grpSpPr bwMode="auto">
                <a:xfrm>
                  <a:off x="3825" y="1499"/>
                  <a:ext cx="301" cy="336"/>
                  <a:chOff x="3825" y="1499"/>
                  <a:chExt cx="301" cy="336"/>
                </a:xfrm>
              </p:grpSpPr>
              <p:sp>
                <p:nvSpPr>
                  <p:cNvPr id="1155" name="Freeform 1257"/>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56" name="Rectangle 1258"/>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57" name="AutoShape 1259"/>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58" name="AutoShape 1260"/>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59" name="AutoShape 1261"/>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60" name="AutoShape 1262"/>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1161" name="Rectangle 1263"/>
                  <p:cNvSpPr>
                    <a:spLocks noChangeArrowheads="1"/>
                  </p:cNvSpPr>
                  <p:nvPr/>
                </p:nvSpPr>
                <p:spPr bwMode="auto">
                  <a:xfrm>
                    <a:off x="3933" y="1545"/>
                    <a:ext cx="193" cy="290"/>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1162" name="Rectangle 1264"/>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63" name="Rectangle 1265"/>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64" name="AutoShape 1266"/>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65" name="AutoShape 1267"/>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66" name="AutoShape 1268"/>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67" name="AutoShape 1269"/>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68" name="Line 1270"/>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69" name="AutoShape 1271"/>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70" name="Arc 1272"/>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71" name="Arc 1273"/>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72" name="Line 1274"/>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73" name="Line 1275"/>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74" name="Line 1276"/>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175" name="Group 1277"/>
                  <p:cNvGrpSpPr>
                    <a:grpSpLocks/>
                  </p:cNvGrpSpPr>
                  <p:nvPr/>
                </p:nvGrpSpPr>
                <p:grpSpPr bwMode="auto">
                  <a:xfrm>
                    <a:off x="3840" y="1579"/>
                    <a:ext cx="7" cy="36"/>
                    <a:chOff x="3840" y="1579"/>
                    <a:chExt cx="7" cy="36"/>
                  </a:xfrm>
                </p:grpSpPr>
                <p:sp>
                  <p:nvSpPr>
                    <p:cNvPr id="1176" name="AutoShape 1278"/>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177" name="Group 1279"/>
                    <p:cNvGrpSpPr>
                      <a:grpSpLocks/>
                    </p:cNvGrpSpPr>
                    <p:nvPr/>
                  </p:nvGrpSpPr>
                  <p:grpSpPr bwMode="auto">
                    <a:xfrm>
                      <a:off x="3840" y="1586"/>
                      <a:ext cx="7" cy="25"/>
                      <a:chOff x="3840" y="1586"/>
                      <a:chExt cx="7" cy="25"/>
                    </a:xfrm>
                  </p:grpSpPr>
                  <p:sp>
                    <p:nvSpPr>
                      <p:cNvPr id="1180" name="AutoShape 1280"/>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81" name="AutoShape 1281"/>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82" name="AutoShape 1282"/>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83" name="AutoShape 1283"/>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84" name="AutoShape 1284"/>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85" name="AutoShape 1285"/>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86" name="AutoShape 1286"/>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87" name="AutoShape 1287"/>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88" name="AutoShape 1288"/>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178" name="Oval 1289"/>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79" name="Oval 1290"/>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1136" name="Group 1291"/>
                <p:cNvGrpSpPr>
                  <a:grpSpLocks/>
                </p:cNvGrpSpPr>
                <p:nvPr/>
              </p:nvGrpSpPr>
              <p:grpSpPr bwMode="auto">
                <a:xfrm>
                  <a:off x="3402" y="1491"/>
                  <a:ext cx="445" cy="254"/>
                  <a:chOff x="3402" y="1491"/>
                  <a:chExt cx="445" cy="254"/>
                </a:xfrm>
              </p:grpSpPr>
              <p:sp>
                <p:nvSpPr>
                  <p:cNvPr id="1137" name="AutoShape 1292"/>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38" name="Oval 1293"/>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39" name="Oval 1294"/>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40" name="Oval 1295"/>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41" name="Oval 1296"/>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42" name="Oval 1297"/>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43" name="Oval 1298"/>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44" name="Oval 1299"/>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45" name="Oval 1300"/>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46" name="Oval 1301"/>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47" name="Oval 1302"/>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48" name="Rectangle 1303"/>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49" name="Rectangle 1304"/>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50" name="AutoShape 1305"/>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51" name="Rectangle 1306"/>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152" name="Group 1307"/>
                  <p:cNvGrpSpPr>
                    <a:grpSpLocks/>
                  </p:cNvGrpSpPr>
                  <p:nvPr/>
                </p:nvGrpSpPr>
                <p:grpSpPr bwMode="auto">
                  <a:xfrm>
                    <a:off x="3466" y="1491"/>
                    <a:ext cx="177" cy="45"/>
                    <a:chOff x="3466" y="1491"/>
                    <a:chExt cx="177" cy="45"/>
                  </a:xfrm>
                </p:grpSpPr>
                <p:sp>
                  <p:nvSpPr>
                    <p:cNvPr id="1153" name="AutoShape 1308"/>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54" name="Rectangle 1309"/>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1122" name="Oval 1310"/>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1123" name="Group 1311"/>
              <p:cNvGrpSpPr>
                <a:grpSpLocks/>
              </p:cNvGrpSpPr>
              <p:nvPr/>
            </p:nvGrpSpPr>
            <p:grpSpPr bwMode="auto">
              <a:xfrm>
                <a:off x="3440" y="1547"/>
                <a:ext cx="3" cy="46"/>
                <a:chOff x="3440" y="1547"/>
                <a:chExt cx="3" cy="46"/>
              </a:xfrm>
            </p:grpSpPr>
            <p:sp>
              <p:nvSpPr>
                <p:cNvPr id="1129" name="Oval 1312"/>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30" name="Oval 1313"/>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31" name="Oval 1314"/>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32" name="Oval 1315"/>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124" name="Group 1316"/>
              <p:cNvGrpSpPr>
                <a:grpSpLocks/>
              </p:cNvGrpSpPr>
              <p:nvPr/>
            </p:nvGrpSpPr>
            <p:grpSpPr bwMode="auto">
              <a:xfrm>
                <a:off x="3511" y="1549"/>
                <a:ext cx="5" cy="40"/>
                <a:chOff x="3511" y="1549"/>
                <a:chExt cx="5" cy="40"/>
              </a:xfrm>
            </p:grpSpPr>
            <p:sp>
              <p:nvSpPr>
                <p:cNvPr id="1125" name="Oval 1317"/>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26" name="Oval 1318"/>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27" name="Oval 1319"/>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28" name="Oval 1320"/>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pic>
          <p:nvPicPr>
            <p:cNvPr id="1054" name="Picture 1321"/>
            <p:cNvPicPr>
              <a:picLocks noChangeAspect="1" noChangeArrowheads="1"/>
            </p:cNvPicPr>
            <p:nvPr/>
          </p:nvPicPr>
          <p:blipFill>
            <a:blip r:embed="rId7" cstate="print"/>
            <a:srcRect/>
            <a:stretch>
              <a:fillRect/>
            </a:stretch>
          </p:blipFill>
          <p:spPr bwMode="auto">
            <a:xfrm>
              <a:off x="4741863" y="2547938"/>
              <a:ext cx="719137" cy="455612"/>
            </a:xfrm>
            <a:prstGeom prst="rect">
              <a:avLst/>
            </a:prstGeom>
            <a:noFill/>
            <a:ln w="12700">
              <a:noFill/>
              <a:miter lim="800000"/>
              <a:headEnd/>
              <a:tailEnd/>
            </a:ln>
          </p:spPr>
        </p:pic>
        <p:grpSp>
          <p:nvGrpSpPr>
            <p:cNvPr id="1055" name="Group 1322"/>
            <p:cNvGrpSpPr>
              <a:grpSpLocks/>
            </p:cNvGrpSpPr>
            <p:nvPr/>
          </p:nvGrpSpPr>
          <p:grpSpPr bwMode="auto">
            <a:xfrm>
              <a:off x="5073650" y="3003550"/>
              <a:ext cx="1993900" cy="1141413"/>
              <a:chOff x="3032" y="1152"/>
              <a:chExt cx="1728" cy="1304"/>
            </a:xfrm>
          </p:grpSpPr>
          <p:sp>
            <p:nvSpPr>
              <p:cNvPr id="1113" name="Freeform 1323"/>
              <p:cNvSpPr>
                <a:spLocks/>
              </p:cNvSpPr>
              <p:nvPr/>
            </p:nvSpPr>
            <p:spPr bwMode="auto">
              <a:xfrm>
                <a:off x="3552" y="1152"/>
                <a:ext cx="720" cy="96"/>
              </a:xfrm>
              <a:custGeom>
                <a:avLst/>
                <a:gdLst>
                  <a:gd name="T0" fmla="*/ 0 w 720"/>
                  <a:gd name="T1" fmla="*/ 96 h 96"/>
                  <a:gd name="T2" fmla="*/ 384 w 720"/>
                  <a:gd name="T3" fmla="*/ 0 h 96"/>
                  <a:gd name="T4" fmla="*/ 720 w 720"/>
                  <a:gd name="T5" fmla="*/ 96 h 96"/>
                  <a:gd name="T6" fmla="*/ 0 60000 65536"/>
                  <a:gd name="T7" fmla="*/ 0 60000 65536"/>
                  <a:gd name="T8" fmla="*/ 0 60000 65536"/>
                  <a:gd name="T9" fmla="*/ 0 w 720"/>
                  <a:gd name="T10" fmla="*/ 0 h 96"/>
                  <a:gd name="T11" fmla="*/ 720 w 720"/>
                  <a:gd name="T12" fmla="*/ 96 h 96"/>
                </a:gdLst>
                <a:ahLst/>
                <a:cxnLst>
                  <a:cxn ang="T6">
                    <a:pos x="T0" y="T1"/>
                  </a:cxn>
                  <a:cxn ang="T7">
                    <a:pos x="T2" y="T3"/>
                  </a:cxn>
                  <a:cxn ang="T8">
                    <a:pos x="T4" y="T5"/>
                  </a:cxn>
                </a:cxnLst>
                <a:rect l="T9" t="T10" r="T11" b="T12"/>
                <a:pathLst>
                  <a:path w="720" h="96">
                    <a:moveTo>
                      <a:pt x="0" y="96"/>
                    </a:moveTo>
                    <a:cubicBezTo>
                      <a:pt x="132" y="48"/>
                      <a:pt x="264" y="0"/>
                      <a:pt x="384" y="0"/>
                    </a:cubicBezTo>
                    <a:cubicBezTo>
                      <a:pt x="504" y="0"/>
                      <a:pt x="612" y="48"/>
                      <a:pt x="720" y="96"/>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14" name="Freeform 1324"/>
              <p:cNvSpPr>
                <a:spLocks/>
              </p:cNvSpPr>
              <p:nvPr/>
            </p:nvSpPr>
            <p:spPr bwMode="auto">
              <a:xfrm>
                <a:off x="4128" y="1184"/>
                <a:ext cx="384" cy="208"/>
              </a:xfrm>
              <a:custGeom>
                <a:avLst/>
                <a:gdLst>
                  <a:gd name="T0" fmla="*/ 0 w 384"/>
                  <a:gd name="T1" fmla="*/ 112 h 208"/>
                  <a:gd name="T2" fmla="*/ 192 w 384"/>
                  <a:gd name="T3" fmla="*/ 16 h 208"/>
                  <a:gd name="T4" fmla="*/ 384 w 384"/>
                  <a:gd name="T5" fmla="*/ 208 h 208"/>
                  <a:gd name="T6" fmla="*/ 0 60000 65536"/>
                  <a:gd name="T7" fmla="*/ 0 60000 65536"/>
                  <a:gd name="T8" fmla="*/ 0 60000 65536"/>
                  <a:gd name="T9" fmla="*/ 0 w 384"/>
                  <a:gd name="T10" fmla="*/ 0 h 208"/>
                  <a:gd name="T11" fmla="*/ 384 w 384"/>
                  <a:gd name="T12" fmla="*/ 208 h 208"/>
                </a:gdLst>
                <a:ahLst/>
                <a:cxnLst>
                  <a:cxn ang="T6">
                    <a:pos x="T0" y="T1"/>
                  </a:cxn>
                  <a:cxn ang="T7">
                    <a:pos x="T2" y="T3"/>
                  </a:cxn>
                  <a:cxn ang="T8">
                    <a:pos x="T4" y="T5"/>
                  </a:cxn>
                </a:cxnLst>
                <a:rect l="T9" t="T10" r="T11" b="T12"/>
                <a:pathLst>
                  <a:path w="384" h="208">
                    <a:moveTo>
                      <a:pt x="0" y="112"/>
                    </a:moveTo>
                    <a:cubicBezTo>
                      <a:pt x="64" y="56"/>
                      <a:pt x="128" y="0"/>
                      <a:pt x="192" y="16"/>
                    </a:cubicBezTo>
                    <a:cubicBezTo>
                      <a:pt x="256" y="32"/>
                      <a:pt x="320" y="120"/>
                      <a:pt x="384" y="208"/>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15" name="Freeform 1325"/>
              <p:cNvSpPr>
                <a:spLocks/>
              </p:cNvSpPr>
              <p:nvPr/>
            </p:nvSpPr>
            <p:spPr bwMode="auto">
              <a:xfrm>
                <a:off x="3264" y="1184"/>
                <a:ext cx="384" cy="208"/>
              </a:xfrm>
              <a:custGeom>
                <a:avLst/>
                <a:gdLst>
                  <a:gd name="T0" fmla="*/ 384 w 384"/>
                  <a:gd name="T1" fmla="*/ 112 h 208"/>
                  <a:gd name="T2" fmla="*/ 144 w 384"/>
                  <a:gd name="T3" fmla="*/ 16 h 208"/>
                  <a:gd name="T4" fmla="*/ 0 w 384"/>
                  <a:gd name="T5" fmla="*/ 208 h 208"/>
                  <a:gd name="T6" fmla="*/ 0 60000 65536"/>
                  <a:gd name="T7" fmla="*/ 0 60000 65536"/>
                  <a:gd name="T8" fmla="*/ 0 60000 65536"/>
                  <a:gd name="T9" fmla="*/ 0 w 384"/>
                  <a:gd name="T10" fmla="*/ 0 h 208"/>
                  <a:gd name="T11" fmla="*/ 384 w 384"/>
                  <a:gd name="T12" fmla="*/ 208 h 208"/>
                </a:gdLst>
                <a:ahLst/>
                <a:cxnLst>
                  <a:cxn ang="T6">
                    <a:pos x="T0" y="T1"/>
                  </a:cxn>
                  <a:cxn ang="T7">
                    <a:pos x="T2" y="T3"/>
                  </a:cxn>
                  <a:cxn ang="T8">
                    <a:pos x="T4" y="T5"/>
                  </a:cxn>
                </a:cxnLst>
                <a:rect l="T9" t="T10" r="T11" b="T12"/>
                <a:pathLst>
                  <a:path w="384" h="208">
                    <a:moveTo>
                      <a:pt x="384" y="112"/>
                    </a:moveTo>
                    <a:cubicBezTo>
                      <a:pt x="296" y="56"/>
                      <a:pt x="208" y="0"/>
                      <a:pt x="144" y="16"/>
                    </a:cubicBezTo>
                    <a:cubicBezTo>
                      <a:pt x="80" y="32"/>
                      <a:pt x="40" y="120"/>
                      <a:pt x="0" y="208"/>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16" name="Freeform 1326"/>
              <p:cNvSpPr>
                <a:spLocks/>
              </p:cNvSpPr>
              <p:nvPr/>
            </p:nvSpPr>
            <p:spPr bwMode="auto">
              <a:xfrm>
                <a:off x="3032" y="1440"/>
                <a:ext cx="280" cy="576"/>
              </a:xfrm>
              <a:custGeom>
                <a:avLst/>
                <a:gdLst>
                  <a:gd name="T0" fmla="*/ 280 w 280"/>
                  <a:gd name="T1" fmla="*/ 0 h 576"/>
                  <a:gd name="T2" fmla="*/ 40 w 280"/>
                  <a:gd name="T3" fmla="*/ 96 h 576"/>
                  <a:gd name="T4" fmla="*/ 40 w 280"/>
                  <a:gd name="T5" fmla="*/ 384 h 576"/>
                  <a:gd name="T6" fmla="*/ 280 w 280"/>
                  <a:gd name="T7" fmla="*/ 576 h 576"/>
                  <a:gd name="T8" fmla="*/ 0 60000 65536"/>
                  <a:gd name="T9" fmla="*/ 0 60000 65536"/>
                  <a:gd name="T10" fmla="*/ 0 60000 65536"/>
                  <a:gd name="T11" fmla="*/ 0 60000 65536"/>
                  <a:gd name="T12" fmla="*/ 0 w 280"/>
                  <a:gd name="T13" fmla="*/ 0 h 576"/>
                  <a:gd name="T14" fmla="*/ 280 w 280"/>
                  <a:gd name="T15" fmla="*/ 576 h 576"/>
                </a:gdLst>
                <a:ahLst/>
                <a:cxnLst>
                  <a:cxn ang="T8">
                    <a:pos x="T0" y="T1"/>
                  </a:cxn>
                  <a:cxn ang="T9">
                    <a:pos x="T2" y="T3"/>
                  </a:cxn>
                  <a:cxn ang="T10">
                    <a:pos x="T4" y="T5"/>
                  </a:cxn>
                  <a:cxn ang="T11">
                    <a:pos x="T6" y="T7"/>
                  </a:cxn>
                </a:cxnLst>
                <a:rect l="T12" t="T13" r="T14" b="T15"/>
                <a:pathLst>
                  <a:path w="280" h="576">
                    <a:moveTo>
                      <a:pt x="280" y="0"/>
                    </a:moveTo>
                    <a:cubicBezTo>
                      <a:pt x="180" y="16"/>
                      <a:pt x="80" y="32"/>
                      <a:pt x="40" y="96"/>
                    </a:cubicBezTo>
                    <a:cubicBezTo>
                      <a:pt x="0" y="160"/>
                      <a:pt x="0" y="304"/>
                      <a:pt x="40" y="384"/>
                    </a:cubicBezTo>
                    <a:cubicBezTo>
                      <a:pt x="80" y="464"/>
                      <a:pt x="180" y="520"/>
                      <a:pt x="280" y="576"/>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17" name="Freeform 1327"/>
              <p:cNvSpPr>
                <a:spLocks/>
              </p:cNvSpPr>
              <p:nvPr/>
            </p:nvSpPr>
            <p:spPr bwMode="auto">
              <a:xfrm>
                <a:off x="4416" y="1344"/>
                <a:ext cx="344" cy="864"/>
              </a:xfrm>
              <a:custGeom>
                <a:avLst/>
                <a:gdLst>
                  <a:gd name="T0" fmla="*/ 5 w 440"/>
                  <a:gd name="T1" fmla="*/ 0 h 696"/>
                  <a:gd name="T2" fmla="*/ 13 w 440"/>
                  <a:gd name="T3" fmla="*/ 643 h 696"/>
                  <a:gd name="T4" fmla="*/ 23 w 440"/>
                  <a:gd name="T5" fmla="*/ 3216 h 696"/>
                  <a:gd name="T6" fmla="*/ 16 w 440"/>
                  <a:gd name="T7" fmla="*/ 7062 h 696"/>
                  <a:gd name="T8" fmla="*/ 5 w 440"/>
                  <a:gd name="T9" fmla="*/ 8994 h 696"/>
                  <a:gd name="T10" fmla="*/ 0 w 440"/>
                  <a:gd name="T11" fmla="*/ 8994 h 696"/>
                  <a:gd name="T12" fmla="*/ 0 60000 65536"/>
                  <a:gd name="T13" fmla="*/ 0 60000 65536"/>
                  <a:gd name="T14" fmla="*/ 0 60000 65536"/>
                  <a:gd name="T15" fmla="*/ 0 60000 65536"/>
                  <a:gd name="T16" fmla="*/ 0 60000 65536"/>
                  <a:gd name="T17" fmla="*/ 0 60000 65536"/>
                  <a:gd name="T18" fmla="*/ 0 w 440"/>
                  <a:gd name="T19" fmla="*/ 0 h 696"/>
                  <a:gd name="T20" fmla="*/ 440 w 440"/>
                  <a:gd name="T21" fmla="*/ 696 h 696"/>
                </a:gdLst>
                <a:ahLst/>
                <a:cxnLst>
                  <a:cxn ang="T12">
                    <a:pos x="T0" y="T1"/>
                  </a:cxn>
                  <a:cxn ang="T13">
                    <a:pos x="T2" y="T3"/>
                  </a:cxn>
                  <a:cxn ang="T14">
                    <a:pos x="T4" y="T5"/>
                  </a:cxn>
                  <a:cxn ang="T15">
                    <a:pos x="T6" y="T7"/>
                  </a:cxn>
                  <a:cxn ang="T16">
                    <a:pos x="T8" y="T9"/>
                  </a:cxn>
                  <a:cxn ang="T17">
                    <a:pos x="T10" y="T11"/>
                  </a:cxn>
                </a:cxnLst>
                <a:rect l="T18" t="T19" r="T20" b="T21"/>
                <a:pathLst>
                  <a:path w="440" h="696">
                    <a:moveTo>
                      <a:pt x="96" y="0"/>
                    </a:moveTo>
                    <a:cubicBezTo>
                      <a:pt x="140" y="4"/>
                      <a:pt x="184" y="8"/>
                      <a:pt x="240" y="48"/>
                    </a:cubicBezTo>
                    <a:cubicBezTo>
                      <a:pt x="296" y="88"/>
                      <a:pt x="424" y="160"/>
                      <a:pt x="432" y="240"/>
                    </a:cubicBezTo>
                    <a:cubicBezTo>
                      <a:pt x="440" y="320"/>
                      <a:pt x="344" y="456"/>
                      <a:pt x="288" y="528"/>
                    </a:cubicBezTo>
                    <a:cubicBezTo>
                      <a:pt x="232" y="600"/>
                      <a:pt x="144" y="648"/>
                      <a:pt x="96" y="672"/>
                    </a:cubicBezTo>
                    <a:cubicBezTo>
                      <a:pt x="48" y="696"/>
                      <a:pt x="24" y="684"/>
                      <a:pt x="0" y="672"/>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18" name="Freeform 1328"/>
              <p:cNvSpPr>
                <a:spLocks/>
              </p:cNvSpPr>
              <p:nvPr/>
            </p:nvSpPr>
            <p:spPr bwMode="auto">
              <a:xfrm>
                <a:off x="3168" y="1920"/>
                <a:ext cx="528" cy="336"/>
              </a:xfrm>
              <a:custGeom>
                <a:avLst/>
                <a:gdLst>
                  <a:gd name="T0" fmla="*/ 0 w 528"/>
                  <a:gd name="T1" fmla="*/ 0 h 336"/>
                  <a:gd name="T2" fmla="*/ 96 w 528"/>
                  <a:gd name="T3" fmla="*/ 240 h 336"/>
                  <a:gd name="T4" fmla="*/ 528 w 528"/>
                  <a:gd name="T5" fmla="*/ 336 h 336"/>
                  <a:gd name="T6" fmla="*/ 0 60000 65536"/>
                  <a:gd name="T7" fmla="*/ 0 60000 65536"/>
                  <a:gd name="T8" fmla="*/ 0 60000 65536"/>
                  <a:gd name="T9" fmla="*/ 0 w 528"/>
                  <a:gd name="T10" fmla="*/ 0 h 336"/>
                  <a:gd name="T11" fmla="*/ 528 w 528"/>
                  <a:gd name="T12" fmla="*/ 336 h 336"/>
                </a:gdLst>
                <a:ahLst/>
                <a:cxnLst>
                  <a:cxn ang="T6">
                    <a:pos x="T0" y="T1"/>
                  </a:cxn>
                  <a:cxn ang="T7">
                    <a:pos x="T2" y="T3"/>
                  </a:cxn>
                  <a:cxn ang="T8">
                    <a:pos x="T4" y="T5"/>
                  </a:cxn>
                </a:cxnLst>
                <a:rect l="T9" t="T10" r="T11" b="T12"/>
                <a:pathLst>
                  <a:path w="528" h="336">
                    <a:moveTo>
                      <a:pt x="0" y="0"/>
                    </a:moveTo>
                    <a:cubicBezTo>
                      <a:pt x="4" y="92"/>
                      <a:pt x="8" y="184"/>
                      <a:pt x="96" y="240"/>
                    </a:cubicBezTo>
                    <a:cubicBezTo>
                      <a:pt x="184" y="296"/>
                      <a:pt x="356" y="316"/>
                      <a:pt x="528" y="336"/>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19" name="Freeform 1329"/>
              <p:cNvSpPr>
                <a:spLocks/>
              </p:cNvSpPr>
              <p:nvPr/>
            </p:nvSpPr>
            <p:spPr bwMode="auto">
              <a:xfrm>
                <a:off x="3456" y="2256"/>
                <a:ext cx="672" cy="200"/>
              </a:xfrm>
              <a:custGeom>
                <a:avLst/>
                <a:gdLst>
                  <a:gd name="T0" fmla="*/ 0 w 672"/>
                  <a:gd name="T1" fmla="*/ 0 h 200"/>
                  <a:gd name="T2" fmla="*/ 144 w 672"/>
                  <a:gd name="T3" fmla="*/ 144 h 200"/>
                  <a:gd name="T4" fmla="*/ 384 w 672"/>
                  <a:gd name="T5" fmla="*/ 192 h 200"/>
                  <a:gd name="T6" fmla="*/ 624 w 672"/>
                  <a:gd name="T7" fmla="*/ 96 h 200"/>
                  <a:gd name="T8" fmla="*/ 672 w 672"/>
                  <a:gd name="T9" fmla="*/ 0 h 200"/>
                  <a:gd name="T10" fmla="*/ 0 60000 65536"/>
                  <a:gd name="T11" fmla="*/ 0 60000 65536"/>
                  <a:gd name="T12" fmla="*/ 0 60000 65536"/>
                  <a:gd name="T13" fmla="*/ 0 60000 65536"/>
                  <a:gd name="T14" fmla="*/ 0 60000 65536"/>
                  <a:gd name="T15" fmla="*/ 0 w 672"/>
                  <a:gd name="T16" fmla="*/ 0 h 200"/>
                  <a:gd name="T17" fmla="*/ 672 w 672"/>
                  <a:gd name="T18" fmla="*/ 200 h 200"/>
                </a:gdLst>
                <a:ahLst/>
                <a:cxnLst>
                  <a:cxn ang="T10">
                    <a:pos x="T0" y="T1"/>
                  </a:cxn>
                  <a:cxn ang="T11">
                    <a:pos x="T2" y="T3"/>
                  </a:cxn>
                  <a:cxn ang="T12">
                    <a:pos x="T4" y="T5"/>
                  </a:cxn>
                  <a:cxn ang="T13">
                    <a:pos x="T6" y="T7"/>
                  </a:cxn>
                  <a:cxn ang="T14">
                    <a:pos x="T8" y="T9"/>
                  </a:cxn>
                </a:cxnLst>
                <a:rect l="T15" t="T16" r="T17" b="T18"/>
                <a:pathLst>
                  <a:path w="672" h="200">
                    <a:moveTo>
                      <a:pt x="0" y="0"/>
                    </a:moveTo>
                    <a:cubicBezTo>
                      <a:pt x="40" y="56"/>
                      <a:pt x="80" y="112"/>
                      <a:pt x="144" y="144"/>
                    </a:cubicBezTo>
                    <a:cubicBezTo>
                      <a:pt x="208" y="176"/>
                      <a:pt x="304" y="200"/>
                      <a:pt x="384" y="192"/>
                    </a:cubicBezTo>
                    <a:cubicBezTo>
                      <a:pt x="464" y="184"/>
                      <a:pt x="576" y="128"/>
                      <a:pt x="624" y="96"/>
                    </a:cubicBezTo>
                    <a:cubicBezTo>
                      <a:pt x="672" y="64"/>
                      <a:pt x="672" y="32"/>
                      <a:pt x="672" y="0"/>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20" name="Freeform 1330"/>
              <p:cNvSpPr>
                <a:spLocks/>
              </p:cNvSpPr>
              <p:nvPr/>
            </p:nvSpPr>
            <p:spPr bwMode="auto">
              <a:xfrm>
                <a:off x="4032" y="2112"/>
                <a:ext cx="472" cy="296"/>
              </a:xfrm>
              <a:custGeom>
                <a:avLst/>
                <a:gdLst>
                  <a:gd name="T0" fmla="*/ 0 w 472"/>
                  <a:gd name="T1" fmla="*/ 240 h 296"/>
                  <a:gd name="T2" fmla="*/ 192 w 472"/>
                  <a:gd name="T3" fmla="*/ 288 h 296"/>
                  <a:gd name="T4" fmla="*/ 432 w 472"/>
                  <a:gd name="T5" fmla="*/ 192 h 296"/>
                  <a:gd name="T6" fmla="*/ 432 w 472"/>
                  <a:gd name="T7" fmla="*/ 0 h 296"/>
                  <a:gd name="T8" fmla="*/ 0 60000 65536"/>
                  <a:gd name="T9" fmla="*/ 0 60000 65536"/>
                  <a:gd name="T10" fmla="*/ 0 60000 65536"/>
                  <a:gd name="T11" fmla="*/ 0 60000 65536"/>
                  <a:gd name="T12" fmla="*/ 0 w 472"/>
                  <a:gd name="T13" fmla="*/ 0 h 296"/>
                  <a:gd name="T14" fmla="*/ 472 w 472"/>
                  <a:gd name="T15" fmla="*/ 296 h 296"/>
                </a:gdLst>
                <a:ahLst/>
                <a:cxnLst>
                  <a:cxn ang="T8">
                    <a:pos x="T0" y="T1"/>
                  </a:cxn>
                  <a:cxn ang="T9">
                    <a:pos x="T2" y="T3"/>
                  </a:cxn>
                  <a:cxn ang="T10">
                    <a:pos x="T4" y="T5"/>
                  </a:cxn>
                  <a:cxn ang="T11">
                    <a:pos x="T6" y="T7"/>
                  </a:cxn>
                </a:cxnLst>
                <a:rect l="T12" t="T13" r="T14" b="T15"/>
                <a:pathLst>
                  <a:path w="472" h="296">
                    <a:moveTo>
                      <a:pt x="0" y="240"/>
                    </a:moveTo>
                    <a:cubicBezTo>
                      <a:pt x="60" y="268"/>
                      <a:pt x="120" y="296"/>
                      <a:pt x="192" y="288"/>
                    </a:cubicBezTo>
                    <a:cubicBezTo>
                      <a:pt x="264" y="280"/>
                      <a:pt x="392" y="240"/>
                      <a:pt x="432" y="192"/>
                    </a:cubicBezTo>
                    <a:cubicBezTo>
                      <a:pt x="472" y="144"/>
                      <a:pt x="452" y="72"/>
                      <a:pt x="432" y="0"/>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056" name="Text Box 1331"/>
            <p:cNvSpPr txBox="1">
              <a:spLocks noChangeArrowheads="1"/>
            </p:cNvSpPr>
            <p:nvPr/>
          </p:nvSpPr>
          <p:spPr bwMode="auto">
            <a:xfrm>
              <a:off x="7029450" y="2708275"/>
              <a:ext cx="184150"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endParaRPr lang="en-US" sz="1600">
                <a:solidFill>
                  <a:srgbClr val="0101FF"/>
                </a:solidFill>
                <a:latin typeface="Times New Roman" pitchFamily="18" charset="0"/>
              </a:endParaRPr>
            </a:p>
          </p:txBody>
        </p:sp>
        <p:sp>
          <p:nvSpPr>
            <p:cNvPr id="1057" name="Line 1332"/>
            <p:cNvSpPr>
              <a:spLocks noChangeShapeType="1"/>
            </p:cNvSpPr>
            <p:nvPr/>
          </p:nvSpPr>
          <p:spPr bwMode="auto">
            <a:xfrm>
              <a:off x="7399338" y="3844925"/>
              <a:ext cx="0" cy="242888"/>
            </a:xfrm>
            <a:prstGeom prst="line">
              <a:avLst/>
            </a:prstGeom>
            <a:noFill/>
            <a:ln w="2857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58" name="Line 1333"/>
            <p:cNvSpPr>
              <a:spLocks noChangeShapeType="1"/>
            </p:cNvSpPr>
            <p:nvPr/>
          </p:nvSpPr>
          <p:spPr bwMode="auto">
            <a:xfrm flipH="1">
              <a:off x="6956425" y="3117850"/>
              <a:ext cx="166688" cy="17145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59" name="Line 1334"/>
            <p:cNvSpPr>
              <a:spLocks noChangeShapeType="1"/>
            </p:cNvSpPr>
            <p:nvPr/>
          </p:nvSpPr>
          <p:spPr bwMode="auto">
            <a:xfrm flipH="1" flipV="1">
              <a:off x="6735763" y="3860800"/>
              <a:ext cx="387350" cy="341313"/>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60" name="Line 1335"/>
            <p:cNvSpPr>
              <a:spLocks noChangeShapeType="1"/>
            </p:cNvSpPr>
            <p:nvPr/>
          </p:nvSpPr>
          <p:spPr bwMode="auto">
            <a:xfrm>
              <a:off x="5295900" y="2946400"/>
              <a:ext cx="165100" cy="11430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61" name="Text Box 1336"/>
            <p:cNvSpPr txBox="1">
              <a:spLocks noChangeArrowheads="1"/>
            </p:cNvSpPr>
            <p:nvPr/>
          </p:nvSpPr>
          <p:spPr bwMode="auto">
            <a:xfrm>
              <a:off x="5434013" y="3403600"/>
              <a:ext cx="1098550"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La nube.</a:t>
              </a:r>
            </a:p>
          </p:txBody>
        </p:sp>
        <p:grpSp>
          <p:nvGrpSpPr>
            <p:cNvPr id="1062" name="Group 1337"/>
            <p:cNvGrpSpPr>
              <a:grpSpLocks/>
            </p:cNvGrpSpPr>
            <p:nvPr/>
          </p:nvGrpSpPr>
          <p:grpSpPr bwMode="auto">
            <a:xfrm>
              <a:off x="6577013" y="3632200"/>
              <a:ext cx="268287" cy="457200"/>
              <a:chOff x="3552" y="2496"/>
              <a:chExt cx="169" cy="288"/>
            </a:xfrm>
          </p:grpSpPr>
          <p:grpSp>
            <p:nvGrpSpPr>
              <p:cNvPr id="1104" name="Group 1338"/>
              <p:cNvGrpSpPr>
                <a:grpSpLocks/>
              </p:cNvGrpSpPr>
              <p:nvPr/>
            </p:nvGrpSpPr>
            <p:grpSpPr bwMode="auto">
              <a:xfrm>
                <a:off x="3552" y="2688"/>
                <a:ext cx="169" cy="96"/>
                <a:chOff x="1440" y="960"/>
                <a:chExt cx="384" cy="144"/>
              </a:xfrm>
            </p:grpSpPr>
            <p:sp>
              <p:nvSpPr>
                <p:cNvPr id="1108" name="Rectangle 1339"/>
                <p:cNvSpPr>
                  <a:spLocks noChangeArrowheads="1"/>
                </p:cNvSpPr>
                <p:nvPr/>
              </p:nvSpPr>
              <p:spPr bwMode="auto">
                <a:xfrm>
                  <a:off x="1440" y="960"/>
                  <a:ext cx="384"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09" name="Rectangle 1340"/>
                <p:cNvSpPr>
                  <a:spLocks noChangeArrowheads="1"/>
                </p:cNvSpPr>
                <p:nvPr/>
              </p:nvSpPr>
              <p:spPr bwMode="auto">
                <a:xfrm>
                  <a:off x="1488" y="1008"/>
                  <a:ext cx="240" cy="48"/>
                </a:xfrm>
                <a:prstGeom prst="rect">
                  <a:avLst/>
                </a:prstGeom>
                <a:solidFill>
                  <a:schemeClr val="folHlink"/>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10" name="Oval 1341"/>
                <p:cNvSpPr>
                  <a:spLocks noChangeArrowheads="1"/>
                </p:cNvSpPr>
                <p:nvPr/>
              </p:nvSpPr>
              <p:spPr bwMode="auto">
                <a:xfrm>
                  <a:off x="1680" y="1008"/>
                  <a:ext cx="48" cy="4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11" name="Oval 1342"/>
                <p:cNvSpPr>
                  <a:spLocks noChangeArrowheads="1"/>
                </p:cNvSpPr>
                <p:nvPr/>
              </p:nvSpPr>
              <p:spPr bwMode="auto">
                <a:xfrm>
                  <a:off x="1584" y="1008"/>
                  <a:ext cx="48" cy="4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12" name="Oval 1343"/>
                <p:cNvSpPr>
                  <a:spLocks noChangeArrowheads="1"/>
                </p:cNvSpPr>
                <p:nvPr/>
              </p:nvSpPr>
              <p:spPr bwMode="auto">
                <a:xfrm>
                  <a:off x="1488" y="1008"/>
                  <a:ext cx="48" cy="4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105" name="Line 1344"/>
              <p:cNvSpPr>
                <a:spLocks noChangeShapeType="1"/>
              </p:cNvSpPr>
              <p:nvPr/>
            </p:nvSpPr>
            <p:spPr bwMode="auto">
              <a:xfrm>
                <a:off x="3648" y="2496"/>
                <a:ext cx="0" cy="192"/>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06" name="Line 1345"/>
              <p:cNvSpPr>
                <a:spLocks noChangeShapeType="1"/>
              </p:cNvSpPr>
              <p:nvPr/>
            </p:nvSpPr>
            <p:spPr bwMode="auto">
              <a:xfrm>
                <a:off x="3600" y="2592"/>
                <a:ext cx="96" cy="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07" name="Oval 1346"/>
              <p:cNvSpPr>
                <a:spLocks noChangeArrowheads="1"/>
              </p:cNvSpPr>
              <p:nvPr/>
            </p:nvSpPr>
            <p:spPr bwMode="auto">
              <a:xfrm>
                <a:off x="3624" y="2496"/>
                <a:ext cx="48" cy="48"/>
              </a:xfrm>
              <a:prstGeom prst="ellipse">
                <a:avLst/>
              </a:prstGeom>
              <a:solidFill>
                <a:srgbClr val="FF0033"/>
              </a:solid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063" name="Group 1347"/>
            <p:cNvGrpSpPr>
              <a:grpSpLocks/>
            </p:cNvGrpSpPr>
            <p:nvPr/>
          </p:nvGrpSpPr>
          <p:grpSpPr bwMode="auto">
            <a:xfrm>
              <a:off x="7110413" y="3403600"/>
              <a:ext cx="268287" cy="457200"/>
              <a:chOff x="3552" y="2496"/>
              <a:chExt cx="169" cy="288"/>
            </a:xfrm>
          </p:grpSpPr>
          <p:grpSp>
            <p:nvGrpSpPr>
              <p:cNvPr id="1095" name="Group 1348"/>
              <p:cNvGrpSpPr>
                <a:grpSpLocks/>
              </p:cNvGrpSpPr>
              <p:nvPr/>
            </p:nvGrpSpPr>
            <p:grpSpPr bwMode="auto">
              <a:xfrm>
                <a:off x="3552" y="2688"/>
                <a:ext cx="169" cy="96"/>
                <a:chOff x="1440" y="960"/>
                <a:chExt cx="384" cy="144"/>
              </a:xfrm>
            </p:grpSpPr>
            <p:sp>
              <p:nvSpPr>
                <p:cNvPr id="1099" name="Rectangle 1349"/>
                <p:cNvSpPr>
                  <a:spLocks noChangeArrowheads="1"/>
                </p:cNvSpPr>
                <p:nvPr/>
              </p:nvSpPr>
              <p:spPr bwMode="auto">
                <a:xfrm>
                  <a:off x="1440" y="960"/>
                  <a:ext cx="384"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00" name="Rectangle 1350"/>
                <p:cNvSpPr>
                  <a:spLocks noChangeArrowheads="1"/>
                </p:cNvSpPr>
                <p:nvPr/>
              </p:nvSpPr>
              <p:spPr bwMode="auto">
                <a:xfrm>
                  <a:off x="1488" y="1008"/>
                  <a:ext cx="240" cy="48"/>
                </a:xfrm>
                <a:prstGeom prst="rect">
                  <a:avLst/>
                </a:prstGeom>
                <a:solidFill>
                  <a:schemeClr val="folHlink"/>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01" name="Oval 1351"/>
                <p:cNvSpPr>
                  <a:spLocks noChangeArrowheads="1"/>
                </p:cNvSpPr>
                <p:nvPr/>
              </p:nvSpPr>
              <p:spPr bwMode="auto">
                <a:xfrm>
                  <a:off x="1680" y="1008"/>
                  <a:ext cx="48" cy="4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02" name="Oval 1352"/>
                <p:cNvSpPr>
                  <a:spLocks noChangeArrowheads="1"/>
                </p:cNvSpPr>
                <p:nvPr/>
              </p:nvSpPr>
              <p:spPr bwMode="auto">
                <a:xfrm>
                  <a:off x="1584" y="1008"/>
                  <a:ext cx="48" cy="4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103" name="Oval 1353"/>
                <p:cNvSpPr>
                  <a:spLocks noChangeArrowheads="1"/>
                </p:cNvSpPr>
                <p:nvPr/>
              </p:nvSpPr>
              <p:spPr bwMode="auto">
                <a:xfrm>
                  <a:off x="1488" y="1008"/>
                  <a:ext cx="48" cy="4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096" name="Line 1354"/>
              <p:cNvSpPr>
                <a:spLocks noChangeShapeType="1"/>
              </p:cNvSpPr>
              <p:nvPr/>
            </p:nvSpPr>
            <p:spPr bwMode="auto">
              <a:xfrm>
                <a:off x="3648" y="2496"/>
                <a:ext cx="0" cy="192"/>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97" name="Line 1355"/>
              <p:cNvSpPr>
                <a:spLocks noChangeShapeType="1"/>
              </p:cNvSpPr>
              <p:nvPr/>
            </p:nvSpPr>
            <p:spPr bwMode="auto">
              <a:xfrm>
                <a:off x="3600" y="2592"/>
                <a:ext cx="96" cy="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98" name="Oval 1356"/>
              <p:cNvSpPr>
                <a:spLocks noChangeArrowheads="1"/>
              </p:cNvSpPr>
              <p:nvPr/>
            </p:nvSpPr>
            <p:spPr bwMode="auto">
              <a:xfrm>
                <a:off x="3624" y="2496"/>
                <a:ext cx="48" cy="48"/>
              </a:xfrm>
              <a:prstGeom prst="ellipse">
                <a:avLst/>
              </a:prstGeom>
              <a:solidFill>
                <a:srgbClr val="FF0033"/>
              </a:solid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064" name="Group 1357"/>
            <p:cNvGrpSpPr>
              <a:grpSpLocks/>
            </p:cNvGrpSpPr>
            <p:nvPr/>
          </p:nvGrpSpPr>
          <p:grpSpPr bwMode="auto">
            <a:xfrm>
              <a:off x="6805613" y="2946400"/>
              <a:ext cx="268287" cy="457200"/>
              <a:chOff x="3552" y="2496"/>
              <a:chExt cx="169" cy="288"/>
            </a:xfrm>
          </p:grpSpPr>
          <p:grpSp>
            <p:nvGrpSpPr>
              <p:cNvPr id="1086" name="Group 1358"/>
              <p:cNvGrpSpPr>
                <a:grpSpLocks/>
              </p:cNvGrpSpPr>
              <p:nvPr/>
            </p:nvGrpSpPr>
            <p:grpSpPr bwMode="auto">
              <a:xfrm>
                <a:off x="3552" y="2688"/>
                <a:ext cx="169" cy="96"/>
                <a:chOff x="1440" y="960"/>
                <a:chExt cx="384" cy="144"/>
              </a:xfrm>
            </p:grpSpPr>
            <p:sp>
              <p:nvSpPr>
                <p:cNvPr id="1090" name="Rectangle 1359"/>
                <p:cNvSpPr>
                  <a:spLocks noChangeArrowheads="1"/>
                </p:cNvSpPr>
                <p:nvPr/>
              </p:nvSpPr>
              <p:spPr bwMode="auto">
                <a:xfrm>
                  <a:off x="1440" y="960"/>
                  <a:ext cx="384"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91" name="Rectangle 1360"/>
                <p:cNvSpPr>
                  <a:spLocks noChangeArrowheads="1"/>
                </p:cNvSpPr>
                <p:nvPr/>
              </p:nvSpPr>
              <p:spPr bwMode="auto">
                <a:xfrm>
                  <a:off x="1488" y="1008"/>
                  <a:ext cx="240" cy="48"/>
                </a:xfrm>
                <a:prstGeom prst="rect">
                  <a:avLst/>
                </a:prstGeom>
                <a:solidFill>
                  <a:schemeClr val="folHlink"/>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92" name="Oval 1361"/>
                <p:cNvSpPr>
                  <a:spLocks noChangeArrowheads="1"/>
                </p:cNvSpPr>
                <p:nvPr/>
              </p:nvSpPr>
              <p:spPr bwMode="auto">
                <a:xfrm>
                  <a:off x="1680" y="1008"/>
                  <a:ext cx="48" cy="4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93" name="Oval 1362"/>
                <p:cNvSpPr>
                  <a:spLocks noChangeArrowheads="1"/>
                </p:cNvSpPr>
                <p:nvPr/>
              </p:nvSpPr>
              <p:spPr bwMode="auto">
                <a:xfrm>
                  <a:off x="1584" y="1008"/>
                  <a:ext cx="48" cy="4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94" name="Oval 1363"/>
                <p:cNvSpPr>
                  <a:spLocks noChangeArrowheads="1"/>
                </p:cNvSpPr>
                <p:nvPr/>
              </p:nvSpPr>
              <p:spPr bwMode="auto">
                <a:xfrm>
                  <a:off x="1488" y="1008"/>
                  <a:ext cx="48" cy="4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087" name="Line 1364"/>
              <p:cNvSpPr>
                <a:spLocks noChangeShapeType="1"/>
              </p:cNvSpPr>
              <p:nvPr/>
            </p:nvSpPr>
            <p:spPr bwMode="auto">
              <a:xfrm>
                <a:off x="3648" y="2496"/>
                <a:ext cx="0" cy="192"/>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88" name="Line 1365"/>
              <p:cNvSpPr>
                <a:spLocks noChangeShapeType="1"/>
              </p:cNvSpPr>
              <p:nvPr/>
            </p:nvSpPr>
            <p:spPr bwMode="auto">
              <a:xfrm>
                <a:off x="3600" y="2592"/>
                <a:ext cx="96" cy="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89" name="Oval 1366"/>
              <p:cNvSpPr>
                <a:spLocks noChangeArrowheads="1"/>
              </p:cNvSpPr>
              <p:nvPr/>
            </p:nvSpPr>
            <p:spPr bwMode="auto">
              <a:xfrm>
                <a:off x="3624" y="2496"/>
                <a:ext cx="48" cy="48"/>
              </a:xfrm>
              <a:prstGeom prst="ellipse">
                <a:avLst/>
              </a:prstGeom>
              <a:solidFill>
                <a:srgbClr val="FF0033"/>
              </a:solid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1065" name="Group 1367"/>
            <p:cNvGrpSpPr>
              <a:grpSpLocks/>
            </p:cNvGrpSpPr>
            <p:nvPr/>
          </p:nvGrpSpPr>
          <p:grpSpPr bwMode="auto">
            <a:xfrm>
              <a:off x="5434013" y="2717800"/>
              <a:ext cx="268287" cy="457200"/>
              <a:chOff x="3552" y="2496"/>
              <a:chExt cx="169" cy="288"/>
            </a:xfrm>
          </p:grpSpPr>
          <p:grpSp>
            <p:nvGrpSpPr>
              <p:cNvPr id="1077" name="Group 1368"/>
              <p:cNvGrpSpPr>
                <a:grpSpLocks/>
              </p:cNvGrpSpPr>
              <p:nvPr/>
            </p:nvGrpSpPr>
            <p:grpSpPr bwMode="auto">
              <a:xfrm>
                <a:off x="3552" y="2688"/>
                <a:ext cx="169" cy="96"/>
                <a:chOff x="1440" y="960"/>
                <a:chExt cx="384" cy="144"/>
              </a:xfrm>
            </p:grpSpPr>
            <p:sp>
              <p:nvSpPr>
                <p:cNvPr id="1081" name="Rectangle 1369"/>
                <p:cNvSpPr>
                  <a:spLocks noChangeArrowheads="1"/>
                </p:cNvSpPr>
                <p:nvPr/>
              </p:nvSpPr>
              <p:spPr bwMode="auto">
                <a:xfrm>
                  <a:off x="1440" y="960"/>
                  <a:ext cx="384"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82" name="Rectangle 1370"/>
                <p:cNvSpPr>
                  <a:spLocks noChangeArrowheads="1"/>
                </p:cNvSpPr>
                <p:nvPr/>
              </p:nvSpPr>
              <p:spPr bwMode="auto">
                <a:xfrm>
                  <a:off x="1488" y="1008"/>
                  <a:ext cx="240" cy="48"/>
                </a:xfrm>
                <a:prstGeom prst="rect">
                  <a:avLst/>
                </a:prstGeom>
                <a:solidFill>
                  <a:schemeClr val="folHlink"/>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83" name="Oval 1371"/>
                <p:cNvSpPr>
                  <a:spLocks noChangeArrowheads="1"/>
                </p:cNvSpPr>
                <p:nvPr/>
              </p:nvSpPr>
              <p:spPr bwMode="auto">
                <a:xfrm>
                  <a:off x="1680" y="1008"/>
                  <a:ext cx="48" cy="4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84" name="Oval 1372"/>
                <p:cNvSpPr>
                  <a:spLocks noChangeArrowheads="1"/>
                </p:cNvSpPr>
                <p:nvPr/>
              </p:nvSpPr>
              <p:spPr bwMode="auto">
                <a:xfrm>
                  <a:off x="1584" y="1008"/>
                  <a:ext cx="48" cy="4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85" name="Oval 1373"/>
                <p:cNvSpPr>
                  <a:spLocks noChangeArrowheads="1"/>
                </p:cNvSpPr>
                <p:nvPr/>
              </p:nvSpPr>
              <p:spPr bwMode="auto">
                <a:xfrm>
                  <a:off x="1488" y="1008"/>
                  <a:ext cx="48" cy="4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078" name="Line 1374"/>
              <p:cNvSpPr>
                <a:spLocks noChangeShapeType="1"/>
              </p:cNvSpPr>
              <p:nvPr/>
            </p:nvSpPr>
            <p:spPr bwMode="auto">
              <a:xfrm>
                <a:off x="3648" y="2496"/>
                <a:ext cx="0" cy="192"/>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79" name="Line 1375"/>
              <p:cNvSpPr>
                <a:spLocks noChangeShapeType="1"/>
              </p:cNvSpPr>
              <p:nvPr/>
            </p:nvSpPr>
            <p:spPr bwMode="auto">
              <a:xfrm>
                <a:off x="3600" y="2592"/>
                <a:ext cx="96" cy="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80" name="Oval 1376"/>
              <p:cNvSpPr>
                <a:spLocks noChangeArrowheads="1"/>
              </p:cNvSpPr>
              <p:nvPr/>
            </p:nvSpPr>
            <p:spPr bwMode="auto">
              <a:xfrm>
                <a:off x="3624" y="2496"/>
                <a:ext cx="48" cy="48"/>
              </a:xfrm>
              <a:prstGeom prst="ellipse">
                <a:avLst/>
              </a:prstGeom>
              <a:solidFill>
                <a:srgbClr val="FF0033"/>
              </a:solid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1066" name="Text Box 1377"/>
            <p:cNvSpPr txBox="1">
              <a:spLocks noChangeArrowheads="1"/>
            </p:cNvSpPr>
            <p:nvPr/>
          </p:nvSpPr>
          <p:spPr bwMode="auto">
            <a:xfrm>
              <a:off x="8101013" y="3327400"/>
              <a:ext cx="654346" cy="276999"/>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200" dirty="0" smtClean="0">
                  <a:solidFill>
                    <a:srgbClr val="0101FF"/>
                  </a:solidFill>
                  <a:latin typeface="Times New Roman" pitchFamily="18" charset="0"/>
                </a:rPr>
                <a:t>RS-232</a:t>
              </a:r>
              <a:endParaRPr lang="en-US" sz="1200" dirty="0">
                <a:solidFill>
                  <a:srgbClr val="0101FF"/>
                </a:solidFill>
                <a:latin typeface="Times New Roman" pitchFamily="18" charset="0"/>
              </a:endParaRPr>
            </a:p>
          </p:txBody>
        </p:sp>
        <p:sp>
          <p:nvSpPr>
            <p:cNvPr id="1067" name="Line 1378"/>
            <p:cNvSpPr>
              <a:spLocks noChangeShapeType="1"/>
            </p:cNvSpPr>
            <p:nvPr/>
          </p:nvSpPr>
          <p:spPr bwMode="auto">
            <a:xfrm flipH="1" flipV="1">
              <a:off x="7110413" y="3251200"/>
              <a:ext cx="1143000" cy="228600"/>
            </a:xfrm>
            <a:prstGeom prst="line">
              <a:avLst/>
            </a:prstGeom>
            <a:noFill/>
            <a:ln w="1270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68" name="Line 1379"/>
            <p:cNvSpPr>
              <a:spLocks noChangeShapeType="1"/>
            </p:cNvSpPr>
            <p:nvPr/>
          </p:nvSpPr>
          <p:spPr bwMode="auto">
            <a:xfrm>
              <a:off x="7339013" y="3784600"/>
              <a:ext cx="838200" cy="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69" name="Line 1380"/>
            <p:cNvSpPr>
              <a:spLocks noChangeShapeType="1"/>
            </p:cNvSpPr>
            <p:nvPr/>
          </p:nvSpPr>
          <p:spPr bwMode="auto">
            <a:xfrm flipH="1">
              <a:off x="7796213" y="3556000"/>
              <a:ext cx="381000" cy="152400"/>
            </a:xfrm>
            <a:prstGeom prst="line">
              <a:avLst/>
            </a:prstGeom>
            <a:noFill/>
            <a:ln w="1270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70" name="Text Box 1381"/>
            <p:cNvSpPr txBox="1">
              <a:spLocks noChangeArrowheads="1"/>
            </p:cNvSpPr>
            <p:nvPr/>
          </p:nvSpPr>
          <p:spPr bwMode="auto">
            <a:xfrm>
              <a:off x="4884738" y="4354513"/>
              <a:ext cx="654346" cy="276999"/>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200" dirty="0" smtClean="0">
                  <a:solidFill>
                    <a:srgbClr val="0101FF"/>
                  </a:solidFill>
                  <a:latin typeface="Times New Roman" pitchFamily="18" charset="0"/>
                </a:rPr>
                <a:t>RS-232</a:t>
              </a:r>
              <a:endParaRPr lang="en-US" sz="1200" dirty="0">
                <a:solidFill>
                  <a:srgbClr val="0101FF"/>
                </a:solidFill>
                <a:latin typeface="Times New Roman" pitchFamily="18" charset="0"/>
              </a:endParaRPr>
            </a:p>
          </p:txBody>
        </p:sp>
        <p:sp>
          <p:nvSpPr>
            <p:cNvPr id="1071" name="Line 1382"/>
            <p:cNvSpPr>
              <a:spLocks noChangeShapeType="1"/>
            </p:cNvSpPr>
            <p:nvPr/>
          </p:nvSpPr>
          <p:spPr bwMode="auto">
            <a:xfrm flipV="1">
              <a:off x="5510213" y="4165600"/>
              <a:ext cx="1371600" cy="304800"/>
            </a:xfrm>
            <a:prstGeom prst="line">
              <a:avLst/>
            </a:prstGeom>
            <a:noFill/>
            <a:ln w="1270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72" name="Line 1383"/>
            <p:cNvSpPr>
              <a:spLocks noChangeShapeType="1"/>
            </p:cNvSpPr>
            <p:nvPr/>
          </p:nvSpPr>
          <p:spPr bwMode="auto">
            <a:xfrm flipV="1">
              <a:off x="5053013" y="3022600"/>
              <a:ext cx="304800" cy="1295400"/>
            </a:xfrm>
            <a:prstGeom prst="line">
              <a:avLst/>
            </a:prstGeom>
            <a:noFill/>
            <a:ln w="1270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073" name="Text Box 1384"/>
            <p:cNvSpPr txBox="1">
              <a:spLocks noChangeArrowheads="1"/>
            </p:cNvSpPr>
            <p:nvPr/>
          </p:nvSpPr>
          <p:spPr bwMode="auto">
            <a:xfrm>
              <a:off x="2192338" y="5522913"/>
              <a:ext cx="654346" cy="276999"/>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200" dirty="0" smtClean="0">
                  <a:solidFill>
                    <a:srgbClr val="0101FF"/>
                  </a:solidFill>
                  <a:latin typeface="Times New Roman" pitchFamily="18" charset="0"/>
                </a:rPr>
                <a:t>RS-232</a:t>
              </a:r>
              <a:endParaRPr lang="en-US" sz="1200" dirty="0">
                <a:solidFill>
                  <a:srgbClr val="0101FF"/>
                </a:solidFill>
                <a:latin typeface="Times New Roman" pitchFamily="18" charset="0"/>
              </a:endParaRPr>
            </a:p>
          </p:txBody>
        </p:sp>
        <p:sp>
          <p:nvSpPr>
            <p:cNvPr id="1074" name="Line 1385"/>
            <p:cNvSpPr>
              <a:spLocks noChangeShapeType="1"/>
            </p:cNvSpPr>
            <p:nvPr/>
          </p:nvSpPr>
          <p:spPr bwMode="auto">
            <a:xfrm flipV="1">
              <a:off x="2817813" y="5486400"/>
              <a:ext cx="685800" cy="152400"/>
            </a:xfrm>
            <a:prstGeom prst="line">
              <a:avLst/>
            </a:prstGeom>
            <a:noFill/>
            <a:ln w="1270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836"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630020CD-9508-4F8A-9A64-70506A77498E}"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7</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1076" name="Picture 10" descr="ABB1ClaimL_rgb300_10mm.tif"/>
          <p:cNvPicPr>
            <a:picLocks noChangeAspect="1"/>
          </p:cNvPicPr>
          <p:nvPr/>
        </p:nvPicPr>
        <p:blipFill>
          <a:blip r:embed="rId8" cstate="print"/>
          <a:srcRect/>
          <a:stretch>
            <a:fillRect/>
          </a:stretch>
        </p:blipFill>
        <p:spPr bwMode="auto">
          <a:xfrm>
            <a:off x="7154863" y="6434138"/>
            <a:ext cx="1719262" cy="258762"/>
          </a:xfrm>
          <a:prstGeom prst="rect">
            <a:avLst/>
          </a:prstGeom>
          <a:noFill/>
          <a:ln w="9525">
            <a:noFill/>
            <a:miter lim="800000"/>
            <a:headEnd/>
            <a:tailEnd/>
          </a:ln>
        </p:spPr>
      </p:pic>
      <p:sp>
        <p:nvSpPr>
          <p:cNvPr id="3" name="Title 2"/>
          <p:cNvSpPr>
            <a:spLocks noGrp="1"/>
          </p:cNvSpPr>
          <p:nvPr>
            <p:ph type="title"/>
          </p:nvPr>
        </p:nvSpPr>
        <p:spPr/>
        <p:txBody>
          <a:bodyPr/>
          <a:lstStyle/>
          <a:p>
            <a:pPr rtl="0" algn="l"/>
            <a:r>
              <a:rPr lang="en-US" dirty="0" smtClean="0"/>
              <a:t>Dispositivos RS-232 típicos</a:t>
            </a:r>
            <a:endParaRPr lang="en-US" dirty="0"/>
          </a:p>
        </p:txBody>
      </p:sp>
    </p:spTree>
    <p:extLst>
      <p:ext uri="{BB962C8B-B14F-4D97-AF65-F5344CB8AC3E}">
        <p14:creationId xmlns:p14="http://schemas.microsoft.com/office/powerpoint/2010/main" val="458283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rtl="0" algn="l"/>
            <a:r>
              <a:rPr lang="en-US" dirty="0" smtClean="0"/>
              <a:t>Especificación ANSI RS-232</a:t>
            </a:r>
            <a:endParaRPr lang="en-US" dirty="0"/>
          </a:p>
        </p:txBody>
      </p:sp>
      <p:sp>
        <p:nvSpPr>
          <p:cNvPr id="2" name="Content Placeholder 1"/>
          <p:cNvSpPr>
            <a:spLocks noGrp="1"/>
          </p:cNvSpPr>
          <p:nvPr>
            <p:ph sz="half" idx="2"/>
          </p:nvPr>
        </p:nvSpPr>
        <p:spPr/>
        <p:txBody>
          <a:bodyPr/>
          <a:lstStyle/>
          <a:p>
            <a:pPr rtl="0" algn="l"/>
            <a:r>
              <a:rPr lang="en-US" dirty="0" smtClean="0"/>
              <a:t>2 emulaciones</a:t>
            </a:r>
          </a:p>
          <a:p>
            <a:pPr lvl="1" rtl="0" algn="l"/>
            <a:r>
              <a:rPr lang="en-US" dirty="0" smtClean="0"/>
              <a:t>DTE- Equipo Terminal Fecha</a:t>
            </a:r>
          </a:p>
          <a:p>
            <a:pPr lvl="2" rtl="0" algn="l"/>
            <a:r>
              <a:rPr lang="en-US" dirty="0" smtClean="0"/>
              <a:t>Ejemplo: computadora personal</a:t>
            </a:r>
          </a:p>
          <a:p>
            <a:pPr lvl="1" rtl="0" algn="l"/>
            <a:r>
              <a:rPr lang="en-US" dirty="0" smtClean="0"/>
              <a:t>DCE-Equipo de comunicación de datos</a:t>
            </a:r>
            <a:endParaRPr lang="en-US" dirty="0"/>
          </a:p>
          <a:p>
            <a:pPr lvl="2" rtl="0" algn="l"/>
            <a:r>
              <a:rPr lang="en-US" dirty="0" smtClean="0"/>
              <a:t>Ejemplo: módem (equipo de llamadas automáticas)</a:t>
            </a:r>
          </a:p>
          <a:p>
            <a:pPr rtl="0" algn="l"/>
            <a:endParaRPr lang="en-US" dirty="0"/>
          </a:p>
        </p:txBody>
      </p:sp>
      <p:sp>
        <p:nvSpPr>
          <p:cNvPr id="6" name="Date Placeholder 5"/>
          <p:cNvSpPr>
            <a:spLocks noGrp="1"/>
          </p:cNvSpPr>
          <p:nvPr>
            <p:ph type="dt" sz="half" idx="12"/>
          </p:nvPr>
        </p:nvSpPr>
        <p:spPr/>
        <p:txBody>
          <a:bodyPr/>
          <a:lstStyle/>
          <a:p>
            <a:fld id="{92A05CDE-2E0A-41F9-9D44-65997FC72C07}" type="datetime4">
              <a:rPr lang="en-US">
                <a:solidFill>
                  <a:srgbClr val="000000"/>
                </a:solidFill>
              </a:rPr>
              <a:pPr rtl="0" algn="l"/>
              <a:t>30 de septiembre de 2015</a:t>
            </a:fld>
            <a:endParaRPr dirty="0">
              <a:solidFill>
                <a:srgbClr val="000000"/>
              </a:solidFill>
            </a:endParaRPr>
          </a:p>
        </p:txBody>
      </p:sp>
      <p:sp>
        <p:nvSpPr>
          <p:cNvPr id="7" name="Slide Number Placeholder 6"/>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8</a:t>
            </a:fld>
            <a:endParaRPr dirty="0">
              <a:solidFill>
                <a:srgbClr val="000000"/>
              </a:solidFill>
            </a:endParaRPr>
          </a:p>
        </p:txBody>
      </p:sp>
      <p:sp>
        <p:nvSpPr>
          <p:cNvPr id="8" name="Footer Placeholder 7"/>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22248427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685800" y="1524000"/>
            <a:ext cx="7772400" cy="4114800"/>
          </a:xfrm>
        </p:spPr>
        <p:txBody>
          <a:bodyPr/>
          <a:lstStyle/>
          <a:p>
            <a:pPr rtl="0" algn="l">
              <a:lnSpc>
                <a:spcPct val="90000"/>
              </a:lnSpc>
              <a:buClr>
                <a:schemeClr val="tx1">
                  <a:lumMod val="50000"/>
                </a:schemeClr>
              </a:buClr>
              <a:buSzPct val="70000"/>
              <a:buFont typeface="Wingdings" panose="05000000000000000000" pitchFamily="2" charset="2"/>
              <a:buChar char="§"/>
            </a:pPr>
            <a:r>
              <a:rPr lang="en-US" sz="1800" dirty="0" smtClean="0">
                <a:solidFill>
                  <a:schemeClr val="accent5">
                    <a:lumMod val="10000"/>
                  </a:schemeClr>
                </a:solidFill>
                <a:latin typeface="Arial" panose="020B0604020202020204" pitchFamily="34" charset="0"/>
                <a:cs typeface="Arial" panose="020B0604020202020204" pitchFamily="34" charset="0"/>
              </a:rPr>
              <a:t>El voltaje es negativo</a:t>
            </a:r>
          </a:p>
          <a:p>
            <a:pPr lvl="1" rtl="0" algn="l">
              <a:lnSpc>
                <a:spcPct val="90000"/>
              </a:lnSpc>
              <a:buClr>
                <a:schemeClr val="tx1">
                  <a:lumMod val="50000"/>
                </a:schemeClr>
              </a:buClr>
              <a:buSzPct val="70000"/>
              <a:buFont typeface="Wingdings" panose="05000000000000000000" pitchFamily="2" charset="2"/>
              <a:buChar char="§"/>
            </a:pPr>
            <a:r>
              <a:rPr lang="en-US" sz="1600" dirty="0" smtClean="0">
                <a:solidFill>
                  <a:schemeClr val="accent5">
                    <a:lumMod val="10000"/>
                  </a:schemeClr>
                </a:solidFill>
                <a:latin typeface="Arial" panose="020B0604020202020204" pitchFamily="34" charset="0"/>
                <a:cs typeface="Arial" panose="020B0604020202020204" pitchFamily="34" charset="0"/>
              </a:rPr>
              <a:t>Estado binario = 1</a:t>
            </a:r>
          </a:p>
          <a:p>
            <a:pPr lvl="1" rtl="0" algn="l">
              <a:lnSpc>
                <a:spcPct val="90000"/>
              </a:lnSpc>
              <a:buClr>
                <a:schemeClr val="tx1">
                  <a:lumMod val="50000"/>
                </a:schemeClr>
              </a:buClr>
              <a:buSzPct val="70000"/>
              <a:buFont typeface="Wingdings" panose="05000000000000000000" pitchFamily="2" charset="2"/>
              <a:buChar char="§"/>
            </a:pPr>
            <a:r>
              <a:rPr lang="en-US" sz="1600" dirty="0" smtClean="0">
                <a:solidFill>
                  <a:schemeClr val="accent5">
                    <a:lumMod val="10000"/>
                  </a:schemeClr>
                </a:solidFill>
                <a:latin typeface="Arial" panose="020B0604020202020204" pitchFamily="34" charset="0"/>
                <a:cs typeface="Arial" panose="020B0604020202020204" pitchFamily="34" charset="0"/>
              </a:rPr>
              <a:t>Condición de la señal -3V a -15V</a:t>
            </a:r>
          </a:p>
          <a:p>
            <a:pPr lvl="1" rtl="0" algn="l">
              <a:lnSpc>
                <a:spcPct val="90000"/>
              </a:lnSpc>
              <a:buClr>
                <a:schemeClr val="tx1">
                  <a:lumMod val="50000"/>
                </a:schemeClr>
              </a:buClr>
              <a:buSzPct val="70000"/>
              <a:buFont typeface="Wingdings" panose="05000000000000000000" pitchFamily="2" charset="2"/>
              <a:buChar char="§"/>
            </a:pPr>
            <a:r>
              <a:rPr lang="en-US" sz="1600" dirty="0" smtClean="0">
                <a:solidFill>
                  <a:schemeClr val="accent5">
                    <a:lumMod val="10000"/>
                  </a:schemeClr>
                </a:solidFill>
                <a:latin typeface="Arial" panose="020B0604020202020204" pitchFamily="34" charset="0"/>
                <a:cs typeface="Arial" panose="020B0604020202020204" pitchFamily="34" charset="0"/>
              </a:rPr>
              <a:t>Marca.</a:t>
            </a:r>
          </a:p>
          <a:p>
            <a:pPr rtl="0" algn="l">
              <a:lnSpc>
                <a:spcPct val="90000"/>
              </a:lnSpc>
              <a:buClr>
                <a:schemeClr val="tx1">
                  <a:lumMod val="75000"/>
                </a:schemeClr>
              </a:buClr>
              <a:buSzPct val="70000"/>
              <a:buFont typeface="Wingdings" panose="05000000000000000000" pitchFamily="2" charset="2"/>
              <a:buChar char="§"/>
            </a:pPr>
            <a:r>
              <a:rPr lang="en-US" sz="1800" dirty="0" smtClean="0">
                <a:solidFill>
                  <a:schemeClr val="accent5">
                    <a:lumMod val="10000"/>
                  </a:schemeClr>
                </a:solidFill>
                <a:latin typeface="Arial" panose="020B0604020202020204" pitchFamily="34" charset="0"/>
                <a:cs typeface="Arial" panose="020B0604020202020204" pitchFamily="34" charset="0"/>
              </a:rPr>
              <a:t>El voltaje es positivo</a:t>
            </a:r>
          </a:p>
          <a:p>
            <a:pPr lvl="1" rtl="0" algn="l">
              <a:lnSpc>
                <a:spcPct val="90000"/>
              </a:lnSpc>
              <a:buClr>
                <a:schemeClr val="tx1">
                  <a:lumMod val="75000"/>
                </a:schemeClr>
              </a:buClr>
              <a:buSzPct val="70000"/>
              <a:buFont typeface="Wingdings" panose="05000000000000000000" pitchFamily="2" charset="2"/>
              <a:buChar char="§"/>
            </a:pPr>
            <a:r>
              <a:rPr lang="en-US" sz="1600" dirty="0" smtClean="0">
                <a:solidFill>
                  <a:schemeClr val="accent5">
                    <a:lumMod val="10000"/>
                  </a:schemeClr>
                </a:solidFill>
                <a:latin typeface="Arial" panose="020B0604020202020204" pitchFamily="34" charset="0"/>
                <a:cs typeface="Arial" panose="020B0604020202020204" pitchFamily="34" charset="0"/>
              </a:rPr>
              <a:t>Estado binario = 0</a:t>
            </a:r>
          </a:p>
          <a:p>
            <a:pPr lvl="1" rtl="0" algn="l">
              <a:lnSpc>
                <a:spcPct val="90000"/>
              </a:lnSpc>
              <a:buClr>
                <a:schemeClr val="tx1">
                  <a:lumMod val="75000"/>
                </a:schemeClr>
              </a:buClr>
              <a:buSzPct val="70000"/>
              <a:buFont typeface="Wingdings" panose="05000000000000000000" pitchFamily="2" charset="2"/>
              <a:buChar char="§"/>
            </a:pPr>
            <a:r>
              <a:rPr lang="en-US" sz="1600" dirty="0" smtClean="0">
                <a:solidFill>
                  <a:schemeClr val="accent5">
                    <a:lumMod val="10000"/>
                  </a:schemeClr>
                </a:solidFill>
                <a:latin typeface="Arial" panose="020B0604020202020204" pitchFamily="34" charset="0"/>
                <a:cs typeface="Arial" panose="020B0604020202020204" pitchFamily="34" charset="0"/>
              </a:rPr>
              <a:t>Condición de señal +3 a + 15 V</a:t>
            </a:r>
          </a:p>
          <a:p>
            <a:pPr lvl="1" rtl="0" algn="l">
              <a:lnSpc>
                <a:spcPct val="90000"/>
              </a:lnSpc>
              <a:buClr>
                <a:schemeClr val="tx1">
                  <a:lumMod val="75000"/>
                </a:schemeClr>
              </a:buClr>
              <a:buSzPct val="70000"/>
              <a:buFont typeface="Wingdings" panose="05000000000000000000" pitchFamily="2" charset="2"/>
              <a:buChar char="§"/>
            </a:pPr>
            <a:r>
              <a:rPr lang="en-US" sz="1600" dirty="0" smtClean="0">
                <a:solidFill>
                  <a:schemeClr val="accent5">
                    <a:lumMod val="10000"/>
                  </a:schemeClr>
                </a:solidFill>
                <a:latin typeface="Arial" panose="020B0604020202020204" pitchFamily="34" charset="0"/>
                <a:cs typeface="Arial" panose="020B0604020202020204" pitchFamily="34" charset="0"/>
              </a:rPr>
              <a:t>Espacio.</a:t>
            </a:r>
          </a:p>
          <a:p>
            <a:pPr rtl="0" algn="l">
              <a:lnSpc>
                <a:spcPct val="90000"/>
              </a:lnSpc>
              <a:buClr>
                <a:schemeClr val="tx1">
                  <a:lumMod val="50000"/>
                </a:schemeClr>
              </a:buClr>
              <a:buSzPct val="70000"/>
              <a:buFont typeface="Wingdings" panose="05000000000000000000" pitchFamily="2" charset="2"/>
              <a:buChar char="§"/>
            </a:pPr>
            <a:r>
              <a:rPr lang="en-US" sz="1800" dirty="0" smtClean="0">
                <a:solidFill>
                  <a:schemeClr val="accent5">
                    <a:lumMod val="10000"/>
                  </a:schemeClr>
                </a:solidFill>
                <a:latin typeface="Arial" panose="020B0604020202020204" pitchFamily="34" charset="0"/>
                <a:cs typeface="Arial" panose="020B0604020202020204" pitchFamily="34" charset="0"/>
              </a:rPr>
              <a:t>Región de transición/intermedia -3V a + 3V</a:t>
            </a:r>
          </a:p>
          <a:p>
            <a:pPr lvl="1" rtl="0" algn="l">
              <a:lnSpc>
                <a:spcPct val="90000"/>
              </a:lnSpc>
              <a:buClr>
                <a:schemeClr val="tx1">
                  <a:lumMod val="50000"/>
                </a:schemeClr>
              </a:buClr>
              <a:buSzPct val="70000"/>
              <a:buFont typeface="Wingdings" panose="05000000000000000000" pitchFamily="2" charset="2"/>
              <a:buChar char="§"/>
            </a:pPr>
            <a:endParaRPr lang="en-US" sz="2000" dirty="0" smtClean="0">
              <a:solidFill>
                <a:schemeClr val="accent5">
                  <a:lumMod val="10000"/>
                </a:schemeClr>
              </a:solidFill>
            </a:endParaRPr>
          </a:p>
        </p:txBody>
      </p:sp>
      <p:sp>
        <p:nvSpPr>
          <p:cNvPr id="26628" name="Rectangle 4"/>
          <p:cNvSpPr>
            <a:spLocks noChangeArrowheads="1"/>
          </p:cNvSpPr>
          <p:nvPr/>
        </p:nvSpPr>
        <p:spPr bwMode="auto">
          <a:xfrm>
            <a:off x="6477000" y="2057400"/>
            <a:ext cx="2057400" cy="457200"/>
          </a:xfrm>
          <a:prstGeom prst="rect">
            <a:avLst/>
          </a:prstGeom>
          <a:solidFill>
            <a:schemeClr val="accent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6629" name="Rectangle 5"/>
          <p:cNvSpPr>
            <a:spLocks noChangeArrowheads="1"/>
          </p:cNvSpPr>
          <p:nvPr/>
        </p:nvSpPr>
        <p:spPr bwMode="auto">
          <a:xfrm>
            <a:off x="6477000" y="3124200"/>
            <a:ext cx="2057400" cy="457200"/>
          </a:xfrm>
          <a:prstGeom prst="rect">
            <a:avLst/>
          </a:prstGeom>
          <a:solidFill>
            <a:schemeClr val="accent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6630" name="Line 6"/>
          <p:cNvSpPr>
            <a:spLocks noChangeShapeType="1"/>
          </p:cNvSpPr>
          <p:nvPr/>
        </p:nvSpPr>
        <p:spPr bwMode="auto">
          <a:xfrm>
            <a:off x="6096000" y="2895600"/>
            <a:ext cx="2819400"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6631" name="Line 7"/>
          <p:cNvSpPr>
            <a:spLocks noChangeShapeType="1"/>
          </p:cNvSpPr>
          <p:nvPr/>
        </p:nvSpPr>
        <p:spPr bwMode="auto">
          <a:xfrm>
            <a:off x="6172200" y="3124200"/>
            <a:ext cx="2743200"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6632" name="Line 8"/>
          <p:cNvSpPr>
            <a:spLocks noChangeShapeType="1"/>
          </p:cNvSpPr>
          <p:nvPr/>
        </p:nvSpPr>
        <p:spPr bwMode="auto">
          <a:xfrm>
            <a:off x="6172200" y="2514600"/>
            <a:ext cx="2819400"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6633" name="Line 9"/>
          <p:cNvSpPr>
            <a:spLocks noChangeShapeType="1"/>
          </p:cNvSpPr>
          <p:nvPr/>
        </p:nvSpPr>
        <p:spPr bwMode="auto">
          <a:xfrm>
            <a:off x="6172200" y="3581400"/>
            <a:ext cx="2743200"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6634" name="Line 10"/>
          <p:cNvSpPr>
            <a:spLocks noChangeShapeType="1"/>
          </p:cNvSpPr>
          <p:nvPr/>
        </p:nvSpPr>
        <p:spPr bwMode="auto">
          <a:xfrm>
            <a:off x="6172200" y="2057400"/>
            <a:ext cx="2743200"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6635" name="Text Box 11"/>
          <p:cNvSpPr txBox="1">
            <a:spLocks noChangeArrowheads="1"/>
          </p:cNvSpPr>
          <p:nvPr/>
        </p:nvSpPr>
        <p:spPr bwMode="auto">
          <a:xfrm>
            <a:off x="5410200" y="1905000"/>
            <a:ext cx="885825" cy="1793875"/>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1400" dirty="0">
                <a:solidFill>
                  <a:srgbClr val="0101FF"/>
                </a:solidFill>
                <a:latin typeface="Times New Roman" pitchFamily="18" charset="0"/>
              </a:rPr>
              <a:t>+15 VCC</a:t>
            </a:r>
          </a:p>
          <a:p>
            <a:pPr fontAlgn="base" rtl="0" algn="l">
              <a:spcBef>
                <a:spcPct val="0"/>
              </a:spcBef>
              <a:spcAft>
                <a:spcPct val="0"/>
              </a:spcAft>
            </a:pPr>
            <a:endParaRPr lang="en-US" sz="1400" dirty="0">
              <a:solidFill>
                <a:srgbClr val="0101FF"/>
              </a:solidFill>
              <a:latin typeface="Times New Roman" pitchFamily="18" charset="0"/>
            </a:endParaRPr>
          </a:p>
          <a:p>
            <a:pPr fontAlgn="base" rtl="0" algn="l">
              <a:spcBef>
                <a:spcPct val="0"/>
              </a:spcBef>
              <a:spcAft>
                <a:spcPct val="0"/>
              </a:spcAft>
            </a:pPr>
            <a:r>
              <a:rPr lang="en-US" sz="1400" dirty="0">
                <a:solidFill>
                  <a:srgbClr val="0101FF"/>
                </a:solidFill>
                <a:latin typeface="Times New Roman" pitchFamily="18" charset="0"/>
              </a:rPr>
              <a:t>+3 V CC</a:t>
            </a:r>
          </a:p>
          <a:p>
            <a:pPr fontAlgn="base" rtl="0" algn="l">
              <a:spcBef>
                <a:spcPct val="0"/>
              </a:spcBef>
              <a:spcAft>
                <a:spcPct val="0"/>
              </a:spcAft>
            </a:pPr>
            <a:endParaRPr lang="en-US" sz="1400" dirty="0">
              <a:solidFill>
                <a:srgbClr val="0101FF"/>
              </a:solidFill>
              <a:latin typeface="Times New Roman" pitchFamily="18" charset="0"/>
            </a:endParaRPr>
          </a:p>
          <a:p>
            <a:pPr fontAlgn="base" rtl="0" algn="l">
              <a:spcBef>
                <a:spcPct val="0"/>
              </a:spcBef>
              <a:spcAft>
                <a:spcPct val="0"/>
              </a:spcAft>
            </a:pPr>
            <a:r>
              <a:rPr lang="en-US" sz="1400" dirty="0">
                <a:solidFill>
                  <a:srgbClr val="0101FF"/>
                </a:solidFill>
                <a:latin typeface="Times New Roman" pitchFamily="18" charset="0"/>
              </a:rPr>
              <a:t>0 VCC</a:t>
            </a:r>
          </a:p>
          <a:p>
            <a:pPr fontAlgn="base" rtl="0" algn="l">
              <a:spcBef>
                <a:spcPct val="0"/>
              </a:spcBef>
              <a:spcAft>
                <a:spcPct val="0"/>
              </a:spcAft>
              <a:buFontTx/>
              <a:buChar char="-"/>
            </a:pPr>
            <a:r>
              <a:rPr lang="en-US" sz="1400" dirty="0">
                <a:solidFill>
                  <a:srgbClr val="0101FF"/>
                </a:solidFill>
                <a:latin typeface="Times New Roman" pitchFamily="18" charset="0"/>
              </a:rPr>
              <a:t>3 VCC</a:t>
            </a:r>
          </a:p>
          <a:p>
            <a:pPr fontAlgn="base" rtl="0" algn="l">
              <a:spcBef>
                <a:spcPct val="0"/>
              </a:spcBef>
              <a:spcAft>
                <a:spcPct val="0"/>
              </a:spcAft>
              <a:buFontTx/>
              <a:buChar char="-"/>
            </a:pPr>
            <a:endParaRPr lang="en-US" sz="1400" dirty="0">
              <a:solidFill>
                <a:srgbClr val="0101FF"/>
              </a:solidFill>
              <a:latin typeface="Times New Roman" pitchFamily="18" charset="0"/>
            </a:endParaRPr>
          </a:p>
          <a:p>
            <a:pPr fontAlgn="base" rtl="0" algn="l">
              <a:spcBef>
                <a:spcPct val="0"/>
              </a:spcBef>
              <a:spcAft>
                <a:spcPct val="0"/>
              </a:spcAft>
              <a:buFontTx/>
              <a:buChar char="-"/>
            </a:pPr>
            <a:r>
              <a:rPr lang="en-US" sz="1400" dirty="0">
                <a:solidFill>
                  <a:srgbClr val="0101FF"/>
                </a:solidFill>
                <a:latin typeface="Times New Roman" pitchFamily="18" charset="0"/>
              </a:rPr>
              <a:t>15 VCC</a:t>
            </a:r>
          </a:p>
        </p:txBody>
      </p:sp>
      <p:sp>
        <p:nvSpPr>
          <p:cNvPr id="26636" name="Text Box 12"/>
          <p:cNvSpPr txBox="1">
            <a:spLocks noChangeArrowheads="1"/>
          </p:cNvSpPr>
          <p:nvPr/>
        </p:nvSpPr>
        <p:spPr bwMode="auto">
          <a:xfrm>
            <a:off x="6248400" y="2667000"/>
            <a:ext cx="2676525" cy="457200"/>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2400" dirty="0">
                <a:solidFill>
                  <a:srgbClr val="0101FF"/>
                </a:solidFill>
                <a:latin typeface="Times New Roman" pitchFamily="18" charset="0"/>
              </a:rPr>
              <a:t>Región Intermedia</a:t>
            </a:r>
          </a:p>
        </p:txBody>
      </p:sp>
      <p:sp>
        <p:nvSpPr>
          <p:cNvPr id="26637" name="Freeform 13"/>
          <p:cNvSpPr>
            <a:spLocks/>
          </p:cNvSpPr>
          <p:nvPr/>
        </p:nvSpPr>
        <p:spPr bwMode="auto">
          <a:xfrm>
            <a:off x="6540500" y="1905000"/>
            <a:ext cx="1993900" cy="1778000"/>
          </a:xfrm>
          <a:custGeom>
            <a:avLst/>
            <a:gdLst>
              <a:gd name="T0" fmla="*/ 2147483647 w 1256"/>
              <a:gd name="T1" fmla="*/ 2147483647 h 1120"/>
              <a:gd name="T2" fmla="*/ 2147483647 w 1256"/>
              <a:gd name="T3" fmla="*/ 2147483647 h 1120"/>
              <a:gd name="T4" fmla="*/ 2147483647 w 1256"/>
              <a:gd name="T5" fmla="*/ 2147483647 h 1120"/>
              <a:gd name="T6" fmla="*/ 2147483647 w 1256"/>
              <a:gd name="T7" fmla="*/ 2147483647 h 1120"/>
              <a:gd name="T8" fmla="*/ 2147483647 w 1256"/>
              <a:gd name="T9" fmla="*/ 2147483647 h 1120"/>
              <a:gd name="T10" fmla="*/ 2147483647 w 1256"/>
              <a:gd name="T11" fmla="*/ 2147483647 h 1120"/>
              <a:gd name="T12" fmla="*/ 0 60000 65536"/>
              <a:gd name="T13" fmla="*/ 0 60000 65536"/>
              <a:gd name="T14" fmla="*/ 0 60000 65536"/>
              <a:gd name="T15" fmla="*/ 0 60000 65536"/>
              <a:gd name="T16" fmla="*/ 0 60000 65536"/>
              <a:gd name="T17" fmla="*/ 0 60000 65536"/>
              <a:gd name="T18" fmla="*/ 0 w 1256"/>
              <a:gd name="T19" fmla="*/ 0 h 1120"/>
              <a:gd name="T20" fmla="*/ 1256 w 1256"/>
              <a:gd name="T21" fmla="*/ 1120 h 1120"/>
            </a:gdLst>
            <a:ahLst/>
            <a:cxnLst>
              <a:cxn ang="T12">
                <a:pos x="T0" y="T1"/>
              </a:cxn>
              <a:cxn ang="T13">
                <a:pos x="T2" y="T3"/>
              </a:cxn>
              <a:cxn ang="T14">
                <a:pos x="T4" y="T5"/>
              </a:cxn>
              <a:cxn ang="T15">
                <a:pos x="T6" y="T7"/>
              </a:cxn>
              <a:cxn ang="T16">
                <a:pos x="T8" y="T9"/>
              </a:cxn>
              <a:cxn ang="T17">
                <a:pos x="T10" y="T11"/>
              </a:cxn>
            </a:cxnLst>
            <a:rect l="T18" t="T19" r="T20" b="T21"/>
            <a:pathLst>
              <a:path w="1256" h="1120">
                <a:moveTo>
                  <a:pt x="8" y="1056"/>
                </a:moveTo>
                <a:cubicBezTo>
                  <a:pt x="4" y="672"/>
                  <a:pt x="0" y="288"/>
                  <a:pt x="104" y="144"/>
                </a:cubicBezTo>
                <a:cubicBezTo>
                  <a:pt x="208" y="0"/>
                  <a:pt x="504" y="192"/>
                  <a:pt x="632" y="192"/>
                </a:cubicBezTo>
                <a:cubicBezTo>
                  <a:pt x="760" y="192"/>
                  <a:pt x="800" y="8"/>
                  <a:pt x="872" y="144"/>
                </a:cubicBezTo>
                <a:cubicBezTo>
                  <a:pt x="944" y="280"/>
                  <a:pt x="1000" y="896"/>
                  <a:pt x="1064" y="1008"/>
                </a:cubicBezTo>
                <a:cubicBezTo>
                  <a:pt x="1128" y="1120"/>
                  <a:pt x="1192" y="968"/>
                  <a:pt x="1256" y="816"/>
                </a:cubicBezTo>
              </a:path>
            </a:pathLst>
          </a:custGeom>
          <a:noFill/>
          <a:ln w="9525">
            <a:solidFill>
              <a:srgbClr val="FF0000"/>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4"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2FEA90F2-685E-440D-AC1A-92A151EB55F9}"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9</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26639"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sp>
        <p:nvSpPr>
          <p:cNvPr id="19" name="Title 2"/>
          <p:cNvSpPr txBox="1">
            <a:spLocks/>
          </p:cNvSpPr>
          <p:nvPr/>
        </p:nvSpPr>
        <p:spPr>
          <a:xfrm>
            <a:off x="0" y="0"/>
            <a:ext cx="9144000" cy="1127462"/>
          </a:xfrm>
          <a:prstGeom prst="rect">
            <a:avLst/>
          </a:prstGeo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002897"/>
                </a:solidFill>
                <a:effectLst/>
                <a:uLnTx/>
                <a:uFillTx/>
                <a:latin typeface="Arial" pitchFamily="34" charset="0"/>
                <a:cs typeface="Arial" pitchFamily="34" charset="0"/>
              </a:rPr>
              <a:t>Eléctrico</a:t>
            </a:r>
            <a:r>
              <a:rPr kumimoji="0" lang="en-US" sz="2800" b="0" i="0" u="none" strike="noStrike" kern="1200" cap="none" spc="0" normalizeH="0" noProof="0" dirty="0" smtClean="0">
                <a:ln>
                  <a:noFill/>
                </a:ln>
                <a:solidFill>
                  <a:srgbClr val="002897"/>
                </a:solidFill>
                <a:effectLst/>
                <a:uLnTx/>
                <a:uFillTx/>
                <a:latin typeface="Arial" pitchFamily="34" charset="0"/>
                <a:cs typeface="Arial" pitchFamily="34" charset="0"/>
              </a:rPr>
              <a:t>niveles</a:t>
            </a:r>
            <a:endParaRPr kumimoji="0" lang="en-US" sz="2800" b="0" i="0" u="none" strike="noStrike" kern="1200" cap="none" spc="0" normalizeH="0" baseline="0" noProof="0" dirty="0">
              <a:ln>
                <a:noFill/>
              </a:ln>
              <a:solidFill>
                <a:srgbClr val="002897"/>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2557324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rtl="0" algn="l"/>
            <a:r>
              <a:rPr lang="en-US" dirty="0" smtClean="0"/>
              <a:t>Velocidad RS-232</a:t>
            </a:r>
            <a:endParaRPr lang="en-US" dirty="0"/>
          </a:p>
        </p:txBody>
      </p:sp>
      <p:sp>
        <p:nvSpPr>
          <p:cNvPr id="2" name="Content Placeholder 1"/>
          <p:cNvSpPr>
            <a:spLocks noGrp="1"/>
          </p:cNvSpPr>
          <p:nvPr>
            <p:ph sz="half" idx="2"/>
          </p:nvPr>
        </p:nvSpPr>
        <p:spPr/>
        <p:txBody>
          <a:bodyPr/>
          <a:lstStyle/>
          <a:p>
            <a:pPr rtl="0" algn="l"/>
            <a:r>
              <a:rPr lang="en-US" dirty="0" smtClean="0"/>
              <a:t>Las velocidades modernas son de:</a:t>
            </a:r>
          </a:p>
          <a:p>
            <a:pPr lvl="1" rtl="0" algn="l"/>
            <a:r>
              <a:rPr lang="en-US" sz="1600" dirty="0" smtClean="0"/>
              <a:t>110 baudios (no se usa realmente).</a:t>
            </a:r>
          </a:p>
          <a:p>
            <a:pPr lvl="1" rtl="0" algn="l"/>
            <a:r>
              <a:rPr lang="en-US" sz="1600" dirty="0" smtClean="0"/>
              <a:t>115,2 Kbaudios.</a:t>
            </a:r>
            <a:endParaRPr lang="en-US" sz="1600" dirty="0"/>
          </a:p>
          <a:p>
            <a:pPr rtl="0" algn="l"/>
            <a:r>
              <a:rPr lang="en-US" dirty="0" smtClean="0"/>
              <a:t>Un baudio es una representación de bits.</a:t>
            </a:r>
          </a:p>
          <a:p>
            <a:pPr lvl="1" rtl="0" algn="l"/>
            <a:r>
              <a:rPr lang="en-US" sz="1600" dirty="0" smtClean="0"/>
              <a:t>Un baudio no significa necesariamente 1 bit.</a:t>
            </a:r>
          </a:p>
          <a:p>
            <a:pPr lvl="1" rtl="0" algn="l"/>
            <a:r>
              <a:rPr lang="en-US" sz="1600" dirty="0" smtClean="0"/>
              <a:t>Un baudio significa un cambio de estado de la línea.</a:t>
            </a:r>
          </a:p>
          <a:p>
            <a:pPr lvl="1" rtl="0" algn="l"/>
            <a:r>
              <a:rPr lang="en-US" sz="1600" dirty="0" smtClean="0"/>
              <a:t>Tasa de baudios = 9600 = 1 cambio de cada estado 100 microsegundos.</a:t>
            </a:r>
            <a:endParaRPr lang="en-US" sz="1600" dirty="0"/>
          </a:p>
          <a:p>
            <a:pPr rtl="0" algn="l"/>
            <a:endParaRPr lang="en-US" dirty="0"/>
          </a:p>
        </p:txBody>
      </p:sp>
      <p:sp>
        <p:nvSpPr>
          <p:cNvPr id="6" name="Date Placeholder 5"/>
          <p:cNvSpPr>
            <a:spLocks noGrp="1"/>
          </p:cNvSpPr>
          <p:nvPr>
            <p:ph type="dt" sz="half" idx="12"/>
          </p:nvPr>
        </p:nvSpPr>
        <p:spPr/>
        <p:txBody>
          <a:bodyPr/>
          <a:lstStyle/>
          <a:p>
            <a:fld id="{92A05CDE-2E0A-41F9-9D44-65997FC72C07}" type="datetime4">
              <a:rPr lang="en-US">
                <a:solidFill>
                  <a:srgbClr val="000000"/>
                </a:solidFill>
              </a:rPr>
              <a:pPr rtl="0" algn="l"/>
              <a:t>30 de septiembre de 2015</a:t>
            </a:fld>
            <a:endParaRPr dirty="0">
              <a:solidFill>
                <a:srgbClr val="000000"/>
              </a:solidFill>
            </a:endParaRPr>
          </a:p>
        </p:txBody>
      </p:sp>
      <p:sp>
        <p:nvSpPr>
          <p:cNvPr id="7" name="Slide Number Placeholder 6"/>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10</a:t>
            </a:fld>
            <a:endParaRPr dirty="0">
              <a:solidFill>
                <a:srgbClr val="000000"/>
              </a:solidFill>
            </a:endParaRPr>
          </a:p>
        </p:txBody>
      </p:sp>
      <p:sp>
        <p:nvSpPr>
          <p:cNvPr id="8" name="Footer Placeholder 7"/>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10146019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rtl="0" algn="l"/>
            <a:r>
              <a:rPr lang="en-US" dirty="0" smtClean="0"/>
              <a:t>Conector RS-232</a:t>
            </a:r>
            <a:endParaRPr lang="en-US" dirty="0"/>
          </a:p>
        </p:txBody>
      </p:sp>
      <p:sp>
        <p:nvSpPr>
          <p:cNvPr id="2" name="Content Placeholder 1"/>
          <p:cNvSpPr>
            <a:spLocks noGrp="1"/>
          </p:cNvSpPr>
          <p:nvPr>
            <p:ph sz="half" idx="2"/>
          </p:nvPr>
        </p:nvSpPr>
        <p:spPr/>
        <p:txBody>
          <a:bodyPr/>
          <a:lstStyle/>
          <a:p>
            <a:pPr rtl="0" algn="l"/>
            <a:r>
              <a:rPr lang="en-US" dirty="0" smtClean="0"/>
              <a:t>No se especifica el estilo del conector</a:t>
            </a:r>
          </a:p>
          <a:p>
            <a:pPr lvl="1" rtl="0" algn="l"/>
            <a:r>
              <a:rPr lang="en-US" sz="1600" dirty="0" smtClean="0"/>
              <a:t>Originalmente especificado para 25 pines.</a:t>
            </a:r>
          </a:p>
          <a:p>
            <a:pPr lvl="1" rtl="0" algn="l"/>
            <a:r>
              <a:rPr lang="en-US" sz="1600" dirty="0" smtClean="0"/>
              <a:t>IBM desarrolló un estándar de facto de 9 pines.</a:t>
            </a:r>
          </a:p>
          <a:p>
            <a:pPr rtl="0" algn="l"/>
            <a:r>
              <a:rPr lang="en-US" dirty="0" smtClean="0"/>
              <a:t>Conector de interfaz física</a:t>
            </a:r>
            <a:endParaRPr lang="en-US" dirty="0"/>
          </a:p>
          <a:p>
            <a:pPr lvl="1" rtl="0" algn="l"/>
            <a:r>
              <a:rPr lang="en-US" sz="1600" dirty="0" smtClean="0"/>
              <a:t>DB-25</a:t>
            </a:r>
          </a:p>
          <a:p>
            <a:pPr lvl="1" rtl="0" algn="l"/>
            <a:r>
              <a:rPr lang="en-US" sz="1600" dirty="0" smtClean="0"/>
              <a:t>DB-9</a:t>
            </a:r>
          </a:p>
          <a:p>
            <a:pPr lvl="1" rtl="0" algn="l"/>
            <a:r>
              <a:rPr lang="en-US" sz="1600" dirty="0" smtClean="0"/>
              <a:t>Terminales de tornillo</a:t>
            </a:r>
          </a:p>
          <a:p>
            <a:pPr lvl="1" rtl="0" algn="l"/>
            <a:r>
              <a:rPr lang="en-US" sz="1600" dirty="0" smtClean="0"/>
              <a:t>Conectores telefónicos RJ-11</a:t>
            </a:r>
          </a:p>
          <a:p>
            <a:pPr lvl="1" rtl="0" algn="l"/>
            <a:r>
              <a:rPr lang="en-US" sz="1600" dirty="0" smtClean="0"/>
              <a:t>Conectores Ethernet RJ-45</a:t>
            </a:r>
            <a:endParaRPr lang="en-US" sz="1600" dirty="0"/>
          </a:p>
          <a:p>
            <a:pPr rtl="0" algn="l"/>
            <a:endParaRPr lang="en-US" dirty="0"/>
          </a:p>
        </p:txBody>
      </p:sp>
      <p:sp>
        <p:nvSpPr>
          <p:cNvPr id="6" name="Date Placeholder 5"/>
          <p:cNvSpPr>
            <a:spLocks noGrp="1"/>
          </p:cNvSpPr>
          <p:nvPr>
            <p:ph type="dt" sz="half" idx="12"/>
          </p:nvPr>
        </p:nvSpPr>
        <p:spPr/>
        <p:txBody>
          <a:bodyPr/>
          <a:lstStyle/>
          <a:p>
            <a:fld id="{92A05CDE-2E0A-41F9-9D44-65997FC72C07}" type="datetime4">
              <a:rPr lang="en-US">
                <a:solidFill>
                  <a:srgbClr val="000000"/>
                </a:solidFill>
              </a:rPr>
              <a:pPr rtl="0" algn="l"/>
              <a:t>30 de septiembre de 2015</a:t>
            </a:fld>
            <a:endParaRPr dirty="0">
              <a:solidFill>
                <a:srgbClr val="000000"/>
              </a:solidFill>
            </a:endParaRPr>
          </a:p>
        </p:txBody>
      </p:sp>
      <p:sp>
        <p:nvSpPr>
          <p:cNvPr id="7" name="Slide Number Placeholder 6"/>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11</a:t>
            </a:fld>
            <a:endParaRPr dirty="0">
              <a:solidFill>
                <a:srgbClr val="000000"/>
              </a:solidFill>
            </a:endParaRPr>
          </a:p>
        </p:txBody>
      </p:sp>
      <p:sp>
        <p:nvSpPr>
          <p:cNvPr id="8" name="Footer Placeholder 7"/>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10146019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9699" name="Group 3"/>
          <p:cNvGrpSpPr>
            <a:grpSpLocks/>
          </p:cNvGrpSpPr>
          <p:nvPr/>
        </p:nvGrpSpPr>
        <p:grpSpPr bwMode="auto">
          <a:xfrm>
            <a:off x="508000" y="1143000"/>
            <a:ext cx="8234363" cy="2901950"/>
            <a:chOff x="240" y="1488"/>
            <a:chExt cx="5187" cy="1828"/>
          </a:xfrm>
        </p:grpSpPr>
        <p:sp>
          <p:nvSpPr>
            <p:cNvPr id="29704" name="Text Box 4"/>
            <p:cNvSpPr txBox="1">
              <a:spLocks noChangeArrowheads="1"/>
            </p:cNvSpPr>
            <p:nvPr/>
          </p:nvSpPr>
          <p:spPr bwMode="auto">
            <a:xfrm>
              <a:off x="240" y="1488"/>
              <a:ext cx="1971" cy="182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dirty="0">
                  <a:solidFill>
                    <a:schemeClr val="accent5">
                      <a:lumMod val="10000"/>
                    </a:schemeClr>
                  </a:solidFill>
                  <a:latin typeface="Times New Roman" pitchFamily="18" charset="0"/>
                </a:rPr>
                <a:t>DTE</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1 - Tierra de protección</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2 - Datos transmitidos</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3 - Datos recibidos</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4 - Solicitud de envío</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5 -Borrar para enviar</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6 - Conjunto de datos listo</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7 - Tierra de señal - Retorno común</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8 - Detección de portador de datos</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20 - Terminal de datos lista</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22 - Indicador de timbre</a:t>
              </a:r>
            </a:p>
          </p:txBody>
        </p:sp>
        <p:sp>
          <p:nvSpPr>
            <p:cNvPr id="29705" name="Text Box 5"/>
            <p:cNvSpPr txBox="1">
              <a:spLocks noChangeArrowheads="1"/>
            </p:cNvSpPr>
            <p:nvPr/>
          </p:nvSpPr>
          <p:spPr bwMode="auto">
            <a:xfrm>
              <a:off x="3456" y="1488"/>
              <a:ext cx="1971" cy="182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dirty="0">
                  <a:solidFill>
                    <a:schemeClr val="accent5">
                      <a:lumMod val="10000"/>
                    </a:schemeClr>
                  </a:solidFill>
                  <a:latin typeface="Times New Roman" pitchFamily="18" charset="0"/>
                </a:rPr>
                <a:t>DCE</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1 - Tierra de protección</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2 - Datos transmitidos</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3 - Datos recibidos</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4 - Solicitud de envío</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5 -Borrar para enviar</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6 - Conjunto de datos listo</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7 - Tierra de señal - Retorno común</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8 - Detección de portador de datos</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20 - Terminal de datos lista</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22 - Indicador de timbre</a:t>
              </a:r>
            </a:p>
          </p:txBody>
        </p:sp>
        <p:sp>
          <p:nvSpPr>
            <p:cNvPr id="29706" name="Line 6"/>
            <p:cNvSpPr>
              <a:spLocks noChangeShapeType="1"/>
            </p:cNvSpPr>
            <p:nvPr/>
          </p:nvSpPr>
          <p:spPr bwMode="auto">
            <a:xfrm>
              <a:off x="1536" y="1824"/>
              <a:ext cx="1872" cy="0"/>
            </a:xfrm>
            <a:prstGeom prst="line">
              <a:avLst/>
            </a:prstGeom>
            <a:noFill/>
            <a:ln w="28575">
              <a:solidFill>
                <a:schemeClr val="tx1"/>
              </a:solidFill>
              <a:round/>
              <a:headEnd type="oval" w="med" len="med"/>
              <a:tailEnd type="oval"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9707" name="Line 7"/>
            <p:cNvSpPr>
              <a:spLocks noChangeShapeType="1"/>
            </p:cNvSpPr>
            <p:nvPr/>
          </p:nvSpPr>
          <p:spPr bwMode="auto">
            <a:xfrm>
              <a:off x="1433" y="1977"/>
              <a:ext cx="2016" cy="0"/>
            </a:xfrm>
            <a:prstGeom prst="line">
              <a:avLst/>
            </a:prstGeom>
            <a:noFill/>
            <a:ln w="1905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9708" name="Line 8"/>
            <p:cNvSpPr>
              <a:spLocks noChangeShapeType="1"/>
            </p:cNvSpPr>
            <p:nvPr/>
          </p:nvSpPr>
          <p:spPr bwMode="auto">
            <a:xfrm flipH="1">
              <a:off x="1225" y="2128"/>
              <a:ext cx="2266" cy="9"/>
            </a:xfrm>
            <a:prstGeom prst="line">
              <a:avLst/>
            </a:prstGeom>
            <a:noFill/>
            <a:ln w="1905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9709" name="Line 9"/>
            <p:cNvSpPr>
              <a:spLocks noChangeShapeType="1"/>
            </p:cNvSpPr>
            <p:nvPr/>
          </p:nvSpPr>
          <p:spPr bwMode="auto">
            <a:xfrm>
              <a:off x="1384" y="2281"/>
              <a:ext cx="2072" cy="6"/>
            </a:xfrm>
            <a:prstGeom prst="line">
              <a:avLst/>
            </a:prstGeom>
            <a:noFill/>
            <a:ln w="1905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9710" name="Line 10"/>
            <p:cNvSpPr>
              <a:spLocks noChangeShapeType="1"/>
            </p:cNvSpPr>
            <p:nvPr/>
          </p:nvSpPr>
          <p:spPr bwMode="auto">
            <a:xfrm flipH="1">
              <a:off x="1200" y="2448"/>
              <a:ext cx="2266" cy="9"/>
            </a:xfrm>
            <a:prstGeom prst="line">
              <a:avLst/>
            </a:prstGeom>
            <a:noFill/>
            <a:ln w="1905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9711" name="Line 11"/>
            <p:cNvSpPr>
              <a:spLocks noChangeShapeType="1"/>
            </p:cNvSpPr>
            <p:nvPr/>
          </p:nvSpPr>
          <p:spPr bwMode="auto">
            <a:xfrm flipH="1">
              <a:off x="1296" y="2592"/>
              <a:ext cx="2208" cy="0"/>
            </a:xfrm>
            <a:prstGeom prst="line">
              <a:avLst/>
            </a:prstGeom>
            <a:noFill/>
            <a:ln w="2857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9712" name="Line 12"/>
            <p:cNvSpPr>
              <a:spLocks noChangeShapeType="1"/>
            </p:cNvSpPr>
            <p:nvPr/>
          </p:nvSpPr>
          <p:spPr bwMode="auto">
            <a:xfrm>
              <a:off x="2208" y="2736"/>
              <a:ext cx="1200" cy="0"/>
            </a:xfrm>
            <a:prstGeom prst="line">
              <a:avLst/>
            </a:prstGeom>
            <a:noFill/>
            <a:ln w="28575">
              <a:solidFill>
                <a:schemeClr val="tx1"/>
              </a:solidFill>
              <a:round/>
              <a:headEnd type="oval" w="med" len="med"/>
              <a:tailEnd type="oval"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9713" name="Line 13"/>
            <p:cNvSpPr>
              <a:spLocks noChangeShapeType="1"/>
            </p:cNvSpPr>
            <p:nvPr/>
          </p:nvSpPr>
          <p:spPr bwMode="auto">
            <a:xfrm flipH="1">
              <a:off x="1547" y="2896"/>
              <a:ext cx="1920" cy="0"/>
            </a:xfrm>
            <a:prstGeom prst="line">
              <a:avLst/>
            </a:prstGeom>
            <a:noFill/>
            <a:ln w="2857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9714" name="Line 14"/>
            <p:cNvSpPr>
              <a:spLocks noChangeShapeType="1"/>
            </p:cNvSpPr>
            <p:nvPr/>
          </p:nvSpPr>
          <p:spPr bwMode="auto">
            <a:xfrm>
              <a:off x="1680" y="3072"/>
              <a:ext cx="1824" cy="0"/>
            </a:xfrm>
            <a:prstGeom prst="line">
              <a:avLst/>
            </a:prstGeom>
            <a:noFill/>
            <a:ln w="2857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9715" name="Line 15"/>
            <p:cNvSpPr>
              <a:spLocks noChangeShapeType="1"/>
            </p:cNvSpPr>
            <p:nvPr/>
          </p:nvSpPr>
          <p:spPr bwMode="auto">
            <a:xfrm flipH="1">
              <a:off x="1384" y="3216"/>
              <a:ext cx="2120" cy="0"/>
            </a:xfrm>
            <a:prstGeom prst="line">
              <a:avLst/>
            </a:prstGeom>
            <a:noFill/>
            <a:ln w="2857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29700" name="Text Box 16"/>
          <p:cNvSpPr txBox="1">
            <a:spLocks noChangeArrowheads="1"/>
          </p:cNvSpPr>
          <p:nvPr/>
        </p:nvSpPr>
        <p:spPr bwMode="auto">
          <a:xfrm>
            <a:off x="622300" y="4216400"/>
            <a:ext cx="7364413" cy="1558925"/>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estrategia en tiempo real -	</a:t>
            </a:r>
            <a:r>
              <a:rPr lang="en-US" sz="1600" dirty="0" smtClean="0">
                <a:solidFill>
                  <a:schemeClr val="accent5">
                    <a:lumMod val="10000"/>
                  </a:schemeClr>
                </a:solidFill>
                <a:latin typeface="Times New Roman" pitchFamily="18" charset="0"/>
              </a:rPr>
              <a:t>Espacio =</a:t>
            </a:r>
            <a:r>
              <a:rPr lang="en-US" sz="1600" dirty="0">
                <a:solidFill>
                  <a:schemeClr val="accent5">
                    <a:lumMod val="10000"/>
                  </a:schemeClr>
                </a:solidFill>
                <a:latin typeface="Times New Roman" pitchFamily="18" charset="0"/>
              </a:rPr>
              <a:t>Modo de transmisión Marca = Modo de recepción</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CTS - Espacio = Enviar datos Marca = No enviar datos</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DSR - Espacio = Dispositivo descolgado Marca = Dispositivo colgado</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DTR - Espacio = Dispositivo en línea Marca = Dispositivo fuera de línea</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DCD - Espacio = Buena marca de datos = Error en los datos</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RI - Mark = Teléfono sonando Espacio = No sonando</a:t>
            </a:r>
          </a:p>
        </p:txBody>
      </p:sp>
      <p:sp>
        <p:nvSpPr>
          <p:cNvPr id="29701" name="Text Box 17"/>
          <p:cNvSpPr txBox="1">
            <a:spLocks noChangeArrowheads="1"/>
          </p:cNvSpPr>
          <p:nvPr/>
        </p:nvSpPr>
        <p:spPr bwMode="auto">
          <a:xfrm>
            <a:off x="1608930" y="5873751"/>
            <a:ext cx="6773069" cy="396875"/>
          </a:xfrm>
          <a:prstGeom prst="rect">
            <a:avLst/>
          </a:prstGeom>
          <a:noFill/>
          <a:ln w="12700">
            <a:noFill/>
            <a:miter lim="800000"/>
            <a:headEnd/>
            <a:tailEnd/>
          </a:ln>
        </p:spPr>
        <p:txBody>
          <a:bodyPr wrap="square">
            <a:spAutoFit/>
          </a:bodyPr>
          <a:lstStyle/>
          <a:p>
            <a:pPr eaLnBrk="0" fontAlgn="base" hangingPunct="0" rtl="0" algn="l">
              <a:spcBef>
                <a:spcPct val="50000"/>
              </a:spcBef>
              <a:spcAft>
                <a:spcPct val="0"/>
              </a:spcAft>
            </a:pPr>
            <a:r>
              <a:rPr lang="en-US" sz="2000" dirty="0">
                <a:solidFill>
                  <a:srgbClr val="0101FF"/>
                </a:solidFill>
              </a:rPr>
              <a:t>NOTA: rara vez se utilizan RTS/CTS y DTR/DSR</a:t>
            </a:r>
          </a:p>
        </p:txBody>
      </p:sp>
      <p:sp>
        <p:nvSpPr>
          <p:cNvPr id="18"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679DEE9A-A3ED-4383-A205-D5804260670A}"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12</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29703"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sp>
        <p:nvSpPr>
          <p:cNvPr id="4" name="Title 3"/>
          <p:cNvSpPr>
            <a:spLocks noGrp="1"/>
          </p:cNvSpPr>
          <p:nvPr>
            <p:ph type="title"/>
          </p:nvPr>
        </p:nvSpPr>
        <p:spPr/>
        <p:txBody>
          <a:bodyPr/>
          <a:lstStyle/>
          <a:p>
            <a:pPr rtl="0" algn="l"/>
            <a:r>
              <a:rPr lang="en-US" dirty="0" smtClean="0"/>
              <a:t>Diagrama de cableado RS-232 DB-25</a:t>
            </a:r>
            <a:endParaRPr lang="en-US" dirty="0"/>
          </a:p>
        </p:txBody>
      </p:sp>
    </p:spTree>
    <p:extLst>
      <p:ext uri="{BB962C8B-B14F-4D97-AF65-F5344CB8AC3E}">
        <p14:creationId xmlns:p14="http://schemas.microsoft.com/office/powerpoint/2010/main" val="3178479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rtl="0" algn="l"/>
            <a:r>
              <a:rPr lang="en-US" dirty="0" smtClean="0"/>
              <a:t>Interfaz física RS-232</a:t>
            </a:r>
            <a:endParaRPr lang="en-US" dirty="0"/>
          </a:p>
        </p:txBody>
      </p:sp>
      <p:sp>
        <p:nvSpPr>
          <p:cNvPr id="2" name="Content Placeholder 1"/>
          <p:cNvSpPr>
            <a:spLocks noGrp="1"/>
          </p:cNvSpPr>
          <p:nvPr>
            <p:ph idx="1"/>
          </p:nvPr>
        </p:nvSpPr>
        <p:spPr/>
        <p:txBody>
          <a:bodyPr/>
          <a:lstStyle/>
          <a:p>
            <a:pPr rtl="0" algn="l"/>
            <a:r>
              <a:rPr lang="en-US" dirty="0" smtClean="0"/>
              <a:t>Señal</a:t>
            </a:r>
          </a:p>
          <a:p>
            <a:pPr lvl="1" rtl="0" algn="l"/>
            <a:r>
              <a:rPr lang="en-US" sz="1600" dirty="0" smtClean="0"/>
              <a:t>Transmitir (TX)</a:t>
            </a:r>
          </a:p>
          <a:p>
            <a:pPr lvl="1" rtl="0" algn="l"/>
            <a:r>
              <a:rPr lang="en-US" sz="1600" dirty="0" smtClean="0"/>
              <a:t>Recibir (RX)</a:t>
            </a:r>
          </a:p>
          <a:p>
            <a:pPr lvl="1" rtl="0" algn="l"/>
            <a:r>
              <a:rPr lang="en-US" sz="1600" dirty="0" smtClean="0"/>
              <a:t>Tierra (GND)</a:t>
            </a:r>
          </a:p>
          <a:p>
            <a:pPr rtl="0" algn="l"/>
            <a:r>
              <a:rPr lang="en-US" dirty="0" smtClean="0"/>
              <a:t>Control</a:t>
            </a:r>
            <a:endParaRPr lang="en-US" dirty="0"/>
          </a:p>
          <a:p>
            <a:pPr lvl="1" rtl="0" algn="l"/>
            <a:r>
              <a:rPr lang="en-US" sz="1600" dirty="0" smtClean="0"/>
              <a:t>Listo para enviar (CTS)</a:t>
            </a:r>
          </a:p>
          <a:p>
            <a:pPr lvl="1" rtl="0" algn="l"/>
            <a:r>
              <a:rPr lang="en-US" sz="1600" dirty="0" smtClean="0"/>
              <a:t>Solicitud de envío (RTS)</a:t>
            </a:r>
          </a:p>
          <a:p>
            <a:pPr lvl="1" rtl="0" algn="l"/>
            <a:r>
              <a:rPr lang="en-US" sz="1600" dirty="0" smtClean="0"/>
              <a:t>Conjunto de datos listo (DSR)</a:t>
            </a:r>
          </a:p>
          <a:p>
            <a:pPr lvl="1" rtl="0" algn="l"/>
            <a:r>
              <a:rPr lang="en-US" sz="1600" dirty="0" smtClean="0"/>
              <a:t>Listo para terminal de datos (DTR)</a:t>
            </a:r>
          </a:p>
          <a:p>
            <a:pPr lvl="1" rtl="0" algn="l"/>
            <a:r>
              <a:rPr lang="en-US" sz="1600" dirty="0" smtClean="0"/>
              <a:t>Detección de portadora (CD)</a:t>
            </a:r>
            <a:endParaRPr lang="en-US" sz="1600" dirty="0"/>
          </a:p>
          <a:p>
            <a:pPr rtl="0" algn="l"/>
            <a:endParaRPr lang="en-US" dirty="0"/>
          </a:p>
        </p:txBody>
      </p:sp>
      <p:sp>
        <p:nvSpPr>
          <p:cNvPr id="8" name="Footer Placeholder 7"/>
          <p:cNvSpPr>
            <a:spLocks noGrp="1"/>
          </p:cNvSpPr>
          <p:nvPr>
            <p:ph type="ftr" sz="quarter" idx="10"/>
          </p:nvPr>
        </p:nvSpPr>
        <p:spPr/>
        <p:txBody>
          <a:bodyPr/>
          <a:lstStyle/>
          <a:p>
            <a:pPr rtl="0" algn="l"/>
            <a:r>
              <a:rPr lang="en-US">
                <a:solidFill>
                  <a:srgbClr val="000000"/>
                </a:solidFill>
              </a:rPr>
              <a:t>© Grupo ABB</a:t>
            </a:r>
          </a:p>
        </p:txBody>
      </p:sp>
      <p:sp>
        <p:nvSpPr>
          <p:cNvPr id="6" name="Date Placeholder 5"/>
          <p:cNvSpPr>
            <a:spLocks noGrp="1"/>
          </p:cNvSpPr>
          <p:nvPr>
            <p:ph type="dt" sz="half" idx="16"/>
          </p:nvPr>
        </p:nvSpPr>
        <p:spPr/>
        <p:txBody>
          <a:bodyPr/>
          <a:lstStyle/>
          <a:p>
            <a:fld id="{92A05CDE-2E0A-41F9-9D44-65997FC72C07}" type="datetime4">
              <a:rPr lang="en-US">
                <a:solidFill>
                  <a:srgbClr val="000000"/>
                </a:solidFill>
              </a:rPr>
              <a:pPr rtl="0" algn="l"/>
              <a:t>30 de septiembre de 2015</a:t>
            </a:fld>
            <a:endParaRPr dirty="0">
              <a:solidFill>
                <a:srgbClr val="000000"/>
              </a:solidFill>
            </a:endParaRPr>
          </a:p>
        </p:txBody>
      </p:sp>
      <p:sp>
        <p:nvSpPr>
          <p:cNvPr id="7" name="Slide Number Placeholder 6"/>
          <p:cNvSpPr>
            <a:spLocks noGrp="1"/>
          </p:cNvSpPr>
          <p:nvPr>
            <p:ph type="sldNum" sz="quarter" idx="17"/>
          </p:nvPr>
        </p:nvSpPr>
        <p:spPr/>
        <p:txBody>
          <a:bodyPr/>
          <a:lstStyle/>
          <a:p>
            <a:r>
              <a:rPr>
                <a:solidFill>
                  <a:srgbClr val="000000"/>
                </a:solidFill>
              </a:rPr>
              <a:t>| Deslizar</a:t>
            </a:r>
            <a:fld id="{CF363E95-653D-48D7-8EB0-A81FED805B5F}" type="slidenum">
              <a:rPr>
                <a:solidFill>
                  <a:srgbClr val="000000"/>
                </a:solidFill>
              </a:rPr>
              <a:pPr rtl="0" algn="l"/>
              <a:t>13</a:t>
            </a:fld>
            <a:endParaRPr dirty="0">
              <a:solidFill>
                <a:srgbClr val="000000"/>
              </a:solidFill>
            </a:endParaRPr>
          </a:p>
        </p:txBody>
      </p:sp>
    </p:spTree>
    <p:extLst>
      <p:ext uri="{BB962C8B-B14F-4D97-AF65-F5344CB8AC3E}">
        <p14:creationId xmlns:p14="http://schemas.microsoft.com/office/powerpoint/2010/main" val="4245037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7" name="Text Box 3"/>
          <p:cNvSpPr txBox="1">
            <a:spLocks noChangeArrowheads="1"/>
          </p:cNvSpPr>
          <p:nvPr/>
        </p:nvSpPr>
        <p:spPr bwMode="auto">
          <a:xfrm>
            <a:off x="1203325" y="1793875"/>
            <a:ext cx="2376488" cy="4572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dirty="0">
                <a:solidFill>
                  <a:schemeClr val="accent5">
                    <a:lumMod val="10000"/>
                  </a:schemeClr>
                </a:solidFill>
                <a:latin typeface="Times New Roman" pitchFamily="18" charset="0"/>
              </a:rPr>
              <a:t>DTE DCE</a:t>
            </a:r>
          </a:p>
        </p:txBody>
      </p:sp>
      <p:sp>
        <p:nvSpPr>
          <p:cNvPr id="31748" name="Line 4"/>
          <p:cNvSpPr>
            <a:spLocks noChangeShapeType="1"/>
          </p:cNvSpPr>
          <p:nvPr/>
        </p:nvSpPr>
        <p:spPr bwMode="auto">
          <a:xfrm>
            <a:off x="2057400" y="2057400"/>
            <a:ext cx="685800" cy="0"/>
          </a:xfrm>
          <a:prstGeom prst="line">
            <a:avLst/>
          </a:prstGeom>
          <a:noFill/>
          <a:ln w="38100">
            <a:solidFill>
              <a:schemeClr val="tx1"/>
            </a:solidFill>
            <a:round/>
            <a:headEnd type="oval" w="med" len="med"/>
            <a:tailEnd type="oval"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1749" name="Line 5"/>
          <p:cNvSpPr>
            <a:spLocks noChangeShapeType="1"/>
          </p:cNvSpPr>
          <p:nvPr/>
        </p:nvSpPr>
        <p:spPr bwMode="auto">
          <a:xfrm>
            <a:off x="3962400" y="1600200"/>
            <a:ext cx="0" cy="220980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1750" name="Text Box 6"/>
          <p:cNvSpPr txBox="1">
            <a:spLocks noChangeArrowheads="1"/>
          </p:cNvSpPr>
          <p:nvPr/>
        </p:nvSpPr>
        <p:spPr bwMode="auto">
          <a:xfrm>
            <a:off x="4022725" y="1641475"/>
            <a:ext cx="3684588" cy="4572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dirty="0">
                <a:solidFill>
                  <a:schemeClr val="accent5">
                    <a:lumMod val="10000"/>
                  </a:schemeClr>
                </a:solidFill>
                <a:latin typeface="Times New Roman" pitchFamily="18" charset="0"/>
              </a:rPr>
              <a:t>DTE (</a:t>
            </a:r>
            <a:r>
              <a:rPr lang="en-US" sz="900" dirty="0">
                <a:solidFill>
                  <a:schemeClr val="accent5">
                    <a:lumMod val="10000"/>
                  </a:schemeClr>
                </a:solidFill>
                <a:latin typeface="Times New Roman" pitchFamily="18" charset="0"/>
              </a:rPr>
              <a:t>9 pines</a:t>
            </a:r>
            <a:r>
              <a:rPr lang="en-US" sz="2400" dirty="0">
                <a:solidFill>
                  <a:schemeClr val="accent5">
                    <a:lumMod val="10000"/>
                  </a:schemeClr>
                </a:solidFill>
                <a:latin typeface="Times New Roman" pitchFamily="18" charset="0"/>
              </a:rPr>
              <a:t>) DCE</a:t>
            </a:r>
          </a:p>
        </p:txBody>
      </p:sp>
      <p:sp>
        <p:nvSpPr>
          <p:cNvPr id="31751" name="Text Box 7"/>
          <p:cNvSpPr txBox="1">
            <a:spLocks noChangeArrowheads="1"/>
          </p:cNvSpPr>
          <p:nvPr/>
        </p:nvSpPr>
        <p:spPr bwMode="auto">
          <a:xfrm>
            <a:off x="4098925" y="2095500"/>
            <a:ext cx="3975100" cy="201453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dirty="0">
                <a:solidFill>
                  <a:schemeClr val="accent5">
                    <a:lumMod val="10000"/>
                  </a:schemeClr>
                </a:solidFill>
                <a:latin typeface="Times New Roman" pitchFamily="18" charset="0"/>
              </a:rPr>
              <a:t>2 - TX RX - 2</a:t>
            </a:r>
          </a:p>
          <a:p>
            <a:pPr eaLnBrk="0" fontAlgn="base" hangingPunct="0" rtl="0" algn="l">
              <a:spcBef>
                <a:spcPct val="0"/>
              </a:spcBef>
              <a:spcAft>
                <a:spcPct val="0"/>
              </a:spcAft>
            </a:pPr>
            <a:r>
              <a:rPr lang="en-US" dirty="0">
                <a:solidFill>
                  <a:schemeClr val="accent5">
                    <a:lumMod val="10000"/>
                  </a:schemeClr>
                </a:solidFill>
                <a:latin typeface="Times New Roman" pitchFamily="18" charset="0"/>
              </a:rPr>
              <a:t>3 - RX TX - 3</a:t>
            </a:r>
          </a:p>
          <a:p>
            <a:pPr eaLnBrk="0" fontAlgn="base" hangingPunct="0" rtl="0" algn="l">
              <a:spcBef>
                <a:spcPct val="0"/>
              </a:spcBef>
              <a:spcAft>
                <a:spcPct val="0"/>
              </a:spcAft>
            </a:pPr>
            <a:r>
              <a:rPr lang="en-US" dirty="0">
                <a:solidFill>
                  <a:schemeClr val="accent5">
                    <a:lumMod val="10000"/>
                  </a:schemeClr>
                </a:solidFill>
                <a:latin typeface="Times New Roman" pitchFamily="18" charset="0"/>
              </a:rPr>
              <a:t>4 - DTR DTR - 4</a:t>
            </a:r>
          </a:p>
          <a:p>
            <a:pPr eaLnBrk="0" fontAlgn="base" hangingPunct="0" rtl="0" algn="l">
              <a:spcBef>
                <a:spcPct val="0"/>
              </a:spcBef>
              <a:spcAft>
                <a:spcPct val="0"/>
              </a:spcAft>
            </a:pPr>
            <a:r>
              <a:rPr lang="en-US" dirty="0">
                <a:solidFill>
                  <a:schemeClr val="accent5">
                    <a:lumMod val="10000"/>
                  </a:schemeClr>
                </a:solidFill>
                <a:latin typeface="Times New Roman" pitchFamily="18" charset="0"/>
              </a:rPr>
              <a:t>5- TIERRA</a:t>
            </a:r>
            <a:r>
              <a:rPr lang="en-US" dirty="0" err="1">
                <a:solidFill>
                  <a:schemeClr val="accent5">
                    <a:lumMod val="10000"/>
                  </a:schemeClr>
                </a:solidFill>
                <a:latin typeface="Times New Roman" pitchFamily="18" charset="0"/>
              </a:rPr>
              <a:t>TIERRA</a:t>
            </a:r>
            <a:r>
              <a:rPr lang="en-US" dirty="0">
                <a:solidFill>
                  <a:schemeClr val="accent5">
                    <a:lumMod val="10000"/>
                  </a:schemeClr>
                </a:solidFill>
                <a:latin typeface="Times New Roman" pitchFamily="18" charset="0"/>
              </a:rPr>
              <a:t>- 5</a:t>
            </a:r>
          </a:p>
          <a:p>
            <a:pPr eaLnBrk="0" fontAlgn="base" hangingPunct="0" rtl="0" algn="l">
              <a:spcBef>
                <a:spcPct val="0"/>
              </a:spcBef>
              <a:spcAft>
                <a:spcPct val="0"/>
              </a:spcAft>
            </a:pPr>
            <a:r>
              <a:rPr lang="en-US" dirty="0">
                <a:solidFill>
                  <a:schemeClr val="accent5">
                    <a:lumMod val="10000"/>
                  </a:schemeClr>
                </a:solidFill>
                <a:latin typeface="Times New Roman" pitchFamily="18" charset="0"/>
              </a:rPr>
              <a:t>6 - DSR</a:t>
            </a:r>
            <a:r>
              <a:rPr lang="en-US" dirty="0" err="1">
                <a:solidFill>
                  <a:schemeClr val="accent5">
                    <a:lumMod val="10000"/>
                  </a:schemeClr>
                </a:solidFill>
                <a:latin typeface="Times New Roman" pitchFamily="18" charset="0"/>
              </a:rPr>
              <a:t>DSR</a:t>
            </a:r>
            <a:r>
              <a:rPr lang="en-US" dirty="0">
                <a:solidFill>
                  <a:schemeClr val="accent5">
                    <a:lumMod val="10000"/>
                  </a:schemeClr>
                </a:solidFill>
                <a:latin typeface="Times New Roman" pitchFamily="18" charset="0"/>
              </a:rPr>
              <a:t>- 6</a:t>
            </a:r>
          </a:p>
          <a:p>
            <a:pPr eaLnBrk="0" fontAlgn="base" hangingPunct="0" rtl="0" algn="l">
              <a:spcBef>
                <a:spcPct val="0"/>
              </a:spcBef>
              <a:spcAft>
                <a:spcPct val="0"/>
              </a:spcAft>
            </a:pPr>
            <a:r>
              <a:rPr lang="en-US" dirty="0">
                <a:solidFill>
                  <a:schemeClr val="accent5">
                    <a:lumMod val="10000"/>
                  </a:schemeClr>
                </a:solidFill>
                <a:latin typeface="Times New Roman" pitchFamily="18" charset="0"/>
              </a:rPr>
              <a:t>7 - Estrategia en tiempo real</a:t>
            </a:r>
            <a:r>
              <a:rPr lang="en-US" dirty="0" err="1">
                <a:solidFill>
                  <a:schemeClr val="accent5">
                    <a:lumMod val="10000"/>
                  </a:schemeClr>
                </a:solidFill>
                <a:latin typeface="Times New Roman" pitchFamily="18" charset="0"/>
              </a:rPr>
              <a:t>estrategia en tiempo real</a:t>
            </a:r>
            <a:r>
              <a:rPr lang="en-US" dirty="0">
                <a:solidFill>
                  <a:schemeClr val="accent5">
                    <a:lumMod val="10000"/>
                  </a:schemeClr>
                </a:solidFill>
                <a:latin typeface="Times New Roman" pitchFamily="18" charset="0"/>
              </a:rPr>
              <a:t>- 7</a:t>
            </a:r>
          </a:p>
          <a:p>
            <a:pPr eaLnBrk="0" fontAlgn="base" hangingPunct="0" rtl="0" algn="l">
              <a:spcBef>
                <a:spcPct val="0"/>
              </a:spcBef>
              <a:spcAft>
                <a:spcPct val="0"/>
              </a:spcAft>
            </a:pPr>
            <a:r>
              <a:rPr lang="en-US" dirty="0">
                <a:solidFill>
                  <a:schemeClr val="accent5">
                    <a:lumMod val="10000"/>
                  </a:schemeClr>
                </a:solidFill>
                <a:latin typeface="Times New Roman" pitchFamily="18" charset="0"/>
              </a:rPr>
              <a:t>8 - CTS</a:t>
            </a:r>
            <a:r>
              <a:rPr lang="en-US" dirty="0" err="1">
                <a:solidFill>
                  <a:schemeClr val="accent5">
                    <a:lumMod val="10000"/>
                  </a:schemeClr>
                </a:solidFill>
                <a:latin typeface="Times New Roman" pitchFamily="18" charset="0"/>
              </a:rPr>
              <a:t>CTS</a:t>
            </a:r>
            <a:r>
              <a:rPr lang="en-US" dirty="0">
                <a:solidFill>
                  <a:schemeClr val="accent5">
                    <a:lumMod val="10000"/>
                  </a:schemeClr>
                </a:solidFill>
                <a:latin typeface="Times New Roman" pitchFamily="18" charset="0"/>
              </a:rPr>
              <a:t>- 8</a:t>
            </a:r>
          </a:p>
        </p:txBody>
      </p:sp>
      <p:sp>
        <p:nvSpPr>
          <p:cNvPr id="31752" name="Line 8"/>
          <p:cNvSpPr>
            <a:spLocks noChangeShapeType="1"/>
          </p:cNvSpPr>
          <p:nvPr/>
        </p:nvSpPr>
        <p:spPr bwMode="auto">
          <a:xfrm>
            <a:off x="4876800" y="2286000"/>
            <a:ext cx="2209800" cy="0"/>
          </a:xfrm>
          <a:prstGeom prst="line">
            <a:avLst/>
          </a:prstGeom>
          <a:noFill/>
          <a:ln w="2857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1753" name="Line 9"/>
          <p:cNvSpPr>
            <a:spLocks noChangeShapeType="1"/>
          </p:cNvSpPr>
          <p:nvPr/>
        </p:nvSpPr>
        <p:spPr bwMode="auto">
          <a:xfrm>
            <a:off x="5029200" y="2819400"/>
            <a:ext cx="1981200" cy="0"/>
          </a:xfrm>
          <a:prstGeom prst="line">
            <a:avLst/>
          </a:prstGeom>
          <a:noFill/>
          <a:ln w="2857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1754" name="Line 10"/>
          <p:cNvSpPr>
            <a:spLocks noChangeShapeType="1"/>
          </p:cNvSpPr>
          <p:nvPr/>
        </p:nvSpPr>
        <p:spPr bwMode="auto">
          <a:xfrm>
            <a:off x="5029200" y="3657600"/>
            <a:ext cx="2057400" cy="0"/>
          </a:xfrm>
          <a:prstGeom prst="line">
            <a:avLst/>
          </a:prstGeom>
          <a:noFill/>
          <a:ln w="2857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1755" name="Line 11"/>
          <p:cNvSpPr>
            <a:spLocks noChangeShapeType="1"/>
          </p:cNvSpPr>
          <p:nvPr/>
        </p:nvSpPr>
        <p:spPr bwMode="auto">
          <a:xfrm flipH="1">
            <a:off x="4953000" y="2514600"/>
            <a:ext cx="2057400" cy="0"/>
          </a:xfrm>
          <a:prstGeom prst="line">
            <a:avLst/>
          </a:prstGeom>
          <a:noFill/>
          <a:ln w="2857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1756" name="Line 12"/>
          <p:cNvSpPr>
            <a:spLocks noChangeShapeType="1"/>
          </p:cNvSpPr>
          <p:nvPr/>
        </p:nvSpPr>
        <p:spPr bwMode="auto">
          <a:xfrm>
            <a:off x="5029200" y="3352800"/>
            <a:ext cx="2057400" cy="0"/>
          </a:xfrm>
          <a:prstGeom prst="line">
            <a:avLst/>
          </a:prstGeom>
          <a:noFill/>
          <a:ln w="28575">
            <a:solidFill>
              <a:schemeClr val="tx1"/>
            </a:solidFill>
            <a:round/>
            <a:headEnd type="triangle" w="med" len="me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1757" name="Line 13"/>
          <p:cNvSpPr>
            <a:spLocks noChangeShapeType="1"/>
          </p:cNvSpPr>
          <p:nvPr/>
        </p:nvSpPr>
        <p:spPr bwMode="auto">
          <a:xfrm>
            <a:off x="4953000" y="3886200"/>
            <a:ext cx="2057400" cy="0"/>
          </a:xfrm>
          <a:prstGeom prst="line">
            <a:avLst/>
          </a:prstGeom>
          <a:noFill/>
          <a:ln w="28575">
            <a:solidFill>
              <a:schemeClr val="tx1"/>
            </a:solidFill>
            <a:round/>
            <a:headEnd type="triangle" w="med" len="me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1758" name="Line 14"/>
          <p:cNvSpPr>
            <a:spLocks noChangeShapeType="1"/>
          </p:cNvSpPr>
          <p:nvPr/>
        </p:nvSpPr>
        <p:spPr bwMode="auto">
          <a:xfrm>
            <a:off x="5029200" y="3124200"/>
            <a:ext cx="1981200" cy="0"/>
          </a:xfrm>
          <a:prstGeom prst="line">
            <a:avLst/>
          </a:prstGeom>
          <a:noFill/>
          <a:ln w="28575">
            <a:solidFill>
              <a:schemeClr val="tx1"/>
            </a:solidFill>
            <a:round/>
            <a:headEnd type="oval" w="med" len="med"/>
            <a:tailEnd type="oval"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1759" name="Line 15"/>
          <p:cNvSpPr>
            <a:spLocks noChangeShapeType="1"/>
          </p:cNvSpPr>
          <p:nvPr/>
        </p:nvSpPr>
        <p:spPr bwMode="auto">
          <a:xfrm>
            <a:off x="1143000" y="2971800"/>
            <a:ext cx="2819400"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1760" name="Text Box 16"/>
          <p:cNvSpPr txBox="1">
            <a:spLocks noChangeArrowheads="1"/>
          </p:cNvSpPr>
          <p:nvPr/>
        </p:nvSpPr>
        <p:spPr bwMode="auto">
          <a:xfrm>
            <a:off x="1127125" y="2933700"/>
            <a:ext cx="2965450" cy="17399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dirty="0">
                <a:solidFill>
                  <a:schemeClr val="accent5">
                    <a:lumMod val="10000"/>
                  </a:schemeClr>
                </a:solidFill>
                <a:latin typeface="Times New Roman" pitchFamily="18" charset="0"/>
              </a:rPr>
              <a:t>Nota: Si ambos dispositivos están</a:t>
            </a:r>
          </a:p>
          <a:p>
            <a:pPr eaLnBrk="0" fontAlgn="base" hangingPunct="0" rtl="0" algn="l">
              <a:spcBef>
                <a:spcPct val="0"/>
              </a:spcBef>
              <a:spcAft>
                <a:spcPct val="0"/>
              </a:spcAft>
            </a:pPr>
            <a:r>
              <a:rPr lang="en-US" dirty="0">
                <a:solidFill>
                  <a:schemeClr val="accent5">
                    <a:lumMod val="10000"/>
                  </a:schemeClr>
                </a:solidFill>
                <a:latin typeface="Times New Roman" pitchFamily="18" charset="0"/>
              </a:rPr>
              <a:t>DTE o DCE</a:t>
            </a:r>
          </a:p>
          <a:p>
            <a:pPr eaLnBrk="0" fontAlgn="base" hangingPunct="0" rtl="0" algn="l">
              <a:spcBef>
                <a:spcPct val="0"/>
              </a:spcBef>
              <a:spcAft>
                <a:spcPct val="0"/>
              </a:spcAft>
            </a:pPr>
            <a:r>
              <a:rPr lang="en-US" dirty="0">
                <a:solidFill>
                  <a:schemeClr val="accent5">
                    <a:lumMod val="10000"/>
                  </a:schemeClr>
                </a:solidFill>
                <a:latin typeface="Times New Roman" pitchFamily="18" charset="0"/>
              </a:rPr>
              <a:t>vuelva a fijar el cable como</a:t>
            </a:r>
          </a:p>
          <a:p>
            <a:pPr eaLnBrk="0" fontAlgn="base" hangingPunct="0" rtl="0" algn="l">
              <a:spcBef>
                <a:spcPct val="0"/>
              </a:spcBef>
              <a:spcAft>
                <a:spcPct val="0"/>
              </a:spcAft>
            </a:pPr>
            <a:r>
              <a:rPr lang="en-US" dirty="0">
                <a:solidFill>
                  <a:schemeClr val="accent5">
                    <a:lumMod val="10000"/>
                  </a:schemeClr>
                </a:solidFill>
                <a:latin typeface="Times New Roman" pitchFamily="18" charset="0"/>
              </a:rPr>
              <a:t>¡necesario!</a:t>
            </a:r>
          </a:p>
          <a:p>
            <a:pPr eaLnBrk="0" fontAlgn="base" hangingPunct="0" rtl="0" algn="l">
              <a:spcBef>
                <a:spcPct val="0"/>
              </a:spcBef>
              <a:spcAft>
                <a:spcPct val="0"/>
              </a:spcAft>
            </a:pPr>
            <a:r>
              <a:rPr lang="en-US" dirty="0">
                <a:solidFill>
                  <a:schemeClr val="accent5">
                    <a:lumMod val="10000"/>
                  </a:schemeClr>
                </a:solidFill>
                <a:latin typeface="Times New Roman" pitchFamily="18" charset="0"/>
              </a:rPr>
              <a:t>Longitud máxima del cable de 50 pies</a:t>
            </a:r>
          </a:p>
          <a:p>
            <a:pPr eaLnBrk="0" fontAlgn="base" hangingPunct="0" rtl="0" algn="l">
              <a:spcBef>
                <a:spcPct val="0"/>
              </a:spcBef>
              <a:spcAft>
                <a:spcPct val="0"/>
              </a:spcAft>
            </a:pPr>
            <a:r>
              <a:rPr lang="en-US" dirty="0">
                <a:solidFill>
                  <a:srgbClr val="0101FF"/>
                </a:solidFill>
                <a:latin typeface="Times New Roman" pitchFamily="18" charset="0"/>
              </a:rPr>
              <a:t> </a:t>
            </a:r>
          </a:p>
        </p:txBody>
      </p:sp>
      <p:sp>
        <p:nvSpPr>
          <p:cNvPr id="17"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0C2C04DD-33C0-48D4-AFB2-4CCA7A8DC780}"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14</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31762"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sp>
        <p:nvSpPr>
          <p:cNvPr id="2" name="Title 1"/>
          <p:cNvSpPr>
            <a:spLocks noGrp="1"/>
          </p:cNvSpPr>
          <p:nvPr>
            <p:ph type="title"/>
          </p:nvPr>
        </p:nvSpPr>
        <p:spPr/>
        <p:txBody>
          <a:bodyPr/>
          <a:lstStyle/>
          <a:p>
            <a:pPr rtl="0" algn="l"/>
            <a:r>
              <a:rPr lang="en-US" dirty="0" smtClean="0"/>
              <a:t>RS-232 (DB-9)</a:t>
            </a:r>
            <a:endParaRPr lang="en-US" dirty="0"/>
          </a:p>
        </p:txBody>
      </p:sp>
    </p:spTree>
    <p:extLst>
      <p:ext uri="{BB962C8B-B14F-4D97-AF65-F5344CB8AC3E}">
        <p14:creationId xmlns:p14="http://schemas.microsoft.com/office/powerpoint/2010/main" val="2012423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099" name="Rectangle 3"/>
          <p:cNvSpPr>
            <a:spLocks noGrp="1" noChangeArrowheads="1"/>
          </p:cNvSpPr>
          <p:nvPr>
            <p:ph type="title"/>
          </p:nvPr>
        </p:nvSpPr>
        <p:spPr>
          <a:noFill/>
          <a:ln/>
        </p:spPr>
        <p:txBody>
          <a:bodyPr lIns="90488" tIns="44450" rIns="90488" bIns="44450" anchor="b"/>
          <a:lstStyle/>
          <a:p>
            <a:pPr rtl="0" algn="l"/>
            <a:r>
              <a:rPr lang="en-US" dirty="0"/>
              <a:t> </a:t>
            </a:r>
          </a:p>
        </p:txBody>
      </p:sp>
      <p:sp>
        <p:nvSpPr>
          <p:cNvPr id="2052100" name="Rectangle 4"/>
          <p:cNvSpPr>
            <a:spLocks noGrp="1" noChangeArrowheads="1"/>
          </p:cNvSpPr>
          <p:nvPr>
            <p:ph idx="1"/>
          </p:nvPr>
        </p:nvSpPr>
        <p:spPr>
          <a:xfrm>
            <a:off x="2436813" y="2870200"/>
            <a:ext cx="4019550" cy="2097088"/>
          </a:xfrm>
          <a:noFill/>
          <a:ln/>
        </p:spPr>
        <p:txBody>
          <a:bodyPr lIns="90488" tIns="44450" rIns="90488" bIns="44450">
            <a:normAutofit fontScale="32500" lnSpcReduction="20000"/>
          </a:bodyPr>
          <a:lstStyle/>
          <a:p>
            <a:pPr algn="ctr" rtl="0">
              <a:buFont typeface="Wingdings" pitchFamily="2" charset="2"/>
              <a:buNone/>
            </a:pPr>
            <a:r>
              <a:rPr lang="en-US" sz="4000" b="1" i="1" dirty="0"/>
              <a:t> </a:t>
            </a:r>
            <a:r>
              <a:rPr lang="en-US" sz="7200" b="1" dirty="0" smtClean="0"/>
              <a:t>¿QUÉ SUCEDE SI NECESITO CONECTAR DTE/DTE O DCE/DCE?</a:t>
            </a:r>
          </a:p>
          <a:p>
            <a:pPr algn="ctr" rtl="0">
              <a:buFont typeface="Wingdings" pitchFamily="2" charset="2"/>
              <a:buNone/>
            </a:pPr>
            <a:r>
              <a:rPr lang="en-US" sz="7200" b="1" dirty="0" smtClean="0">
                <a:solidFill>
                  <a:schemeClr val="tx2">
                    <a:lumMod val="60000"/>
                    <a:lumOff val="40000"/>
                  </a:schemeClr>
                </a:solidFill>
              </a:rPr>
              <a:t>MÓDEM NULO</a:t>
            </a:r>
          </a:p>
          <a:p>
            <a:pPr algn="ctr" rtl="0">
              <a:buFont typeface="Wingdings" pitchFamily="2" charset="2"/>
              <a:buNone/>
            </a:pPr>
            <a:endParaRPr lang="en-US" sz="7200" b="1" dirty="0"/>
          </a:p>
          <a:p>
            <a:pPr algn="ctr" rtl="0">
              <a:buFont typeface="Wingdings" pitchFamily="2" charset="2"/>
              <a:buNone/>
            </a:pPr>
            <a:endParaRPr lang="en-US" sz="7200" b="1" dirty="0"/>
          </a:p>
        </p:txBody>
      </p:sp>
      <p:sp>
        <p:nvSpPr>
          <p:cNvPr id="10" name="Fußzeilenplatzhalter 7"/>
          <p:cNvSpPr>
            <a:spLocks noGrp="1"/>
          </p:cNvSpPr>
          <p:nvPr>
            <p:ph type="ftr" sz="quarter" idx="10"/>
          </p:nvPr>
        </p:nvSpPr>
        <p:spPr>
          <a:xfrm>
            <a:off x="225110" y="6200776"/>
            <a:ext cx="1260474" cy="657224"/>
          </a:xfrm>
          <a:prstGeom prst="rect">
            <a:avLst/>
          </a:prstGeom>
        </p:spPr>
        <p:txBody>
          <a:bodyPr/>
          <a:lstStyle/>
          <a:p>
            <a:pPr rtl="0" algn="l"/>
            <a:r>
              <a:rPr lang="en-US" dirty="0" smtClean="0">
                <a:solidFill>
                  <a:srgbClr val="000000"/>
                </a:solidFill>
              </a:rPr>
              <a:t>© Grupo ABB</a:t>
            </a:r>
          </a:p>
        </p:txBody>
      </p:sp>
      <p:sp>
        <p:nvSpPr>
          <p:cNvPr id="15" name="Date Placeholder 14"/>
          <p:cNvSpPr>
            <a:spLocks noGrp="1"/>
          </p:cNvSpPr>
          <p:nvPr>
            <p:ph type="dt" sz="half" idx="16"/>
          </p:nvPr>
        </p:nvSpPr>
        <p:spPr>
          <a:xfrm>
            <a:off x="215900" y="6672606"/>
            <a:ext cx="592889" cy="108871"/>
          </a:xfrm>
        </p:spPr>
        <p:txBody>
          <a:bodyPr/>
          <a:lstStyle/>
          <a:p>
            <a:fld id="{4C889A4D-6090-4BC5-8691-2B8598073C4A}" type="datetime4">
              <a:rPr lang="en-US">
                <a:solidFill>
                  <a:srgbClr val="000000"/>
                </a:solidFill>
              </a:rPr>
              <a:pPr rtl="0" algn="l"/>
              <a:t>30 de septiembre de 2015</a:t>
            </a:fld>
            <a:endParaRPr dirty="0">
              <a:solidFill>
                <a:srgbClr val="000000"/>
              </a:solidFill>
            </a:endParaRPr>
          </a:p>
        </p:txBody>
      </p:sp>
      <p:sp>
        <p:nvSpPr>
          <p:cNvPr id="16" name="Slide Number Placeholder 15"/>
          <p:cNvSpPr>
            <a:spLocks noGrp="1"/>
          </p:cNvSpPr>
          <p:nvPr>
            <p:ph type="sldNum" sz="quarter" idx="17"/>
          </p:nvPr>
        </p:nvSpPr>
        <p:spPr>
          <a:xfrm>
            <a:off x="855347" y="6677410"/>
            <a:ext cx="448519" cy="108871"/>
          </a:xfrm>
        </p:spPr>
        <p:txBody>
          <a:bodyPr/>
          <a:lstStyle/>
          <a:p>
            <a:r>
              <a:rPr dirty="0">
                <a:solidFill>
                  <a:srgbClr val="000000"/>
                </a:solidFill>
              </a:rPr>
              <a:t>| Deslizar</a:t>
            </a:r>
            <a:fld id="{CF363E95-653D-48D7-8EB0-A81FED805B5F}" type="slidenum">
              <a:rPr>
                <a:solidFill>
                  <a:srgbClr val="000000"/>
                </a:solidFill>
              </a:rPr>
              <a:pPr rtl="0" algn="l"/>
              <a:t>15</a:t>
            </a:fld>
            <a:endParaRPr dirty="0">
              <a:solidFill>
                <a:srgbClr val="000000"/>
              </a:solidFill>
            </a:endParaRPr>
          </a:p>
        </p:txBody>
      </p:sp>
    </p:spTree>
    <p:extLst>
      <p:ext uri="{BB962C8B-B14F-4D97-AF65-F5344CB8AC3E}">
        <p14:creationId xmlns:p14="http://schemas.microsoft.com/office/powerpoint/2010/main" val="63778216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rtl="0" algn="l"/>
            <a:r>
              <a:rPr lang="en-US" dirty="0" smtClean="0"/>
              <a:t>¿Qué es un módem nulo?</a:t>
            </a:r>
            <a:endParaRPr lang="en-US" dirty="0"/>
          </a:p>
        </p:txBody>
      </p:sp>
      <p:sp>
        <p:nvSpPr>
          <p:cNvPr id="33795" name="Rectangle 3"/>
          <p:cNvSpPr>
            <a:spLocks noGrp="1" noChangeArrowheads="1"/>
          </p:cNvSpPr>
          <p:nvPr>
            <p:ph type="body" idx="4294967295"/>
          </p:nvPr>
        </p:nvSpPr>
        <p:spPr>
          <a:xfrm>
            <a:off x="762000" y="4243388"/>
            <a:ext cx="7772400" cy="1903412"/>
          </a:xfrm>
        </p:spPr>
        <p:txBody>
          <a:bodyPr/>
          <a:lstStyle/>
          <a:p>
            <a:pPr rtl="0" algn="l">
              <a:lnSpc>
                <a:spcPct val="90000"/>
              </a:lnSpc>
              <a:buFont typeface="Monotype Sorts" pitchFamily="2" charset="2"/>
              <a:buNone/>
            </a:pPr>
            <a:endParaRPr lang="en-US" sz="2400" dirty="0" smtClean="0"/>
          </a:p>
          <a:p>
            <a:pPr marL="0" indent="0" algn="ctr" rtl="0">
              <a:lnSpc>
                <a:spcPct val="90000"/>
              </a:lnSpc>
              <a:buNone/>
            </a:pPr>
            <a:r>
              <a:rPr lang="en-US" dirty="0" smtClean="0"/>
              <a:t>Hay ocasiones en las que el software requiere el protocolo de enlace y no el hardware.</a:t>
            </a:r>
          </a:p>
        </p:txBody>
      </p:sp>
      <p:sp>
        <p:nvSpPr>
          <p:cNvPr id="33796" name="Text Box 4"/>
          <p:cNvSpPr txBox="1">
            <a:spLocks noChangeArrowheads="1"/>
          </p:cNvSpPr>
          <p:nvPr/>
        </p:nvSpPr>
        <p:spPr bwMode="auto">
          <a:xfrm>
            <a:off x="1279525" y="1870075"/>
            <a:ext cx="6646863" cy="216852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dirty="0">
                <a:solidFill>
                  <a:schemeClr val="accent5">
                    <a:lumMod val="10000"/>
                  </a:schemeClr>
                </a:solidFill>
                <a:latin typeface="Times New Roman" pitchFamily="18" charset="0"/>
              </a:rPr>
              <a:t>NODO A NODO B</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2 DT</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3RD</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5 TIERRA</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7 RTS</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8 CTS</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4 DTR</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6 DSR</a:t>
            </a:r>
            <a:endParaRPr lang="en-US" sz="2400" dirty="0">
              <a:solidFill>
                <a:schemeClr val="accent5">
                  <a:lumMod val="10000"/>
                </a:schemeClr>
              </a:solidFill>
              <a:latin typeface="Times New Roman" pitchFamily="18" charset="0"/>
            </a:endParaRPr>
          </a:p>
        </p:txBody>
      </p:sp>
      <p:sp>
        <p:nvSpPr>
          <p:cNvPr id="33797" name="Text Box 5"/>
          <p:cNvSpPr txBox="1">
            <a:spLocks noChangeArrowheads="1"/>
          </p:cNvSpPr>
          <p:nvPr/>
        </p:nvSpPr>
        <p:spPr bwMode="auto">
          <a:xfrm>
            <a:off x="6842125" y="2195513"/>
            <a:ext cx="774700" cy="18034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2 DT</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3RD</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5 TIERRA</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7 RTS</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8 CTS</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4 DTR</a:t>
            </a:r>
          </a:p>
          <a:p>
            <a:pPr eaLnBrk="0" fontAlgn="base" hangingPunct="0" rtl="0" algn="l">
              <a:spcBef>
                <a:spcPct val="0"/>
              </a:spcBef>
              <a:spcAft>
                <a:spcPct val="0"/>
              </a:spcAft>
            </a:pPr>
            <a:r>
              <a:rPr lang="en-US" sz="1600" dirty="0">
                <a:solidFill>
                  <a:schemeClr val="accent5">
                    <a:lumMod val="10000"/>
                  </a:schemeClr>
                </a:solidFill>
                <a:latin typeface="Times New Roman" pitchFamily="18" charset="0"/>
              </a:rPr>
              <a:t>6 DSR</a:t>
            </a:r>
          </a:p>
        </p:txBody>
      </p:sp>
      <p:sp>
        <p:nvSpPr>
          <p:cNvPr id="33798" name="Freeform 6"/>
          <p:cNvSpPr>
            <a:spLocks/>
          </p:cNvSpPr>
          <p:nvPr/>
        </p:nvSpPr>
        <p:spPr bwMode="auto">
          <a:xfrm>
            <a:off x="1843088" y="2387600"/>
            <a:ext cx="5091112" cy="203200"/>
          </a:xfrm>
          <a:custGeom>
            <a:avLst/>
            <a:gdLst>
              <a:gd name="T0" fmla="*/ 0 w 3207"/>
              <a:gd name="T1" fmla="*/ 0 h 128"/>
              <a:gd name="T2" fmla="*/ 2147483647 w 3207"/>
              <a:gd name="T3" fmla="*/ 0 h 128"/>
              <a:gd name="T4" fmla="*/ 2147483647 w 3207"/>
              <a:gd name="T5" fmla="*/ 2147483647 h 128"/>
              <a:gd name="T6" fmla="*/ 2147483647 w 3207"/>
              <a:gd name="T7" fmla="*/ 2147483647 h 128"/>
              <a:gd name="T8" fmla="*/ 0 60000 65536"/>
              <a:gd name="T9" fmla="*/ 0 60000 65536"/>
              <a:gd name="T10" fmla="*/ 0 60000 65536"/>
              <a:gd name="T11" fmla="*/ 0 60000 65536"/>
              <a:gd name="T12" fmla="*/ 0 w 3207"/>
              <a:gd name="T13" fmla="*/ 0 h 128"/>
              <a:gd name="T14" fmla="*/ 3207 w 3207"/>
              <a:gd name="T15" fmla="*/ 128 h 128"/>
            </a:gdLst>
            <a:ahLst/>
            <a:cxnLst>
              <a:cxn ang="T8">
                <a:pos x="T0" y="T1"/>
              </a:cxn>
              <a:cxn ang="T9">
                <a:pos x="T2" y="T3"/>
              </a:cxn>
              <a:cxn ang="T10">
                <a:pos x="T4" y="T5"/>
              </a:cxn>
              <a:cxn ang="T11">
                <a:pos x="T6" y="T7"/>
              </a:cxn>
            </a:cxnLst>
            <a:rect l="T12" t="T13" r="T14" b="T15"/>
            <a:pathLst>
              <a:path w="3207" h="128">
                <a:moveTo>
                  <a:pt x="0" y="0"/>
                </a:moveTo>
                <a:lnTo>
                  <a:pt x="1052" y="0"/>
                </a:lnTo>
                <a:lnTo>
                  <a:pt x="2487" y="128"/>
                </a:lnTo>
                <a:lnTo>
                  <a:pt x="3207" y="128"/>
                </a:lnTo>
              </a:path>
            </a:pathLst>
          </a:custGeom>
          <a:noFill/>
          <a:ln w="19050" cmpd="sng">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3799" name="Freeform 7"/>
          <p:cNvSpPr>
            <a:spLocks/>
          </p:cNvSpPr>
          <p:nvPr/>
        </p:nvSpPr>
        <p:spPr bwMode="auto">
          <a:xfrm>
            <a:off x="1828800" y="2362200"/>
            <a:ext cx="5029200" cy="304800"/>
          </a:xfrm>
          <a:custGeom>
            <a:avLst/>
            <a:gdLst>
              <a:gd name="T0" fmla="*/ 0 w 3168"/>
              <a:gd name="T1" fmla="*/ 2147483647 h 192"/>
              <a:gd name="T2" fmla="*/ 2147483647 w 3168"/>
              <a:gd name="T3" fmla="*/ 2147483647 h 192"/>
              <a:gd name="T4" fmla="*/ 2147483647 w 3168"/>
              <a:gd name="T5" fmla="*/ 0 h 192"/>
              <a:gd name="T6" fmla="*/ 2147483647 w 3168"/>
              <a:gd name="T7" fmla="*/ 0 h 192"/>
              <a:gd name="T8" fmla="*/ 0 60000 65536"/>
              <a:gd name="T9" fmla="*/ 0 60000 65536"/>
              <a:gd name="T10" fmla="*/ 0 60000 65536"/>
              <a:gd name="T11" fmla="*/ 0 60000 65536"/>
              <a:gd name="T12" fmla="*/ 0 w 3168"/>
              <a:gd name="T13" fmla="*/ 0 h 192"/>
              <a:gd name="T14" fmla="*/ 3168 w 3168"/>
              <a:gd name="T15" fmla="*/ 192 h 192"/>
            </a:gdLst>
            <a:ahLst/>
            <a:cxnLst>
              <a:cxn ang="T8">
                <a:pos x="T0" y="T1"/>
              </a:cxn>
              <a:cxn ang="T9">
                <a:pos x="T2" y="T3"/>
              </a:cxn>
              <a:cxn ang="T10">
                <a:pos x="T4" y="T5"/>
              </a:cxn>
              <a:cxn ang="T11">
                <a:pos x="T6" y="T7"/>
              </a:cxn>
            </a:cxnLst>
            <a:rect l="T12" t="T13" r="T14" b="T15"/>
            <a:pathLst>
              <a:path w="3168" h="192">
                <a:moveTo>
                  <a:pt x="0" y="192"/>
                </a:moveTo>
                <a:lnTo>
                  <a:pt x="1008" y="192"/>
                </a:lnTo>
                <a:lnTo>
                  <a:pt x="2304" y="0"/>
                </a:lnTo>
                <a:lnTo>
                  <a:pt x="3168" y="0"/>
                </a:lnTo>
              </a:path>
            </a:pathLst>
          </a:custGeom>
          <a:noFill/>
          <a:ln w="28575" cmpd="sng">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3800" name="Line 8"/>
          <p:cNvSpPr>
            <a:spLocks noChangeShapeType="1"/>
          </p:cNvSpPr>
          <p:nvPr/>
        </p:nvSpPr>
        <p:spPr bwMode="auto">
          <a:xfrm>
            <a:off x="1981200" y="2819400"/>
            <a:ext cx="4953000" cy="0"/>
          </a:xfrm>
          <a:prstGeom prst="line">
            <a:avLst/>
          </a:prstGeom>
          <a:noFill/>
          <a:ln w="1905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3801" name="Freeform 9"/>
          <p:cNvSpPr>
            <a:spLocks/>
          </p:cNvSpPr>
          <p:nvPr/>
        </p:nvSpPr>
        <p:spPr bwMode="auto">
          <a:xfrm>
            <a:off x="1981200" y="3124200"/>
            <a:ext cx="304800" cy="228600"/>
          </a:xfrm>
          <a:custGeom>
            <a:avLst/>
            <a:gdLst>
              <a:gd name="T0" fmla="*/ 0 w 192"/>
              <a:gd name="T1" fmla="*/ 0 h 144"/>
              <a:gd name="T2" fmla="*/ 2147483647 w 192"/>
              <a:gd name="T3" fmla="*/ 0 h 144"/>
              <a:gd name="T4" fmla="*/ 2147483647 w 192"/>
              <a:gd name="T5" fmla="*/ 2147483647 h 144"/>
              <a:gd name="T6" fmla="*/ 2147483647 w 192"/>
              <a:gd name="T7" fmla="*/ 2147483647 h 144"/>
              <a:gd name="T8" fmla="*/ 0 60000 65536"/>
              <a:gd name="T9" fmla="*/ 0 60000 65536"/>
              <a:gd name="T10" fmla="*/ 0 60000 65536"/>
              <a:gd name="T11" fmla="*/ 0 60000 65536"/>
              <a:gd name="T12" fmla="*/ 0 w 192"/>
              <a:gd name="T13" fmla="*/ 0 h 144"/>
              <a:gd name="T14" fmla="*/ 192 w 192"/>
              <a:gd name="T15" fmla="*/ 144 h 144"/>
            </a:gdLst>
            <a:ahLst/>
            <a:cxnLst>
              <a:cxn ang="T8">
                <a:pos x="T0" y="T1"/>
              </a:cxn>
              <a:cxn ang="T9">
                <a:pos x="T2" y="T3"/>
              </a:cxn>
              <a:cxn ang="T10">
                <a:pos x="T4" y="T5"/>
              </a:cxn>
              <a:cxn ang="T11">
                <a:pos x="T6" y="T7"/>
              </a:cxn>
            </a:cxnLst>
            <a:rect l="T12" t="T13" r="T14" b="T15"/>
            <a:pathLst>
              <a:path w="192" h="144">
                <a:moveTo>
                  <a:pt x="0" y="0"/>
                </a:moveTo>
                <a:lnTo>
                  <a:pt x="192" y="0"/>
                </a:lnTo>
                <a:lnTo>
                  <a:pt x="192" y="144"/>
                </a:lnTo>
                <a:lnTo>
                  <a:pt x="48" y="144"/>
                </a:lnTo>
              </a:path>
            </a:pathLst>
          </a:custGeom>
          <a:noFill/>
          <a:ln w="28575" cmpd="sng">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3802" name="Freeform 10"/>
          <p:cNvSpPr>
            <a:spLocks/>
          </p:cNvSpPr>
          <p:nvPr/>
        </p:nvSpPr>
        <p:spPr bwMode="auto">
          <a:xfrm>
            <a:off x="1905000" y="3657600"/>
            <a:ext cx="304800" cy="228600"/>
          </a:xfrm>
          <a:custGeom>
            <a:avLst/>
            <a:gdLst>
              <a:gd name="T0" fmla="*/ 0 w 192"/>
              <a:gd name="T1" fmla="*/ 0 h 144"/>
              <a:gd name="T2" fmla="*/ 2147483647 w 192"/>
              <a:gd name="T3" fmla="*/ 0 h 144"/>
              <a:gd name="T4" fmla="*/ 2147483647 w 192"/>
              <a:gd name="T5" fmla="*/ 2147483647 h 144"/>
              <a:gd name="T6" fmla="*/ 2147483647 w 192"/>
              <a:gd name="T7" fmla="*/ 2147483647 h 144"/>
              <a:gd name="T8" fmla="*/ 0 60000 65536"/>
              <a:gd name="T9" fmla="*/ 0 60000 65536"/>
              <a:gd name="T10" fmla="*/ 0 60000 65536"/>
              <a:gd name="T11" fmla="*/ 0 60000 65536"/>
              <a:gd name="T12" fmla="*/ 0 w 192"/>
              <a:gd name="T13" fmla="*/ 0 h 144"/>
              <a:gd name="T14" fmla="*/ 192 w 192"/>
              <a:gd name="T15" fmla="*/ 144 h 144"/>
            </a:gdLst>
            <a:ahLst/>
            <a:cxnLst>
              <a:cxn ang="T8">
                <a:pos x="T0" y="T1"/>
              </a:cxn>
              <a:cxn ang="T9">
                <a:pos x="T2" y="T3"/>
              </a:cxn>
              <a:cxn ang="T10">
                <a:pos x="T4" y="T5"/>
              </a:cxn>
              <a:cxn ang="T11">
                <a:pos x="T6" y="T7"/>
              </a:cxn>
            </a:cxnLst>
            <a:rect l="T12" t="T13" r="T14" b="T15"/>
            <a:pathLst>
              <a:path w="192" h="144">
                <a:moveTo>
                  <a:pt x="0" y="0"/>
                </a:moveTo>
                <a:lnTo>
                  <a:pt x="192" y="0"/>
                </a:lnTo>
                <a:lnTo>
                  <a:pt x="192" y="144"/>
                </a:lnTo>
                <a:lnTo>
                  <a:pt x="48" y="144"/>
                </a:lnTo>
              </a:path>
            </a:pathLst>
          </a:custGeom>
          <a:noFill/>
          <a:ln w="28575" cmpd="sng">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3803" name="Freeform 11"/>
          <p:cNvSpPr>
            <a:spLocks/>
          </p:cNvSpPr>
          <p:nvPr/>
        </p:nvSpPr>
        <p:spPr bwMode="auto">
          <a:xfrm>
            <a:off x="6705600" y="3048000"/>
            <a:ext cx="228600" cy="304800"/>
          </a:xfrm>
          <a:custGeom>
            <a:avLst/>
            <a:gdLst>
              <a:gd name="T0" fmla="*/ 2147483647 w 144"/>
              <a:gd name="T1" fmla="*/ 0 h 192"/>
              <a:gd name="T2" fmla="*/ 0 w 144"/>
              <a:gd name="T3" fmla="*/ 0 h 192"/>
              <a:gd name="T4" fmla="*/ 0 w 144"/>
              <a:gd name="T5" fmla="*/ 2147483647 h 192"/>
              <a:gd name="T6" fmla="*/ 2147483647 w 144"/>
              <a:gd name="T7" fmla="*/ 2147483647 h 192"/>
              <a:gd name="T8" fmla="*/ 0 60000 65536"/>
              <a:gd name="T9" fmla="*/ 0 60000 65536"/>
              <a:gd name="T10" fmla="*/ 0 60000 65536"/>
              <a:gd name="T11" fmla="*/ 0 60000 65536"/>
              <a:gd name="T12" fmla="*/ 0 w 144"/>
              <a:gd name="T13" fmla="*/ 0 h 192"/>
              <a:gd name="T14" fmla="*/ 144 w 144"/>
              <a:gd name="T15" fmla="*/ 192 h 192"/>
            </a:gdLst>
            <a:ahLst/>
            <a:cxnLst>
              <a:cxn ang="T8">
                <a:pos x="T0" y="T1"/>
              </a:cxn>
              <a:cxn ang="T9">
                <a:pos x="T2" y="T3"/>
              </a:cxn>
              <a:cxn ang="T10">
                <a:pos x="T4" y="T5"/>
              </a:cxn>
              <a:cxn ang="T11">
                <a:pos x="T6" y="T7"/>
              </a:cxn>
            </a:cxnLst>
            <a:rect l="T12" t="T13" r="T14" b="T15"/>
            <a:pathLst>
              <a:path w="144" h="192">
                <a:moveTo>
                  <a:pt x="144" y="0"/>
                </a:moveTo>
                <a:lnTo>
                  <a:pt x="0" y="0"/>
                </a:lnTo>
                <a:lnTo>
                  <a:pt x="0" y="192"/>
                </a:lnTo>
                <a:lnTo>
                  <a:pt x="144" y="192"/>
                </a:lnTo>
              </a:path>
            </a:pathLst>
          </a:custGeom>
          <a:noFill/>
          <a:ln w="28575" cmpd="sng">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3804" name="Freeform 12"/>
          <p:cNvSpPr>
            <a:spLocks/>
          </p:cNvSpPr>
          <p:nvPr/>
        </p:nvSpPr>
        <p:spPr bwMode="auto">
          <a:xfrm>
            <a:off x="6705600" y="3581400"/>
            <a:ext cx="228600" cy="228600"/>
          </a:xfrm>
          <a:custGeom>
            <a:avLst/>
            <a:gdLst>
              <a:gd name="T0" fmla="*/ 2147483647 w 144"/>
              <a:gd name="T1" fmla="*/ 0 h 144"/>
              <a:gd name="T2" fmla="*/ 0 w 144"/>
              <a:gd name="T3" fmla="*/ 0 h 144"/>
              <a:gd name="T4" fmla="*/ 0 w 144"/>
              <a:gd name="T5" fmla="*/ 2147483647 h 144"/>
              <a:gd name="T6" fmla="*/ 2147483647 w 144"/>
              <a:gd name="T7" fmla="*/ 2147483647 h 144"/>
              <a:gd name="T8" fmla="*/ 0 60000 65536"/>
              <a:gd name="T9" fmla="*/ 0 60000 65536"/>
              <a:gd name="T10" fmla="*/ 0 60000 65536"/>
              <a:gd name="T11" fmla="*/ 0 60000 65536"/>
              <a:gd name="T12" fmla="*/ 0 w 144"/>
              <a:gd name="T13" fmla="*/ 0 h 144"/>
              <a:gd name="T14" fmla="*/ 144 w 144"/>
              <a:gd name="T15" fmla="*/ 144 h 144"/>
            </a:gdLst>
            <a:ahLst/>
            <a:cxnLst>
              <a:cxn ang="T8">
                <a:pos x="T0" y="T1"/>
              </a:cxn>
              <a:cxn ang="T9">
                <a:pos x="T2" y="T3"/>
              </a:cxn>
              <a:cxn ang="T10">
                <a:pos x="T4" y="T5"/>
              </a:cxn>
              <a:cxn ang="T11">
                <a:pos x="T6" y="T7"/>
              </a:cxn>
            </a:cxnLst>
            <a:rect l="T12" t="T13" r="T14" b="T15"/>
            <a:pathLst>
              <a:path w="144" h="144">
                <a:moveTo>
                  <a:pt x="144" y="0"/>
                </a:moveTo>
                <a:lnTo>
                  <a:pt x="0" y="0"/>
                </a:lnTo>
                <a:lnTo>
                  <a:pt x="0" y="144"/>
                </a:lnTo>
                <a:lnTo>
                  <a:pt x="144" y="144"/>
                </a:lnTo>
              </a:path>
            </a:pathLst>
          </a:custGeom>
          <a:noFill/>
          <a:ln w="28575" cmpd="sng">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13"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91D468C6-ED5C-4CBD-BA2A-35EC475D0160}"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dieciséis</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33806"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cxnSp>
        <p:nvCxnSpPr>
          <p:cNvPr id="33807" name="Straight Arrow Connector 17"/>
          <p:cNvCxnSpPr>
            <a:cxnSpLocks noChangeShapeType="1"/>
          </p:cNvCxnSpPr>
          <p:nvPr/>
        </p:nvCxnSpPr>
        <p:spPr bwMode="auto">
          <a:xfrm flipH="1" flipV="1">
            <a:off x="2400300" y="3365500"/>
            <a:ext cx="1663700" cy="1130300"/>
          </a:xfrm>
          <a:prstGeom prst="straightConnector1">
            <a:avLst/>
          </a:prstGeom>
          <a:noFill/>
          <a:ln w="12700" algn="ctr">
            <a:solidFill>
              <a:schemeClr val="tx1"/>
            </a:solidFill>
            <a:round/>
            <a:headEnd/>
            <a:tailEnd type="arrow" w="med" len="med"/>
          </a:ln>
        </p:spPr>
      </p:cxnSp>
      <p:cxnSp>
        <p:nvCxnSpPr>
          <p:cNvPr id="33808" name="Straight Arrow Connector 19"/>
          <p:cNvCxnSpPr>
            <a:cxnSpLocks noChangeShapeType="1"/>
          </p:cNvCxnSpPr>
          <p:nvPr/>
        </p:nvCxnSpPr>
        <p:spPr bwMode="auto">
          <a:xfrm flipH="1" flipV="1">
            <a:off x="2286000" y="3771900"/>
            <a:ext cx="1778000" cy="787400"/>
          </a:xfrm>
          <a:prstGeom prst="straightConnector1">
            <a:avLst/>
          </a:prstGeom>
          <a:noFill/>
          <a:ln w="12700" algn="ctr">
            <a:solidFill>
              <a:schemeClr val="tx1"/>
            </a:solidFill>
            <a:round/>
            <a:headEnd/>
            <a:tailEnd type="arrow" w="med" len="med"/>
          </a:ln>
        </p:spPr>
      </p:cxnSp>
      <p:cxnSp>
        <p:nvCxnSpPr>
          <p:cNvPr id="33809" name="Straight Arrow Connector 21"/>
          <p:cNvCxnSpPr>
            <a:cxnSpLocks noChangeShapeType="1"/>
          </p:cNvCxnSpPr>
          <p:nvPr/>
        </p:nvCxnSpPr>
        <p:spPr bwMode="auto">
          <a:xfrm flipV="1">
            <a:off x="3987800" y="3200400"/>
            <a:ext cx="2603500" cy="1320800"/>
          </a:xfrm>
          <a:prstGeom prst="straightConnector1">
            <a:avLst/>
          </a:prstGeom>
          <a:noFill/>
          <a:ln w="12700" algn="ctr">
            <a:solidFill>
              <a:schemeClr val="tx1"/>
            </a:solidFill>
            <a:round/>
            <a:headEnd/>
            <a:tailEnd type="arrow" w="med" len="med"/>
          </a:ln>
        </p:spPr>
      </p:cxnSp>
      <p:cxnSp>
        <p:nvCxnSpPr>
          <p:cNvPr id="33810" name="Straight Arrow Connector 23"/>
          <p:cNvCxnSpPr>
            <a:cxnSpLocks noChangeShapeType="1"/>
          </p:cNvCxnSpPr>
          <p:nvPr/>
        </p:nvCxnSpPr>
        <p:spPr bwMode="auto">
          <a:xfrm flipV="1">
            <a:off x="4000500" y="3784600"/>
            <a:ext cx="2717800" cy="736600"/>
          </a:xfrm>
          <a:prstGeom prst="straightConnector1">
            <a:avLst/>
          </a:prstGeom>
          <a:noFill/>
          <a:ln w="12700" algn="ctr">
            <a:solidFill>
              <a:schemeClr val="tx1"/>
            </a:solidFill>
            <a:round/>
            <a:headEnd/>
            <a:tailEnd type="arrow" w="med" len="med"/>
          </a:ln>
        </p:spPr>
      </p:cxnSp>
    </p:spTree>
    <p:extLst>
      <p:ext uri="{BB962C8B-B14F-4D97-AF65-F5344CB8AC3E}">
        <p14:creationId xmlns:p14="http://schemas.microsoft.com/office/powerpoint/2010/main" val="709992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rtl="0" algn="l"/>
            <a:r>
              <a:rPr lang="en-US" dirty="0" smtClean="0"/>
              <a:t>Ventajas</a:t>
            </a:r>
          </a:p>
          <a:p>
            <a:pPr lvl="1" rtl="0" algn="l"/>
            <a:r>
              <a:rPr lang="en-US" sz="1600" dirty="0" smtClean="0"/>
              <a:t>Fácil de implementar</a:t>
            </a:r>
          </a:p>
          <a:p>
            <a:pPr lvl="1" rtl="0" algn="l"/>
            <a:r>
              <a:rPr lang="en-US" sz="1600" dirty="0" smtClean="0"/>
              <a:t>Fácil de solucionar</a:t>
            </a:r>
          </a:p>
          <a:p>
            <a:pPr lvl="1" rtl="0" algn="l"/>
            <a:r>
              <a:rPr lang="en-US" sz="1600" dirty="0" smtClean="0"/>
              <a:t>Diseñado para equipos de comunicación de “largo alcance”</a:t>
            </a:r>
          </a:p>
          <a:p>
            <a:pPr rtl="0" algn="l"/>
            <a:r>
              <a:rPr lang="en-US" dirty="0" smtClean="0"/>
              <a:t>Desventajas</a:t>
            </a:r>
            <a:endParaRPr lang="en-US" dirty="0"/>
          </a:p>
          <a:p>
            <a:pPr lvl="1" rtl="0" algn="l"/>
            <a:r>
              <a:rPr lang="en-US" sz="1600" dirty="0" smtClean="0"/>
              <a:t>Susceptible al ruido</a:t>
            </a:r>
          </a:p>
          <a:p>
            <a:pPr lvl="1" rtl="0" algn="l"/>
            <a:r>
              <a:rPr lang="en-US" sz="1600" dirty="0" smtClean="0"/>
              <a:t>Relatividad distancias cortas</a:t>
            </a:r>
          </a:p>
          <a:p>
            <a:pPr lvl="1" rtl="0" algn="l"/>
            <a:r>
              <a:rPr lang="en-US" sz="1600" dirty="0" smtClean="0"/>
              <a:t>Diseñado para dispositivos individuales</a:t>
            </a:r>
          </a:p>
          <a:p>
            <a:pPr rtl="0" algn="l"/>
            <a:endParaRPr lang="en-US" dirty="0"/>
          </a:p>
        </p:txBody>
      </p:sp>
      <p:sp>
        <p:nvSpPr>
          <p:cNvPr id="8" name="Footer Placeholder 7"/>
          <p:cNvSpPr>
            <a:spLocks noGrp="1"/>
          </p:cNvSpPr>
          <p:nvPr>
            <p:ph type="ftr" sz="quarter" idx="10"/>
          </p:nvPr>
        </p:nvSpPr>
        <p:spPr/>
        <p:txBody>
          <a:bodyPr/>
          <a:lstStyle/>
          <a:p>
            <a:pPr rtl="0" algn="l"/>
            <a:r>
              <a:rPr lang="en-US">
                <a:solidFill>
                  <a:srgbClr val="000000"/>
                </a:solidFill>
              </a:rPr>
              <a:t>© Grupo ABB</a:t>
            </a:r>
          </a:p>
        </p:txBody>
      </p:sp>
      <p:sp>
        <p:nvSpPr>
          <p:cNvPr id="6" name="Date Placeholder 5"/>
          <p:cNvSpPr>
            <a:spLocks noGrp="1"/>
          </p:cNvSpPr>
          <p:nvPr>
            <p:ph type="dt" sz="half" idx="16"/>
          </p:nvPr>
        </p:nvSpPr>
        <p:spPr/>
        <p:txBody>
          <a:bodyPr/>
          <a:lstStyle/>
          <a:p>
            <a:fld id="{92A05CDE-2E0A-41F9-9D44-65997FC72C07}" type="datetime4">
              <a:rPr lang="en-US">
                <a:solidFill>
                  <a:srgbClr val="000000"/>
                </a:solidFill>
              </a:rPr>
              <a:pPr rtl="0" algn="l"/>
              <a:t>30 de septiembre de 2015</a:t>
            </a:fld>
            <a:endParaRPr dirty="0">
              <a:solidFill>
                <a:srgbClr val="000000"/>
              </a:solidFill>
            </a:endParaRPr>
          </a:p>
        </p:txBody>
      </p:sp>
      <p:sp>
        <p:nvSpPr>
          <p:cNvPr id="7" name="Slide Number Placeholder 6"/>
          <p:cNvSpPr>
            <a:spLocks noGrp="1"/>
          </p:cNvSpPr>
          <p:nvPr>
            <p:ph type="sldNum" sz="quarter" idx="17"/>
          </p:nvPr>
        </p:nvSpPr>
        <p:spPr/>
        <p:txBody>
          <a:bodyPr/>
          <a:lstStyle/>
          <a:p>
            <a:r>
              <a:rPr>
                <a:solidFill>
                  <a:srgbClr val="000000"/>
                </a:solidFill>
              </a:rPr>
              <a:t>| Deslizar</a:t>
            </a:r>
            <a:fld id="{CF363E95-653D-48D7-8EB0-A81FED805B5F}" type="slidenum">
              <a:rPr>
                <a:solidFill>
                  <a:srgbClr val="000000"/>
                </a:solidFill>
              </a:rPr>
              <a:pPr rtl="0" algn="l"/>
              <a:t>17</a:t>
            </a:fld>
            <a:endParaRPr dirty="0">
              <a:solidFill>
                <a:srgbClr val="000000"/>
              </a:solidFill>
            </a:endParaRPr>
          </a:p>
        </p:txBody>
      </p:sp>
      <p:sp>
        <p:nvSpPr>
          <p:cNvPr id="9" name="Title 2"/>
          <p:cNvSpPr>
            <a:spLocks noGrp="1"/>
          </p:cNvSpPr>
          <p:nvPr>
            <p:ph type="title"/>
          </p:nvPr>
        </p:nvSpPr>
        <p:spPr>
          <a:xfrm>
            <a:off x="0" y="-1"/>
            <a:ext cx="9144000" cy="1161899"/>
          </a:xfrm>
        </p:spPr>
        <p:txBody>
          <a:bodyPr/>
          <a:lstStyle/>
          <a:p>
            <a:pPr rtl="0" algn="l"/>
            <a:r>
              <a:rPr lang="en-US" dirty="0" smtClean="0"/>
              <a:t>RS-232</a:t>
            </a:r>
            <a:r>
              <a:rPr lang="en-US" dirty="0"/>
              <a:t/>
            </a:r>
            <a:br>
              <a:rPr lang="en-US" dirty="0"/>
            </a:br>
            <a:r>
              <a:rPr lang="en-US" dirty="0" smtClean="0">
                <a:solidFill>
                  <a:schemeClr val="accent1"/>
                </a:solidFill>
              </a:rPr>
              <a:t>Ventajas desventajas</a:t>
            </a:r>
            <a:endParaRPr lang="en-US" dirty="0">
              <a:solidFill>
                <a:schemeClr val="accent1"/>
              </a:solidFill>
            </a:endParaRPr>
          </a:p>
        </p:txBody>
      </p:sp>
    </p:spTree>
    <p:extLst>
      <p:ext uri="{BB962C8B-B14F-4D97-AF65-F5344CB8AC3E}">
        <p14:creationId xmlns:p14="http://schemas.microsoft.com/office/powerpoint/2010/main" val="8267741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rtl="0" algn="l"/>
            <a:r>
              <a:rPr lang="en-US" dirty="0" smtClean="0"/>
              <a:t>RS-485</a:t>
            </a:r>
            <a:endParaRPr lang="en-US" dirty="0"/>
          </a:p>
        </p:txBody>
      </p:sp>
      <p:sp>
        <p:nvSpPr>
          <p:cNvPr id="35843" name="Rectangle 3"/>
          <p:cNvSpPr>
            <a:spLocks noGrp="1" noChangeArrowheads="1"/>
          </p:cNvSpPr>
          <p:nvPr>
            <p:ph type="subTitle" idx="4294967295"/>
          </p:nvPr>
        </p:nvSpPr>
        <p:spPr>
          <a:xfrm>
            <a:off x="88900" y="1168400"/>
            <a:ext cx="8991600" cy="1752600"/>
          </a:xfrm>
        </p:spPr>
        <p:txBody>
          <a:bodyPr/>
          <a:lstStyle/>
          <a:p>
            <a:pPr marL="0" indent="0" algn="ctr" rtl="0">
              <a:buNone/>
            </a:pPr>
            <a:r>
              <a:rPr lang="en-US" dirty="0" smtClean="0"/>
              <a:t>A diferencia de RS-232, RS-485 permite la interconexión de múltiples dispositivos.</a:t>
            </a:r>
          </a:p>
        </p:txBody>
      </p:sp>
      <p:grpSp>
        <p:nvGrpSpPr>
          <p:cNvPr id="35844" name="Group 4"/>
          <p:cNvGrpSpPr>
            <a:grpSpLocks/>
          </p:cNvGrpSpPr>
          <p:nvPr/>
        </p:nvGrpSpPr>
        <p:grpSpPr bwMode="auto">
          <a:xfrm>
            <a:off x="1612900" y="2006600"/>
            <a:ext cx="5867400" cy="1066800"/>
            <a:chOff x="1152" y="1200"/>
            <a:chExt cx="3696" cy="672"/>
          </a:xfrm>
        </p:grpSpPr>
        <p:pic>
          <p:nvPicPr>
            <p:cNvPr id="35848" name="Picture 5"/>
            <p:cNvPicPr>
              <a:picLocks noChangeAspect="1" noChangeArrowheads="1"/>
            </p:cNvPicPr>
            <p:nvPr/>
          </p:nvPicPr>
          <p:blipFill>
            <a:blip r:embed="rId2" cstate="print"/>
            <a:srcRect/>
            <a:stretch>
              <a:fillRect/>
            </a:stretch>
          </p:blipFill>
          <p:spPr bwMode="auto">
            <a:xfrm>
              <a:off x="1152" y="1488"/>
              <a:ext cx="432" cy="384"/>
            </a:xfrm>
            <a:prstGeom prst="rect">
              <a:avLst/>
            </a:prstGeom>
            <a:noFill/>
            <a:ln w="12700">
              <a:noFill/>
              <a:miter lim="800000"/>
              <a:headEnd/>
              <a:tailEnd/>
            </a:ln>
          </p:spPr>
        </p:pic>
        <p:sp>
          <p:nvSpPr>
            <p:cNvPr id="35849" name="Rectangle 6"/>
            <p:cNvSpPr>
              <a:spLocks noChangeArrowheads="1"/>
            </p:cNvSpPr>
            <p:nvPr/>
          </p:nvSpPr>
          <p:spPr bwMode="auto">
            <a:xfrm>
              <a:off x="4464" y="1488"/>
              <a:ext cx="384" cy="288"/>
            </a:xfrm>
            <a:prstGeom prst="rect">
              <a:avLst/>
            </a:prstGeom>
            <a:solidFill>
              <a:srgbClr val="FF0000"/>
            </a:solidFill>
            <a:ln w="12700">
              <a:solidFill>
                <a:schemeClr val="tx1"/>
              </a:solidFill>
              <a:miter lim="800000"/>
              <a:headEnd/>
              <a:tailEnd/>
            </a:ln>
          </p:spPr>
          <p:txBody>
            <a:bodyPr wrap="none" anchor="ctr"/>
            <a:lstStyle/>
            <a:p>
              <a:pPr algn="ctr" eaLnBrk="0" fontAlgn="base" hangingPunct="0" rtl="0">
                <a:spcBef>
                  <a:spcPct val="0"/>
                </a:spcBef>
                <a:spcAft>
                  <a:spcPct val="0"/>
                </a:spcAft>
              </a:pPr>
              <a:r>
                <a:rPr lang="en-US" sz="1600" dirty="0">
                  <a:solidFill>
                    <a:srgbClr val="0101FF"/>
                  </a:solidFill>
                  <a:latin typeface="Times New Roman" pitchFamily="18" charset="0"/>
                </a:rPr>
                <a:t>NODO</a:t>
              </a:r>
              <a:endParaRPr lang="en-US" sz="2400" dirty="0">
                <a:solidFill>
                  <a:srgbClr val="0101FF"/>
                </a:solidFill>
                <a:latin typeface="Times New Roman" pitchFamily="18" charset="0"/>
              </a:endParaRPr>
            </a:p>
          </p:txBody>
        </p:sp>
        <p:sp>
          <p:nvSpPr>
            <p:cNvPr id="35850" name="Rectangle 7"/>
            <p:cNvSpPr>
              <a:spLocks noChangeArrowheads="1"/>
            </p:cNvSpPr>
            <p:nvPr/>
          </p:nvSpPr>
          <p:spPr bwMode="auto">
            <a:xfrm>
              <a:off x="3984" y="1488"/>
              <a:ext cx="384" cy="288"/>
            </a:xfrm>
            <a:prstGeom prst="rect">
              <a:avLst/>
            </a:prstGeom>
            <a:solidFill>
              <a:srgbClr val="FF0000"/>
            </a:solidFill>
            <a:ln w="12700">
              <a:solidFill>
                <a:schemeClr val="tx1"/>
              </a:solidFill>
              <a:miter lim="800000"/>
              <a:headEnd/>
              <a:tailEnd/>
            </a:ln>
          </p:spPr>
          <p:txBody>
            <a:bodyPr wrap="none" anchor="ctr"/>
            <a:lstStyle/>
            <a:p>
              <a:pPr algn="ctr" eaLnBrk="0" fontAlgn="base" hangingPunct="0" rtl="0">
                <a:spcBef>
                  <a:spcPct val="0"/>
                </a:spcBef>
                <a:spcAft>
                  <a:spcPct val="0"/>
                </a:spcAft>
              </a:pPr>
              <a:r>
                <a:rPr lang="en-US" sz="1600" dirty="0">
                  <a:solidFill>
                    <a:srgbClr val="0101FF"/>
                  </a:solidFill>
                  <a:latin typeface="Times New Roman" pitchFamily="18" charset="0"/>
                </a:rPr>
                <a:t>NODO</a:t>
              </a:r>
              <a:endParaRPr lang="en-US" sz="2400" dirty="0">
                <a:solidFill>
                  <a:srgbClr val="0101FF"/>
                </a:solidFill>
                <a:latin typeface="Times New Roman" pitchFamily="18" charset="0"/>
              </a:endParaRPr>
            </a:p>
          </p:txBody>
        </p:sp>
        <p:sp>
          <p:nvSpPr>
            <p:cNvPr id="35851" name="Rectangle 8"/>
            <p:cNvSpPr>
              <a:spLocks noChangeArrowheads="1"/>
            </p:cNvSpPr>
            <p:nvPr/>
          </p:nvSpPr>
          <p:spPr bwMode="auto">
            <a:xfrm>
              <a:off x="3456" y="1488"/>
              <a:ext cx="384" cy="288"/>
            </a:xfrm>
            <a:prstGeom prst="rect">
              <a:avLst/>
            </a:prstGeom>
            <a:solidFill>
              <a:srgbClr val="FF0000"/>
            </a:solidFill>
            <a:ln w="12700">
              <a:solidFill>
                <a:schemeClr val="tx1"/>
              </a:solidFill>
              <a:miter lim="800000"/>
              <a:headEnd/>
              <a:tailEnd/>
            </a:ln>
          </p:spPr>
          <p:txBody>
            <a:bodyPr wrap="none" anchor="ctr"/>
            <a:lstStyle/>
            <a:p>
              <a:pPr algn="ctr" eaLnBrk="0" fontAlgn="base" hangingPunct="0" rtl="0">
                <a:spcBef>
                  <a:spcPct val="0"/>
                </a:spcBef>
                <a:spcAft>
                  <a:spcPct val="0"/>
                </a:spcAft>
              </a:pPr>
              <a:r>
                <a:rPr lang="en-US" sz="1600" dirty="0">
                  <a:solidFill>
                    <a:srgbClr val="0101FF"/>
                  </a:solidFill>
                  <a:latin typeface="Times New Roman" pitchFamily="18" charset="0"/>
                </a:rPr>
                <a:t>NODO</a:t>
              </a:r>
              <a:endParaRPr lang="en-US" sz="2400" dirty="0">
                <a:solidFill>
                  <a:srgbClr val="0101FF"/>
                </a:solidFill>
                <a:latin typeface="Times New Roman" pitchFamily="18" charset="0"/>
              </a:endParaRPr>
            </a:p>
          </p:txBody>
        </p:sp>
        <p:sp>
          <p:nvSpPr>
            <p:cNvPr id="35852" name="Rectangle 9"/>
            <p:cNvSpPr>
              <a:spLocks noChangeArrowheads="1"/>
            </p:cNvSpPr>
            <p:nvPr/>
          </p:nvSpPr>
          <p:spPr bwMode="auto">
            <a:xfrm>
              <a:off x="2928" y="1488"/>
              <a:ext cx="384" cy="288"/>
            </a:xfrm>
            <a:prstGeom prst="rect">
              <a:avLst/>
            </a:prstGeom>
            <a:solidFill>
              <a:srgbClr val="FF0000"/>
            </a:solidFill>
            <a:ln w="12700">
              <a:solidFill>
                <a:schemeClr val="tx1"/>
              </a:solidFill>
              <a:miter lim="800000"/>
              <a:headEnd/>
              <a:tailEnd/>
            </a:ln>
          </p:spPr>
          <p:txBody>
            <a:bodyPr wrap="none" anchor="ctr"/>
            <a:lstStyle/>
            <a:p>
              <a:pPr algn="ctr" eaLnBrk="0" fontAlgn="base" hangingPunct="0" rtl="0">
                <a:spcBef>
                  <a:spcPct val="0"/>
                </a:spcBef>
                <a:spcAft>
                  <a:spcPct val="0"/>
                </a:spcAft>
              </a:pPr>
              <a:r>
                <a:rPr lang="en-US" sz="1600" dirty="0">
                  <a:solidFill>
                    <a:srgbClr val="0101FF"/>
                  </a:solidFill>
                  <a:latin typeface="Times New Roman" pitchFamily="18" charset="0"/>
                </a:rPr>
                <a:t>NODO</a:t>
              </a:r>
              <a:endParaRPr lang="en-US" sz="2400" dirty="0">
                <a:solidFill>
                  <a:srgbClr val="0101FF"/>
                </a:solidFill>
                <a:latin typeface="Times New Roman" pitchFamily="18" charset="0"/>
              </a:endParaRPr>
            </a:p>
          </p:txBody>
        </p:sp>
        <p:sp>
          <p:nvSpPr>
            <p:cNvPr id="35853" name="Rectangle 10"/>
            <p:cNvSpPr>
              <a:spLocks noChangeArrowheads="1"/>
            </p:cNvSpPr>
            <p:nvPr/>
          </p:nvSpPr>
          <p:spPr bwMode="auto">
            <a:xfrm>
              <a:off x="2400" y="1488"/>
              <a:ext cx="384" cy="288"/>
            </a:xfrm>
            <a:prstGeom prst="rect">
              <a:avLst/>
            </a:prstGeom>
            <a:solidFill>
              <a:srgbClr val="FF0000"/>
            </a:solidFill>
            <a:ln w="12700">
              <a:solidFill>
                <a:schemeClr val="tx1"/>
              </a:solidFill>
              <a:miter lim="800000"/>
              <a:headEnd/>
              <a:tailEnd/>
            </a:ln>
          </p:spPr>
          <p:txBody>
            <a:bodyPr wrap="none" anchor="ctr"/>
            <a:lstStyle/>
            <a:p>
              <a:pPr algn="ctr" eaLnBrk="0" fontAlgn="base" hangingPunct="0" rtl="0">
                <a:spcBef>
                  <a:spcPct val="0"/>
                </a:spcBef>
                <a:spcAft>
                  <a:spcPct val="0"/>
                </a:spcAft>
              </a:pPr>
              <a:r>
                <a:rPr lang="en-US" sz="1600" dirty="0">
                  <a:solidFill>
                    <a:srgbClr val="0101FF"/>
                  </a:solidFill>
                  <a:latin typeface="Times New Roman" pitchFamily="18" charset="0"/>
                </a:rPr>
                <a:t>NODO</a:t>
              </a:r>
              <a:endParaRPr lang="en-US" sz="2400" dirty="0">
                <a:solidFill>
                  <a:srgbClr val="0101FF"/>
                </a:solidFill>
                <a:latin typeface="Times New Roman" pitchFamily="18" charset="0"/>
              </a:endParaRPr>
            </a:p>
          </p:txBody>
        </p:sp>
        <p:sp>
          <p:nvSpPr>
            <p:cNvPr id="35854" name="Rectangle 11"/>
            <p:cNvSpPr>
              <a:spLocks noChangeArrowheads="1"/>
            </p:cNvSpPr>
            <p:nvPr/>
          </p:nvSpPr>
          <p:spPr bwMode="auto">
            <a:xfrm>
              <a:off x="1824" y="1488"/>
              <a:ext cx="384" cy="288"/>
            </a:xfrm>
            <a:prstGeom prst="rect">
              <a:avLst/>
            </a:prstGeom>
            <a:solidFill>
              <a:srgbClr val="FF0000"/>
            </a:solidFill>
            <a:ln w="12700">
              <a:solidFill>
                <a:schemeClr val="tx1"/>
              </a:solidFill>
              <a:miter lim="800000"/>
              <a:headEnd/>
              <a:tailEnd/>
            </a:ln>
          </p:spPr>
          <p:txBody>
            <a:bodyPr wrap="none" anchor="ctr"/>
            <a:lstStyle/>
            <a:p>
              <a:pPr algn="ctr" eaLnBrk="0" fontAlgn="base" hangingPunct="0" rtl="0">
                <a:spcBef>
                  <a:spcPct val="0"/>
                </a:spcBef>
                <a:spcAft>
                  <a:spcPct val="0"/>
                </a:spcAft>
              </a:pPr>
              <a:r>
                <a:rPr lang="en-US" sz="1600" dirty="0">
                  <a:solidFill>
                    <a:srgbClr val="0101FF"/>
                  </a:solidFill>
                  <a:latin typeface="Times New Roman" pitchFamily="18" charset="0"/>
                </a:rPr>
                <a:t>NODO</a:t>
              </a:r>
              <a:endParaRPr lang="en-US" sz="2400" dirty="0">
                <a:solidFill>
                  <a:srgbClr val="0101FF"/>
                </a:solidFill>
                <a:latin typeface="Times New Roman" pitchFamily="18" charset="0"/>
              </a:endParaRPr>
            </a:p>
          </p:txBody>
        </p:sp>
        <p:sp>
          <p:nvSpPr>
            <p:cNvPr id="35855" name="Line 12"/>
            <p:cNvSpPr>
              <a:spLocks noChangeShapeType="1"/>
            </p:cNvSpPr>
            <p:nvPr/>
          </p:nvSpPr>
          <p:spPr bwMode="auto">
            <a:xfrm>
              <a:off x="1392" y="1200"/>
              <a:ext cx="3264" cy="0"/>
            </a:xfrm>
            <a:prstGeom prst="line">
              <a:avLst/>
            </a:prstGeom>
            <a:noFill/>
            <a:ln w="381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5856" name="Line 13"/>
            <p:cNvSpPr>
              <a:spLocks noChangeShapeType="1"/>
            </p:cNvSpPr>
            <p:nvPr/>
          </p:nvSpPr>
          <p:spPr bwMode="auto">
            <a:xfrm>
              <a:off x="1392" y="1200"/>
              <a:ext cx="0" cy="288"/>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5857" name="Line 14"/>
            <p:cNvSpPr>
              <a:spLocks noChangeShapeType="1"/>
            </p:cNvSpPr>
            <p:nvPr/>
          </p:nvSpPr>
          <p:spPr bwMode="auto">
            <a:xfrm flipV="1">
              <a:off x="1968" y="1200"/>
              <a:ext cx="0" cy="288"/>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5858" name="Line 15"/>
            <p:cNvSpPr>
              <a:spLocks noChangeShapeType="1"/>
            </p:cNvSpPr>
            <p:nvPr/>
          </p:nvSpPr>
          <p:spPr bwMode="auto">
            <a:xfrm flipV="1">
              <a:off x="2544" y="1200"/>
              <a:ext cx="0" cy="288"/>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5859" name="Line 16"/>
            <p:cNvSpPr>
              <a:spLocks noChangeShapeType="1"/>
            </p:cNvSpPr>
            <p:nvPr/>
          </p:nvSpPr>
          <p:spPr bwMode="auto">
            <a:xfrm flipV="1">
              <a:off x="3120" y="1200"/>
              <a:ext cx="0" cy="288"/>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5860" name="Line 17"/>
            <p:cNvSpPr>
              <a:spLocks noChangeShapeType="1"/>
            </p:cNvSpPr>
            <p:nvPr/>
          </p:nvSpPr>
          <p:spPr bwMode="auto">
            <a:xfrm flipV="1">
              <a:off x="3648" y="1200"/>
              <a:ext cx="0" cy="288"/>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5861" name="Line 18"/>
            <p:cNvSpPr>
              <a:spLocks noChangeShapeType="1"/>
            </p:cNvSpPr>
            <p:nvPr/>
          </p:nvSpPr>
          <p:spPr bwMode="auto">
            <a:xfrm flipV="1">
              <a:off x="4176" y="1200"/>
              <a:ext cx="0" cy="288"/>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5862" name="Line 19"/>
            <p:cNvSpPr>
              <a:spLocks noChangeShapeType="1"/>
            </p:cNvSpPr>
            <p:nvPr/>
          </p:nvSpPr>
          <p:spPr bwMode="auto">
            <a:xfrm flipV="1">
              <a:off x="4656" y="1200"/>
              <a:ext cx="0" cy="288"/>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35845" name="Rectangle 20"/>
          <p:cNvSpPr>
            <a:spLocks noChangeArrowheads="1"/>
          </p:cNvSpPr>
          <p:nvPr/>
        </p:nvSpPr>
        <p:spPr bwMode="auto">
          <a:xfrm>
            <a:off x="1079500" y="3517900"/>
            <a:ext cx="7772400" cy="2095500"/>
          </a:xfrm>
          <a:prstGeom prst="rect">
            <a:avLst/>
          </a:prstGeom>
          <a:noFill/>
          <a:ln w="12700">
            <a:noFill/>
            <a:miter lim="800000"/>
            <a:headEnd/>
            <a:tailEnd/>
          </a:ln>
        </p:spPr>
        <p:txBody>
          <a:bodyPr lIns="90488" tIns="44450" rIns="90488" bIns="44450"/>
          <a:lstStyle/>
          <a:p>
            <a:pPr marL="342900"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dirty="0" smtClean="0"/>
              <a:t>Ventajas</a:t>
            </a:r>
            <a:endParaRPr lang="en-US" dirty="0"/>
          </a:p>
          <a:p>
            <a:pPr marL="800100" lvl="1"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sz="1600" dirty="0" smtClean="0"/>
              <a:t>Fácil de implementar</a:t>
            </a:r>
            <a:endParaRPr lang="en-US" sz="1600" dirty="0"/>
          </a:p>
          <a:p>
            <a:pPr marL="800100" lvl="1"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sz="1600" dirty="0" smtClean="0"/>
              <a:t>Alta capacidad de expansión</a:t>
            </a:r>
            <a:endParaRPr lang="en-US" sz="1600" dirty="0"/>
          </a:p>
          <a:p>
            <a:pPr marL="800100" lvl="1"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sz="1600" dirty="0"/>
              <a:t>Menos susceptible al ruido</a:t>
            </a:r>
          </a:p>
          <a:p>
            <a:pPr marL="342900"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dirty="0" smtClean="0"/>
              <a:t>Desventajas</a:t>
            </a:r>
            <a:endParaRPr lang="en-US" dirty="0"/>
          </a:p>
          <a:p>
            <a:pPr marL="800100" lvl="1"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sz="1600" dirty="0" smtClean="0"/>
              <a:t>Mayores costos de cableado</a:t>
            </a:r>
            <a:endParaRPr lang="en-US" sz="1600" dirty="0"/>
          </a:p>
          <a:p>
            <a:pPr marL="800100" lvl="1"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sz="1600" dirty="0" smtClean="0"/>
              <a:t>Más difícil de solucionar</a:t>
            </a:r>
            <a:endParaRPr lang="en-US" sz="1600" dirty="0"/>
          </a:p>
          <a:p>
            <a:pPr marL="800100" lvl="1" indent="-342900" eaLnBrk="0" fontAlgn="base" hangingPunct="0" rtl="0" algn="l">
              <a:spcBef>
                <a:spcPct val="20000"/>
              </a:spcBef>
              <a:spcAft>
                <a:spcPct val="0"/>
              </a:spcAft>
              <a:buClr>
                <a:schemeClr val="tx2"/>
              </a:buClr>
              <a:buSzPct val="70000"/>
              <a:buFont typeface="Wingdings" panose="05000000000000000000" pitchFamily="2" charset="2"/>
              <a:buChar char="§"/>
            </a:pPr>
            <a:endParaRPr lang="en-US" sz="2000" dirty="0">
              <a:solidFill>
                <a:srgbClr val="0101FF"/>
              </a:solidFill>
            </a:endParaRPr>
          </a:p>
        </p:txBody>
      </p:sp>
      <p:sp>
        <p:nvSpPr>
          <p:cNvPr id="21"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E16D6567-57F2-428E-9A3A-06A553FB357E}"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18</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35847"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spTree>
    <p:extLst>
      <p:ext uri="{BB962C8B-B14F-4D97-AF65-F5344CB8AC3E}">
        <p14:creationId xmlns:p14="http://schemas.microsoft.com/office/powerpoint/2010/main" val="23101247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609600" y="4419600"/>
            <a:ext cx="7772400" cy="2095500"/>
          </a:xfrm>
          <a:prstGeom prst="rect">
            <a:avLst/>
          </a:prstGeom>
          <a:noFill/>
          <a:ln w="12700">
            <a:noFill/>
            <a:miter lim="800000"/>
            <a:headEnd/>
            <a:tailEnd/>
          </a:ln>
        </p:spPr>
        <p:txBody>
          <a:bodyPr lIns="90488" tIns="44450" rIns="90488" bIns="44450"/>
          <a:lstStyle/>
          <a:p>
            <a:pPr marL="742950" lvl="1" indent="-285750" eaLnBrk="0" fontAlgn="base" hangingPunct="0" rtl="0" algn="l">
              <a:spcBef>
                <a:spcPct val="20000"/>
              </a:spcBef>
              <a:spcAft>
                <a:spcPct val="0"/>
              </a:spcAft>
              <a:buClr>
                <a:srgbClr val="CF0E30"/>
              </a:buClr>
              <a:buSzPct val="100000"/>
              <a:buFontTx/>
              <a:buChar char="•"/>
            </a:pPr>
            <a:endParaRPr lang="en-US" sz="2000">
              <a:solidFill>
                <a:srgbClr val="0101FF"/>
              </a:solidFill>
            </a:endParaRPr>
          </a:p>
        </p:txBody>
      </p:sp>
      <p:pic>
        <p:nvPicPr>
          <p:cNvPr id="36868" name="Picture 4"/>
          <p:cNvPicPr>
            <a:picLocks noChangeAspect="1" noChangeArrowheads="1"/>
          </p:cNvPicPr>
          <p:nvPr/>
        </p:nvPicPr>
        <p:blipFill>
          <a:blip r:embed="rId2" cstate="print"/>
          <a:srcRect/>
          <a:stretch>
            <a:fillRect/>
          </a:stretch>
        </p:blipFill>
        <p:spPr bwMode="auto">
          <a:xfrm>
            <a:off x="152400" y="2667000"/>
            <a:ext cx="685800" cy="609600"/>
          </a:xfrm>
          <a:prstGeom prst="rect">
            <a:avLst/>
          </a:prstGeom>
          <a:noFill/>
          <a:ln w="12700">
            <a:noFill/>
            <a:miter lim="800000"/>
            <a:headEnd/>
            <a:tailEnd/>
          </a:ln>
        </p:spPr>
      </p:pic>
      <p:sp>
        <p:nvSpPr>
          <p:cNvPr id="36869" name="Rectangle 5"/>
          <p:cNvSpPr>
            <a:spLocks noChangeArrowheads="1"/>
          </p:cNvSpPr>
          <p:nvPr/>
        </p:nvSpPr>
        <p:spPr bwMode="auto">
          <a:xfrm>
            <a:off x="7010400" y="2743200"/>
            <a:ext cx="609600" cy="457200"/>
          </a:xfrm>
          <a:prstGeom prst="rect">
            <a:avLst/>
          </a:prstGeom>
          <a:solidFill>
            <a:srgbClr val="FF0000"/>
          </a:solidFill>
          <a:ln w="12700">
            <a:solidFill>
              <a:schemeClr val="tx1"/>
            </a:solidFill>
            <a:miter lim="800000"/>
            <a:headEnd/>
            <a:tailEnd/>
          </a:ln>
        </p:spPr>
        <p:txBody>
          <a:bodyPr wrap="none" anchor="ctr"/>
          <a:lstStyle/>
          <a:p>
            <a:pPr algn="ctr" eaLnBrk="0" fontAlgn="base" hangingPunct="0" rtl="0">
              <a:spcBef>
                <a:spcPct val="0"/>
              </a:spcBef>
              <a:spcAft>
                <a:spcPct val="0"/>
              </a:spcAft>
            </a:pPr>
            <a:r>
              <a:rPr lang="en-US" sz="1600" dirty="0">
                <a:solidFill>
                  <a:srgbClr val="0101FF"/>
                </a:solidFill>
                <a:latin typeface="Times New Roman" pitchFamily="18" charset="0"/>
              </a:rPr>
              <a:t>NODO</a:t>
            </a:r>
            <a:endParaRPr lang="en-US" sz="2400" dirty="0">
              <a:solidFill>
                <a:srgbClr val="0101FF"/>
              </a:solidFill>
              <a:latin typeface="Times New Roman" pitchFamily="18" charset="0"/>
            </a:endParaRPr>
          </a:p>
        </p:txBody>
      </p:sp>
      <p:sp>
        <p:nvSpPr>
          <p:cNvPr id="36870" name="Rectangle 6"/>
          <p:cNvSpPr>
            <a:spLocks noChangeArrowheads="1"/>
          </p:cNvSpPr>
          <p:nvPr/>
        </p:nvSpPr>
        <p:spPr bwMode="auto">
          <a:xfrm>
            <a:off x="6248400" y="2743200"/>
            <a:ext cx="609600" cy="457200"/>
          </a:xfrm>
          <a:prstGeom prst="rect">
            <a:avLst/>
          </a:prstGeom>
          <a:solidFill>
            <a:srgbClr val="FF0000"/>
          </a:solidFill>
          <a:ln w="12700">
            <a:solidFill>
              <a:schemeClr val="tx1"/>
            </a:solidFill>
            <a:miter lim="800000"/>
            <a:headEnd/>
            <a:tailEnd/>
          </a:ln>
        </p:spPr>
        <p:txBody>
          <a:bodyPr wrap="none" anchor="ctr"/>
          <a:lstStyle/>
          <a:p>
            <a:pPr algn="ctr" eaLnBrk="0" fontAlgn="base" hangingPunct="0" rtl="0">
              <a:spcBef>
                <a:spcPct val="0"/>
              </a:spcBef>
              <a:spcAft>
                <a:spcPct val="0"/>
              </a:spcAft>
            </a:pPr>
            <a:r>
              <a:rPr lang="en-US" sz="1600" dirty="0">
                <a:solidFill>
                  <a:srgbClr val="0101FF"/>
                </a:solidFill>
                <a:latin typeface="Times New Roman" pitchFamily="18" charset="0"/>
              </a:rPr>
              <a:t>NODO</a:t>
            </a:r>
            <a:endParaRPr lang="en-US" sz="2400" dirty="0">
              <a:solidFill>
                <a:srgbClr val="0101FF"/>
              </a:solidFill>
              <a:latin typeface="Times New Roman" pitchFamily="18" charset="0"/>
            </a:endParaRPr>
          </a:p>
        </p:txBody>
      </p:sp>
      <p:sp>
        <p:nvSpPr>
          <p:cNvPr id="36871" name="Rectangle 7"/>
          <p:cNvSpPr>
            <a:spLocks noChangeArrowheads="1"/>
          </p:cNvSpPr>
          <p:nvPr/>
        </p:nvSpPr>
        <p:spPr bwMode="auto">
          <a:xfrm>
            <a:off x="5410200" y="2743200"/>
            <a:ext cx="609600" cy="457200"/>
          </a:xfrm>
          <a:prstGeom prst="rect">
            <a:avLst/>
          </a:prstGeom>
          <a:solidFill>
            <a:srgbClr val="FF0000"/>
          </a:solidFill>
          <a:ln w="12700">
            <a:solidFill>
              <a:schemeClr val="tx1"/>
            </a:solidFill>
            <a:miter lim="800000"/>
            <a:headEnd/>
            <a:tailEnd/>
          </a:ln>
        </p:spPr>
        <p:txBody>
          <a:bodyPr wrap="none" anchor="ctr"/>
          <a:lstStyle/>
          <a:p>
            <a:pPr algn="ctr" eaLnBrk="0" fontAlgn="base" hangingPunct="0" rtl="0">
              <a:spcBef>
                <a:spcPct val="0"/>
              </a:spcBef>
              <a:spcAft>
                <a:spcPct val="0"/>
              </a:spcAft>
            </a:pPr>
            <a:r>
              <a:rPr lang="en-US" sz="1600" dirty="0">
                <a:solidFill>
                  <a:srgbClr val="0101FF"/>
                </a:solidFill>
                <a:latin typeface="Times New Roman" pitchFamily="18" charset="0"/>
              </a:rPr>
              <a:t>NODO</a:t>
            </a:r>
            <a:endParaRPr lang="en-US" sz="2400" dirty="0">
              <a:solidFill>
                <a:srgbClr val="0101FF"/>
              </a:solidFill>
              <a:latin typeface="Times New Roman" pitchFamily="18" charset="0"/>
            </a:endParaRPr>
          </a:p>
        </p:txBody>
      </p:sp>
      <p:sp>
        <p:nvSpPr>
          <p:cNvPr id="36872" name="Rectangle 8"/>
          <p:cNvSpPr>
            <a:spLocks noChangeArrowheads="1"/>
          </p:cNvSpPr>
          <p:nvPr/>
        </p:nvSpPr>
        <p:spPr bwMode="auto">
          <a:xfrm>
            <a:off x="4572000" y="2743200"/>
            <a:ext cx="609600" cy="457200"/>
          </a:xfrm>
          <a:prstGeom prst="rect">
            <a:avLst/>
          </a:prstGeom>
          <a:solidFill>
            <a:srgbClr val="FF0000"/>
          </a:solidFill>
          <a:ln w="12700">
            <a:solidFill>
              <a:schemeClr val="tx1"/>
            </a:solidFill>
            <a:miter lim="800000"/>
            <a:headEnd/>
            <a:tailEnd/>
          </a:ln>
        </p:spPr>
        <p:txBody>
          <a:bodyPr wrap="none" anchor="ctr"/>
          <a:lstStyle/>
          <a:p>
            <a:pPr algn="ctr" eaLnBrk="0" fontAlgn="base" hangingPunct="0" rtl="0">
              <a:spcBef>
                <a:spcPct val="0"/>
              </a:spcBef>
              <a:spcAft>
                <a:spcPct val="0"/>
              </a:spcAft>
            </a:pPr>
            <a:r>
              <a:rPr lang="en-US" sz="1600" dirty="0">
                <a:solidFill>
                  <a:srgbClr val="0101FF"/>
                </a:solidFill>
                <a:latin typeface="Times New Roman" pitchFamily="18" charset="0"/>
              </a:rPr>
              <a:t>NODO</a:t>
            </a:r>
            <a:endParaRPr lang="en-US" sz="2400" dirty="0">
              <a:solidFill>
                <a:srgbClr val="0101FF"/>
              </a:solidFill>
              <a:latin typeface="Times New Roman" pitchFamily="18" charset="0"/>
            </a:endParaRPr>
          </a:p>
        </p:txBody>
      </p:sp>
      <p:sp>
        <p:nvSpPr>
          <p:cNvPr id="36873" name="Rectangle 9"/>
          <p:cNvSpPr>
            <a:spLocks noChangeArrowheads="1"/>
          </p:cNvSpPr>
          <p:nvPr/>
        </p:nvSpPr>
        <p:spPr bwMode="auto">
          <a:xfrm>
            <a:off x="3733800" y="2743200"/>
            <a:ext cx="609600" cy="457200"/>
          </a:xfrm>
          <a:prstGeom prst="rect">
            <a:avLst/>
          </a:prstGeom>
          <a:solidFill>
            <a:srgbClr val="FF0000"/>
          </a:solidFill>
          <a:ln w="12700">
            <a:solidFill>
              <a:schemeClr val="tx1"/>
            </a:solidFill>
            <a:miter lim="800000"/>
            <a:headEnd/>
            <a:tailEnd/>
          </a:ln>
        </p:spPr>
        <p:txBody>
          <a:bodyPr wrap="none" anchor="ctr"/>
          <a:lstStyle/>
          <a:p>
            <a:pPr algn="ctr" eaLnBrk="0" fontAlgn="base" hangingPunct="0" rtl="0">
              <a:spcBef>
                <a:spcPct val="0"/>
              </a:spcBef>
              <a:spcAft>
                <a:spcPct val="0"/>
              </a:spcAft>
            </a:pPr>
            <a:r>
              <a:rPr lang="en-US" sz="1600" dirty="0">
                <a:solidFill>
                  <a:srgbClr val="0101FF"/>
                </a:solidFill>
                <a:latin typeface="Times New Roman" pitchFamily="18" charset="0"/>
              </a:rPr>
              <a:t>NODO</a:t>
            </a:r>
            <a:endParaRPr lang="en-US" sz="2400" dirty="0">
              <a:solidFill>
                <a:srgbClr val="0101FF"/>
              </a:solidFill>
              <a:latin typeface="Times New Roman" pitchFamily="18" charset="0"/>
            </a:endParaRPr>
          </a:p>
        </p:txBody>
      </p:sp>
      <p:sp>
        <p:nvSpPr>
          <p:cNvPr id="36874" name="Rectangle 10"/>
          <p:cNvSpPr>
            <a:spLocks noChangeArrowheads="1"/>
          </p:cNvSpPr>
          <p:nvPr/>
        </p:nvSpPr>
        <p:spPr bwMode="auto">
          <a:xfrm>
            <a:off x="2819400" y="2743200"/>
            <a:ext cx="609600" cy="457200"/>
          </a:xfrm>
          <a:prstGeom prst="rect">
            <a:avLst/>
          </a:prstGeom>
          <a:solidFill>
            <a:srgbClr val="FF0000"/>
          </a:solidFill>
          <a:ln w="12700">
            <a:solidFill>
              <a:schemeClr val="tx1"/>
            </a:solidFill>
            <a:miter lim="800000"/>
            <a:headEnd/>
            <a:tailEnd/>
          </a:ln>
        </p:spPr>
        <p:txBody>
          <a:bodyPr wrap="none" anchor="ctr"/>
          <a:lstStyle/>
          <a:p>
            <a:pPr algn="ctr" eaLnBrk="0" fontAlgn="base" hangingPunct="0" rtl="0">
              <a:spcBef>
                <a:spcPct val="0"/>
              </a:spcBef>
              <a:spcAft>
                <a:spcPct val="0"/>
              </a:spcAft>
            </a:pPr>
            <a:r>
              <a:rPr lang="en-US" sz="1600" dirty="0">
                <a:solidFill>
                  <a:srgbClr val="0101FF"/>
                </a:solidFill>
                <a:latin typeface="Times New Roman" pitchFamily="18" charset="0"/>
              </a:rPr>
              <a:t>NODO</a:t>
            </a:r>
            <a:endParaRPr lang="en-US" sz="2400" dirty="0">
              <a:solidFill>
                <a:srgbClr val="0101FF"/>
              </a:solidFill>
              <a:latin typeface="Times New Roman" pitchFamily="18" charset="0"/>
            </a:endParaRPr>
          </a:p>
        </p:txBody>
      </p:sp>
      <p:sp>
        <p:nvSpPr>
          <p:cNvPr id="36875" name="Line 11"/>
          <p:cNvSpPr>
            <a:spLocks noChangeShapeType="1"/>
          </p:cNvSpPr>
          <p:nvPr/>
        </p:nvSpPr>
        <p:spPr bwMode="auto">
          <a:xfrm>
            <a:off x="2133600" y="2286000"/>
            <a:ext cx="5181600" cy="0"/>
          </a:xfrm>
          <a:prstGeom prst="line">
            <a:avLst/>
          </a:prstGeom>
          <a:noFill/>
          <a:ln w="381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6876" name="Line 12"/>
          <p:cNvSpPr>
            <a:spLocks noChangeShapeType="1"/>
          </p:cNvSpPr>
          <p:nvPr/>
        </p:nvSpPr>
        <p:spPr bwMode="auto">
          <a:xfrm>
            <a:off x="2133600" y="2286000"/>
            <a:ext cx="0" cy="4572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6877" name="Line 13"/>
          <p:cNvSpPr>
            <a:spLocks noChangeShapeType="1"/>
          </p:cNvSpPr>
          <p:nvPr/>
        </p:nvSpPr>
        <p:spPr bwMode="auto">
          <a:xfrm flipV="1">
            <a:off x="3048000" y="2286000"/>
            <a:ext cx="0" cy="4572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6878" name="Line 14"/>
          <p:cNvSpPr>
            <a:spLocks noChangeShapeType="1"/>
          </p:cNvSpPr>
          <p:nvPr/>
        </p:nvSpPr>
        <p:spPr bwMode="auto">
          <a:xfrm flipV="1">
            <a:off x="3962400" y="2286000"/>
            <a:ext cx="0" cy="4572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6879" name="Line 15"/>
          <p:cNvSpPr>
            <a:spLocks noChangeShapeType="1"/>
          </p:cNvSpPr>
          <p:nvPr/>
        </p:nvSpPr>
        <p:spPr bwMode="auto">
          <a:xfrm flipV="1">
            <a:off x="4876800" y="2286000"/>
            <a:ext cx="0" cy="4572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6880" name="Line 16"/>
          <p:cNvSpPr>
            <a:spLocks noChangeShapeType="1"/>
          </p:cNvSpPr>
          <p:nvPr/>
        </p:nvSpPr>
        <p:spPr bwMode="auto">
          <a:xfrm flipV="1">
            <a:off x="5715000" y="2286000"/>
            <a:ext cx="0" cy="4572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6881" name="Line 17"/>
          <p:cNvSpPr>
            <a:spLocks noChangeShapeType="1"/>
          </p:cNvSpPr>
          <p:nvPr/>
        </p:nvSpPr>
        <p:spPr bwMode="auto">
          <a:xfrm flipV="1">
            <a:off x="6553200" y="2286000"/>
            <a:ext cx="0" cy="4572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6882" name="Line 18"/>
          <p:cNvSpPr>
            <a:spLocks noChangeShapeType="1"/>
          </p:cNvSpPr>
          <p:nvPr/>
        </p:nvSpPr>
        <p:spPr bwMode="auto">
          <a:xfrm flipV="1">
            <a:off x="7315200" y="2286000"/>
            <a:ext cx="0" cy="4572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6883" name="Rectangle 19"/>
          <p:cNvSpPr>
            <a:spLocks noChangeArrowheads="1"/>
          </p:cNvSpPr>
          <p:nvPr/>
        </p:nvSpPr>
        <p:spPr bwMode="auto">
          <a:xfrm>
            <a:off x="1828800" y="2743200"/>
            <a:ext cx="457200" cy="304800"/>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6884" name="Line 20"/>
          <p:cNvSpPr>
            <a:spLocks noChangeShapeType="1"/>
          </p:cNvSpPr>
          <p:nvPr/>
        </p:nvSpPr>
        <p:spPr bwMode="auto">
          <a:xfrm>
            <a:off x="685800" y="2895600"/>
            <a:ext cx="1143000"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6885" name="Line 21"/>
          <p:cNvSpPr>
            <a:spLocks noChangeShapeType="1"/>
          </p:cNvSpPr>
          <p:nvPr/>
        </p:nvSpPr>
        <p:spPr bwMode="auto">
          <a:xfrm flipV="1">
            <a:off x="2209800" y="3124200"/>
            <a:ext cx="0" cy="457200"/>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6886" name="Text Box 22"/>
          <p:cNvSpPr txBox="1">
            <a:spLocks noChangeArrowheads="1"/>
          </p:cNvSpPr>
          <p:nvPr/>
        </p:nvSpPr>
        <p:spPr bwMode="auto">
          <a:xfrm>
            <a:off x="1676400" y="3530600"/>
            <a:ext cx="1130300" cy="276225"/>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200">
                <a:solidFill>
                  <a:srgbClr val="0101FF"/>
                </a:solidFill>
                <a:latin typeface="Times New Roman" pitchFamily="18" charset="0"/>
              </a:rPr>
              <a:t>CONVERTIDOR</a:t>
            </a:r>
          </a:p>
        </p:txBody>
      </p:sp>
      <p:sp>
        <p:nvSpPr>
          <p:cNvPr id="3" name="Title 2"/>
          <p:cNvSpPr>
            <a:spLocks noGrp="1"/>
          </p:cNvSpPr>
          <p:nvPr>
            <p:ph type="title"/>
          </p:nvPr>
        </p:nvSpPr>
        <p:spPr/>
        <p:txBody>
          <a:bodyPr/>
          <a:lstStyle/>
          <a:p>
            <a:pPr rtl="0" algn="l"/>
            <a:r>
              <a:rPr lang="en-US" dirty="0" smtClean="0"/>
              <a:t>Una PC IBM tiene un puerto RS-232</a:t>
            </a:r>
            <a:endParaRPr lang="en-US" dirty="0"/>
          </a:p>
        </p:txBody>
      </p:sp>
      <p:sp>
        <p:nvSpPr>
          <p:cNvPr id="36887" name="Rectangle 23"/>
          <p:cNvSpPr>
            <a:spLocks noGrp="1" noChangeArrowheads="1"/>
          </p:cNvSpPr>
          <p:nvPr>
            <p:ph type="body" sz="half" idx="4294967295"/>
          </p:nvPr>
        </p:nvSpPr>
        <p:spPr>
          <a:xfrm>
            <a:off x="952500" y="3967163"/>
            <a:ext cx="7086600" cy="2357437"/>
          </a:xfrm>
        </p:spPr>
        <p:txBody>
          <a:bodyPr/>
          <a:lstStyle/>
          <a:p>
            <a:pPr rtl="0" algn="l">
              <a:buClr>
                <a:srgbClr val="002060"/>
              </a:buClr>
              <a:buSzPct val="70000"/>
              <a:buFont typeface="Wingdings" panose="05000000000000000000" pitchFamily="2" charset="2"/>
              <a:buChar char="§"/>
            </a:pPr>
            <a:r>
              <a:rPr lang="en-US" sz="1800" dirty="0" smtClean="0">
                <a:latin typeface="Arial" panose="020B0604020202020204" pitchFamily="34" charset="0"/>
                <a:cs typeface="Arial" panose="020B0604020202020204" pitchFamily="34" charset="0"/>
              </a:rPr>
              <a:t>Es posible que se necesite un convertidor para transformar la interfaz RS-232 en una interfaz RS-485</a:t>
            </a:r>
          </a:p>
          <a:p>
            <a:pPr rtl="0" algn="l">
              <a:buClr>
                <a:srgbClr val="002060"/>
              </a:buClr>
              <a:buFont typeface="Wingdings" panose="05000000000000000000" pitchFamily="2" charset="2"/>
              <a:buChar char="§"/>
            </a:pPr>
            <a:r>
              <a:rPr lang="en-US" sz="1800" dirty="0" smtClean="0">
                <a:latin typeface="Arial" panose="020B0604020202020204" pitchFamily="34" charset="0"/>
                <a:cs typeface="Arial" panose="020B0604020202020204" pitchFamily="34" charset="0"/>
              </a:rPr>
              <a:t>Muchos fabricantes de interfaces están disponibles.</a:t>
            </a:r>
          </a:p>
        </p:txBody>
      </p:sp>
      <p:sp>
        <p:nvSpPr>
          <p:cNvPr id="36888" name="Text Box 24"/>
          <p:cNvSpPr txBox="1">
            <a:spLocks noChangeArrowheads="1"/>
          </p:cNvSpPr>
          <p:nvPr/>
        </p:nvSpPr>
        <p:spPr bwMode="auto">
          <a:xfrm>
            <a:off x="822325" y="3236913"/>
            <a:ext cx="654346" cy="276999"/>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smtClean="0">
                <a:solidFill>
                  <a:srgbClr val="0101FF"/>
                </a:solidFill>
                <a:latin typeface="Times New Roman" pitchFamily="18" charset="0"/>
              </a:rPr>
              <a:t>RS-232</a:t>
            </a:r>
            <a:endParaRPr lang="en-US" sz="1200" dirty="0">
              <a:solidFill>
                <a:srgbClr val="0101FF"/>
              </a:solidFill>
              <a:latin typeface="Times New Roman" pitchFamily="18" charset="0"/>
            </a:endParaRPr>
          </a:p>
        </p:txBody>
      </p:sp>
      <p:sp>
        <p:nvSpPr>
          <p:cNvPr id="36889" name="Text Box 25"/>
          <p:cNvSpPr txBox="1">
            <a:spLocks noChangeArrowheads="1"/>
          </p:cNvSpPr>
          <p:nvPr/>
        </p:nvSpPr>
        <p:spPr bwMode="auto">
          <a:xfrm>
            <a:off x="6461125" y="1712913"/>
            <a:ext cx="654346" cy="276999"/>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smtClean="0">
                <a:solidFill>
                  <a:srgbClr val="0101FF"/>
                </a:solidFill>
                <a:latin typeface="Times New Roman" pitchFamily="18" charset="0"/>
              </a:rPr>
              <a:t>RS-485</a:t>
            </a:r>
            <a:endParaRPr lang="en-US" sz="1200" dirty="0">
              <a:solidFill>
                <a:srgbClr val="0101FF"/>
              </a:solidFill>
              <a:latin typeface="Times New Roman" pitchFamily="18" charset="0"/>
            </a:endParaRPr>
          </a:p>
        </p:txBody>
      </p:sp>
      <p:sp>
        <p:nvSpPr>
          <p:cNvPr id="36890" name="Line 26"/>
          <p:cNvSpPr>
            <a:spLocks noChangeShapeType="1"/>
          </p:cNvSpPr>
          <p:nvPr/>
        </p:nvSpPr>
        <p:spPr bwMode="auto">
          <a:xfrm flipH="1">
            <a:off x="6096000" y="1905000"/>
            <a:ext cx="685800" cy="304800"/>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6891" name="Line 27"/>
          <p:cNvSpPr>
            <a:spLocks noChangeShapeType="1"/>
          </p:cNvSpPr>
          <p:nvPr/>
        </p:nvSpPr>
        <p:spPr bwMode="auto">
          <a:xfrm flipV="1">
            <a:off x="1143000" y="2971800"/>
            <a:ext cx="381000" cy="304800"/>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8"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AFF803CE-90AD-4012-9774-5F1544533A79}"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19</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36893"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spTree>
    <p:extLst>
      <p:ext uri="{BB962C8B-B14F-4D97-AF65-F5344CB8AC3E}">
        <p14:creationId xmlns:p14="http://schemas.microsoft.com/office/powerpoint/2010/main" val="20204051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rtl="0" algn="l"/>
            <a:r>
              <a:rPr lang="en-US" dirty="0" smtClean="0"/>
              <a:t>RS-485</a:t>
            </a:r>
            <a:endParaRPr lang="en-US" dirty="0"/>
          </a:p>
        </p:txBody>
      </p:sp>
      <p:sp>
        <p:nvSpPr>
          <p:cNvPr id="37891" name="Rectangle 3"/>
          <p:cNvSpPr>
            <a:spLocks noGrp="1" noChangeArrowheads="1"/>
          </p:cNvSpPr>
          <p:nvPr>
            <p:ph type="body" idx="4294967295"/>
          </p:nvPr>
        </p:nvSpPr>
        <p:spPr>
          <a:xfrm>
            <a:off x="2543175" y="735012"/>
            <a:ext cx="5305425" cy="2478089"/>
          </a:xfrm>
        </p:spPr>
        <p:txBody>
          <a:bodyPr/>
          <a:lstStyle/>
          <a:p>
            <a:pPr rtl="0" algn="l"/>
            <a:r>
              <a:rPr lang="en-US" dirty="0" smtClean="0"/>
              <a:t>2 variantes de RS-485</a:t>
            </a:r>
          </a:p>
          <a:p>
            <a:pPr lvl="1" rtl="0" algn="l"/>
            <a:r>
              <a:rPr lang="en-US" dirty="0" smtClean="0"/>
              <a:t>2 hilos (semidúplex)</a:t>
            </a:r>
          </a:p>
          <a:p>
            <a:pPr lvl="1" rtl="0" algn="l"/>
            <a:endParaRPr lang="en-US" dirty="0" smtClean="0"/>
          </a:p>
          <a:p>
            <a:pPr lvl="1" rtl="0" algn="l">
              <a:buFontTx/>
              <a:buNone/>
            </a:pPr>
            <a:endParaRPr lang="en-US" dirty="0" smtClean="0"/>
          </a:p>
          <a:p>
            <a:pPr lvl="1" rtl="0" algn="l">
              <a:buFontTx/>
              <a:buNone/>
            </a:pPr>
            <a:endParaRPr lang="en-US" dirty="0" smtClean="0"/>
          </a:p>
          <a:p>
            <a:pPr lvl="1" rtl="0" algn="l"/>
            <a:r>
              <a:rPr lang="en-US" dirty="0" smtClean="0"/>
              <a:t>4 hilos (dúplex completo)</a:t>
            </a:r>
          </a:p>
        </p:txBody>
      </p:sp>
      <p:grpSp>
        <p:nvGrpSpPr>
          <p:cNvPr id="37892" name="Group 4"/>
          <p:cNvGrpSpPr>
            <a:grpSpLocks/>
          </p:cNvGrpSpPr>
          <p:nvPr/>
        </p:nvGrpSpPr>
        <p:grpSpPr bwMode="auto">
          <a:xfrm>
            <a:off x="1003300" y="1528762"/>
            <a:ext cx="6248400" cy="909638"/>
            <a:chOff x="864" y="2112"/>
            <a:chExt cx="3936" cy="573"/>
          </a:xfrm>
        </p:grpSpPr>
        <p:pic>
          <p:nvPicPr>
            <p:cNvPr id="37904" name="Picture 5"/>
            <p:cNvPicPr>
              <a:picLocks noChangeAspect="1" noChangeArrowheads="1"/>
            </p:cNvPicPr>
            <p:nvPr/>
          </p:nvPicPr>
          <p:blipFill>
            <a:blip r:embed="rId3" cstate="print"/>
            <a:srcRect/>
            <a:stretch>
              <a:fillRect/>
            </a:stretch>
          </p:blipFill>
          <p:spPr bwMode="auto">
            <a:xfrm>
              <a:off x="864" y="2160"/>
              <a:ext cx="432" cy="384"/>
            </a:xfrm>
            <a:prstGeom prst="rect">
              <a:avLst/>
            </a:prstGeom>
            <a:noFill/>
            <a:ln w="12700">
              <a:noFill/>
              <a:miter lim="800000"/>
              <a:headEnd/>
              <a:tailEnd/>
            </a:ln>
          </p:spPr>
        </p:pic>
        <p:pic>
          <p:nvPicPr>
            <p:cNvPr id="37905" name="Picture 6"/>
            <p:cNvPicPr>
              <a:picLocks noChangeAspect="1" noChangeArrowheads="1"/>
            </p:cNvPicPr>
            <p:nvPr/>
          </p:nvPicPr>
          <p:blipFill>
            <a:blip r:embed="rId3" cstate="print"/>
            <a:srcRect/>
            <a:stretch>
              <a:fillRect/>
            </a:stretch>
          </p:blipFill>
          <p:spPr bwMode="auto">
            <a:xfrm>
              <a:off x="4368" y="2112"/>
              <a:ext cx="432" cy="384"/>
            </a:xfrm>
            <a:prstGeom prst="rect">
              <a:avLst/>
            </a:prstGeom>
            <a:noFill/>
            <a:ln w="12700">
              <a:noFill/>
              <a:miter lim="800000"/>
              <a:headEnd/>
              <a:tailEnd/>
            </a:ln>
          </p:spPr>
        </p:pic>
        <p:sp>
          <p:nvSpPr>
            <p:cNvPr id="37906" name="Text Box 7"/>
            <p:cNvSpPr txBox="1">
              <a:spLocks noChangeArrowheads="1"/>
            </p:cNvSpPr>
            <p:nvPr/>
          </p:nvSpPr>
          <p:spPr bwMode="auto">
            <a:xfrm>
              <a:off x="1286" y="2165"/>
              <a:ext cx="257" cy="520"/>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800">
                  <a:solidFill>
                    <a:srgbClr val="0101FF"/>
                  </a:solidFill>
                  <a:latin typeface="Times New Roman" pitchFamily="18" charset="0"/>
                </a:rPr>
                <a:t>TX =</a:t>
              </a:r>
            </a:p>
            <a:p>
              <a:pPr fontAlgn="base" rtl="0" algn="l">
                <a:spcBef>
                  <a:spcPct val="0"/>
                </a:spcBef>
                <a:spcAft>
                  <a:spcPct val="0"/>
                </a:spcAft>
              </a:pPr>
              <a:r>
                <a:rPr lang="en-US" sz="800">
                  <a:solidFill>
                    <a:srgbClr val="0101FF"/>
                  </a:solidFill>
                  <a:latin typeface="Times New Roman" pitchFamily="18" charset="0"/>
                </a:rPr>
                <a:t>Texas-</a:t>
              </a:r>
            </a:p>
            <a:p>
              <a:pPr fontAlgn="base" rtl="0" algn="l">
                <a:spcBef>
                  <a:spcPct val="0"/>
                </a:spcBef>
                <a:spcAft>
                  <a:spcPct val="0"/>
                </a:spcAft>
              </a:pPr>
              <a:endParaRPr lang="en-US" sz="800">
                <a:solidFill>
                  <a:srgbClr val="0101FF"/>
                </a:solidFill>
                <a:latin typeface="Times New Roman" pitchFamily="18" charset="0"/>
              </a:endParaRPr>
            </a:p>
            <a:p>
              <a:pPr fontAlgn="base" rtl="0" algn="l">
                <a:spcBef>
                  <a:spcPct val="0"/>
                </a:spcBef>
                <a:spcAft>
                  <a:spcPct val="0"/>
                </a:spcAft>
              </a:pPr>
              <a:r>
                <a:rPr lang="en-US" sz="800">
                  <a:solidFill>
                    <a:srgbClr val="0101FF"/>
                  </a:solidFill>
                  <a:latin typeface="Times New Roman" pitchFamily="18" charset="0"/>
                </a:rPr>
                <a:t>RX +</a:t>
              </a:r>
            </a:p>
            <a:p>
              <a:pPr fontAlgn="base" rtl="0" algn="l">
                <a:spcBef>
                  <a:spcPct val="0"/>
                </a:spcBef>
                <a:spcAft>
                  <a:spcPct val="0"/>
                </a:spcAft>
              </a:pPr>
              <a:r>
                <a:rPr lang="en-US" sz="800">
                  <a:solidFill>
                    <a:srgbClr val="0101FF"/>
                  </a:solidFill>
                  <a:latin typeface="Times New Roman" pitchFamily="18" charset="0"/>
                </a:rPr>
                <a:t>rx-</a:t>
              </a:r>
            </a:p>
            <a:p>
              <a:pPr fontAlgn="base" rtl="0" algn="l">
                <a:spcBef>
                  <a:spcPct val="0"/>
                </a:spcBef>
                <a:spcAft>
                  <a:spcPct val="0"/>
                </a:spcAft>
              </a:pPr>
              <a:r>
                <a:rPr lang="en-US" sz="800">
                  <a:solidFill>
                    <a:srgbClr val="0101FF"/>
                  </a:solidFill>
                  <a:latin typeface="Times New Roman" pitchFamily="18" charset="0"/>
                </a:rPr>
                <a:t>ÁRBITRO</a:t>
              </a:r>
            </a:p>
          </p:txBody>
        </p:sp>
        <p:sp>
          <p:nvSpPr>
            <p:cNvPr id="37907" name="Text Box 8"/>
            <p:cNvSpPr txBox="1">
              <a:spLocks noChangeArrowheads="1"/>
            </p:cNvSpPr>
            <p:nvPr/>
          </p:nvSpPr>
          <p:spPr bwMode="auto">
            <a:xfrm>
              <a:off x="3974" y="2165"/>
              <a:ext cx="257" cy="520"/>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800">
                  <a:solidFill>
                    <a:srgbClr val="0101FF"/>
                  </a:solidFill>
                  <a:latin typeface="Times New Roman" pitchFamily="18" charset="0"/>
                </a:rPr>
                <a:t>TX +</a:t>
              </a:r>
            </a:p>
            <a:p>
              <a:pPr fontAlgn="base" rtl="0" algn="l">
                <a:spcBef>
                  <a:spcPct val="0"/>
                </a:spcBef>
                <a:spcAft>
                  <a:spcPct val="0"/>
                </a:spcAft>
              </a:pPr>
              <a:r>
                <a:rPr lang="en-US" sz="800">
                  <a:solidFill>
                    <a:srgbClr val="0101FF"/>
                  </a:solidFill>
                  <a:latin typeface="Times New Roman" pitchFamily="18" charset="0"/>
                </a:rPr>
                <a:t>TX-</a:t>
              </a:r>
            </a:p>
            <a:p>
              <a:pPr fontAlgn="base" rtl="0" algn="l">
                <a:spcBef>
                  <a:spcPct val="0"/>
                </a:spcBef>
                <a:spcAft>
                  <a:spcPct val="0"/>
                </a:spcAft>
              </a:pPr>
              <a:endParaRPr lang="en-US" sz="800">
                <a:solidFill>
                  <a:srgbClr val="0101FF"/>
                </a:solidFill>
                <a:latin typeface="Times New Roman" pitchFamily="18" charset="0"/>
              </a:endParaRPr>
            </a:p>
            <a:p>
              <a:pPr fontAlgn="base" rtl="0" algn="l">
                <a:spcBef>
                  <a:spcPct val="0"/>
                </a:spcBef>
                <a:spcAft>
                  <a:spcPct val="0"/>
                </a:spcAft>
              </a:pPr>
              <a:r>
                <a:rPr lang="en-US" sz="800">
                  <a:solidFill>
                    <a:srgbClr val="0101FF"/>
                  </a:solidFill>
                  <a:latin typeface="Times New Roman" pitchFamily="18" charset="0"/>
                </a:rPr>
                <a:t>RX +</a:t>
              </a:r>
            </a:p>
            <a:p>
              <a:pPr fontAlgn="base" rtl="0" algn="l">
                <a:spcBef>
                  <a:spcPct val="0"/>
                </a:spcBef>
                <a:spcAft>
                  <a:spcPct val="0"/>
                </a:spcAft>
              </a:pPr>
              <a:r>
                <a:rPr lang="en-US" sz="800">
                  <a:solidFill>
                    <a:srgbClr val="0101FF"/>
                  </a:solidFill>
                  <a:latin typeface="Times New Roman" pitchFamily="18" charset="0"/>
                </a:rPr>
                <a:t>rx-</a:t>
              </a:r>
            </a:p>
            <a:p>
              <a:pPr fontAlgn="base" rtl="0" algn="l">
                <a:spcBef>
                  <a:spcPct val="0"/>
                </a:spcBef>
                <a:spcAft>
                  <a:spcPct val="0"/>
                </a:spcAft>
              </a:pPr>
              <a:r>
                <a:rPr lang="en-US" sz="800">
                  <a:solidFill>
                    <a:srgbClr val="0101FF"/>
                  </a:solidFill>
                  <a:latin typeface="Times New Roman" pitchFamily="18" charset="0"/>
                </a:rPr>
                <a:t>ÁRBITRO</a:t>
              </a:r>
            </a:p>
          </p:txBody>
        </p:sp>
        <p:sp>
          <p:nvSpPr>
            <p:cNvPr id="37908" name="Line 9"/>
            <p:cNvSpPr>
              <a:spLocks noChangeShapeType="1"/>
            </p:cNvSpPr>
            <p:nvPr/>
          </p:nvSpPr>
          <p:spPr bwMode="auto">
            <a:xfrm>
              <a:off x="1488" y="2592"/>
              <a:ext cx="2592"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7909" name="Freeform 10"/>
            <p:cNvSpPr>
              <a:spLocks/>
            </p:cNvSpPr>
            <p:nvPr/>
          </p:nvSpPr>
          <p:spPr bwMode="auto">
            <a:xfrm>
              <a:off x="1488" y="2448"/>
              <a:ext cx="96" cy="96"/>
            </a:xfrm>
            <a:custGeom>
              <a:avLst/>
              <a:gdLst>
                <a:gd name="T0" fmla="*/ 0 w 96"/>
                <a:gd name="T1" fmla="*/ 0 h 96"/>
                <a:gd name="T2" fmla="*/ 96 w 96"/>
                <a:gd name="T3" fmla="*/ 0 h 96"/>
                <a:gd name="T4" fmla="*/ 96 w 96"/>
                <a:gd name="T5" fmla="*/ 96 h 96"/>
                <a:gd name="T6" fmla="*/ 0 w 96"/>
                <a:gd name="T7" fmla="*/ 96 h 96"/>
                <a:gd name="T8" fmla="*/ 0 60000 65536"/>
                <a:gd name="T9" fmla="*/ 0 60000 65536"/>
                <a:gd name="T10" fmla="*/ 0 60000 65536"/>
                <a:gd name="T11" fmla="*/ 0 60000 65536"/>
                <a:gd name="T12" fmla="*/ 0 w 96"/>
                <a:gd name="T13" fmla="*/ 0 h 96"/>
                <a:gd name="T14" fmla="*/ 96 w 96"/>
                <a:gd name="T15" fmla="*/ 96 h 96"/>
              </a:gdLst>
              <a:ahLst/>
              <a:cxnLst>
                <a:cxn ang="T8">
                  <a:pos x="T0" y="T1"/>
                </a:cxn>
                <a:cxn ang="T9">
                  <a:pos x="T2" y="T3"/>
                </a:cxn>
                <a:cxn ang="T10">
                  <a:pos x="T4" y="T5"/>
                </a:cxn>
                <a:cxn ang="T11">
                  <a:pos x="T6" y="T7"/>
                </a:cxn>
              </a:cxnLst>
              <a:rect l="T12" t="T13" r="T14" b="T15"/>
              <a:pathLst>
                <a:path w="96" h="96">
                  <a:moveTo>
                    <a:pt x="0" y="0"/>
                  </a:moveTo>
                  <a:lnTo>
                    <a:pt x="96" y="0"/>
                  </a:lnTo>
                  <a:lnTo>
                    <a:pt x="96" y="96"/>
                  </a:lnTo>
                  <a:lnTo>
                    <a:pt x="0" y="96"/>
                  </a:lnTo>
                </a:path>
              </a:pathLst>
            </a:cu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7910" name="Freeform 11"/>
            <p:cNvSpPr>
              <a:spLocks/>
            </p:cNvSpPr>
            <p:nvPr/>
          </p:nvSpPr>
          <p:spPr bwMode="auto">
            <a:xfrm>
              <a:off x="3840" y="2448"/>
              <a:ext cx="192" cy="96"/>
            </a:xfrm>
            <a:custGeom>
              <a:avLst/>
              <a:gdLst>
                <a:gd name="T0" fmla="*/ 144 w 192"/>
                <a:gd name="T1" fmla="*/ 0 h 96"/>
                <a:gd name="T2" fmla="*/ 0 w 192"/>
                <a:gd name="T3" fmla="*/ 0 h 96"/>
                <a:gd name="T4" fmla="*/ 0 w 192"/>
                <a:gd name="T5" fmla="*/ 96 h 96"/>
                <a:gd name="T6" fmla="*/ 192 w 192"/>
                <a:gd name="T7" fmla="*/ 96 h 96"/>
                <a:gd name="T8" fmla="*/ 0 60000 65536"/>
                <a:gd name="T9" fmla="*/ 0 60000 65536"/>
                <a:gd name="T10" fmla="*/ 0 60000 65536"/>
                <a:gd name="T11" fmla="*/ 0 60000 65536"/>
                <a:gd name="T12" fmla="*/ 0 w 192"/>
                <a:gd name="T13" fmla="*/ 0 h 96"/>
                <a:gd name="T14" fmla="*/ 192 w 192"/>
                <a:gd name="T15" fmla="*/ 96 h 96"/>
              </a:gdLst>
              <a:ahLst/>
              <a:cxnLst>
                <a:cxn ang="T8">
                  <a:pos x="T0" y="T1"/>
                </a:cxn>
                <a:cxn ang="T9">
                  <a:pos x="T2" y="T3"/>
                </a:cxn>
                <a:cxn ang="T10">
                  <a:pos x="T4" y="T5"/>
                </a:cxn>
                <a:cxn ang="T11">
                  <a:pos x="T6" y="T7"/>
                </a:cxn>
              </a:cxnLst>
              <a:rect l="T12" t="T13" r="T14" b="T15"/>
              <a:pathLst>
                <a:path w="192" h="96">
                  <a:moveTo>
                    <a:pt x="144" y="0"/>
                  </a:moveTo>
                  <a:lnTo>
                    <a:pt x="0" y="0"/>
                  </a:lnTo>
                  <a:lnTo>
                    <a:pt x="0" y="96"/>
                  </a:lnTo>
                  <a:lnTo>
                    <a:pt x="192" y="96"/>
                  </a:lnTo>
                </a:path>
              </a:pathLst>
            </a:cu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7911" name="Freeform 12"/>
            <p:cNvSpPr>
              <a:spLocks/>
            </p:cNvSpPr>
            <p:nvPr/>
          </p:nvSpPr>
          <p:spPr bwMode="auto">
            <a:xfrm>
              <a:off x="1488" y="2208"/>
              <a:ext cx="96" cy="96"/>
            </a:xfrm>
            <a:custGeom>
              <a:avLst/>
              <a:gdLst>
                <a:gd name="T0" fmla="*/ 0 w 96"/>
                <a:gd name="T1" fmla="*/ 0 h 96"/>
                <a:gd name="T2" fmla="*/ 96 w 96"/>
                <a:gd name="T3" fmla="*/ 0 h 96"/>
                <a:gd name="T4" fmla="*/ 96 w 96"/>
                <a:gd name="T5" fmla="*/ 96 h 96"/>
                <a:gd name="T6" fmla="*/ 0 w 96"/>
                <a:gd name="T7" fmla="*/ 96 h 96"/>
                <a:gd name="T8" fmla="*/ 0 60000 65536"/>
                <a:gd name="T9" fmla="*/ 0 60000 65536"/>
                <a:gd name="T10" fmla="*/ 0 60000 65536"/>
                <a:gd name="T11" fmla="*/ 0 60000 65536"/>
                <a:gd name="T12" fmla="*/ 0 w 96"/>
                <a:gd name="T13" fmla="*/ 0 h 96"/>
                <a:gd name="T14" fmla="*/ 96 w 96"/>
                <a:gd name="T15" fmla="*/ 96 h 96"/>
              </a:gdLst>
              <a:ahLst/>
              <a:cxnLst>
                <a:cxn ang="T8">
                  <a:pos x="T0" y="T1"/>
                </a:cxn>
                <a:cxn ang="T9">
                  <a:pos x="T2" y="T3"/>
                </a:cxn>
                <a:cxn ang="T10">
                  <a:pos x="T4" y="T5"/>
                </a:cxn>
                <a:cxn ang="T11">
                  <a:pos x="T6" y="T7"/>
                </a:cxn>
              </a:cxnLst>
              <a:rect l="T12" t="T13" r="T14" b="T15"/>
              <a:pathLst>
                <a:path w="96" h="96">
                  <a:moveTo>
                    <a:pt x="0" y="0"/>
                  </a:moveTo>
                  <a:lnTo>
                    <a:pt x="96" y="0"/>
                  </a:lnTo>
                  <a:lnTo>
                    <a:pt x="96" y="96"/>
                  </a:lnTo>
                  <a:lnTo>
                    <a:pt x="0" y="96"/>
                  </a:lnTo>
                </a:path>
              </a:pathLst>
            </a:cu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7912" name="Freeform 13"/>
            <p:cNvSpPr>
              <a:spLocks/>
            </p:cNvSpPr>
            <p:nvPr/>
          </p:nvSpPr>
          <p:spPr bwMode="auto">
            <a:xfrm>
              <a:off x="3840" y="2208"/>
              <a:ext cx="192" cy="96"/>
            </a:xfrm>
            <a:custGeom>
              <a:avLst/>
              <a:gdLst>
                <a:gd name="T0" fmla="*/ 144 w 192"/>
                <a:gd name="T1" fmla="*/ 0 h 96"/>
                <a:gd name="T2" fmla="*/ 0 w 192"/>
                <a:gd name="T3" fmla="*/ 0 h 96"/>
                <a:gd name="T4" fmla="*/ 0 w 192"/>
                <a:gd name="T5" fmla="*/ 96 h 96"/>
                <a:gd name="T6" fmla="*/ 192 w 192"/>
                <a:gd name="T7" fmla="*/ 96 h 96"/>
                <a:gd name="T8" fmla="*/ 0 60000 65536"/>
                <a:gd name="T9" fmla="*/ 0 60000 65536"/>
                <a:gd name="T10" fmla="*/ 0 60000 65536"/>
                <a:gd name="T11" fmla="*/ 0 60000 65536"/>
                <a:gd name="T12" fmla="*/ 0 w 192"/>
                <a:gd name="T13" fmla="*/ 0 h 96"/>
                <a:gd name="T14" fmla="*/ 192 w 192"/>
                <a:gd name="T15" fmla="*/ 96 h 96"/>
              </a:gdLst>
              <a:ahLst/>
              <a:cxnLst>
                <a:cxn ang="T8">
                  <a:pos x="T0" y="T1"/>
                </a:cxn>
                <a:cxn ang="T9">
                  <a:pos x="T2" y="T3"/>
                </a:cxn>
                <a:cxn ang="T10">
                  <a:pos x="T4" y="T5"/>
                </a:cxn>
                <a:cxn ang="T11">
                  <a:pos x="T6" y="T7"/>
                </a:cxn>
              </a:cxnLst>
              <a:rect l="T12" t="T13" r="T14" b="T15"/>
              <a:pathLst>
                <a:path w="192" h="96">
                  <a:moveTo>
                    <a:pt x="144" y="0"/>
                  </a:moveTo>
                  <a:lnTo>
                    <a:pt x="0" y="0"/>
                  </a:lnTo>
                  <a:lnTo>
                    <a:pt x="0" y="96"/>
                  </a:lnTo>
                  <a:lnTo>
                    <a:pt x="192" y="96"/>
                  </a:lnTo>
                </a:path>
              </a:pathLst>
            </a:cu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7913" name="Line 14"/>
            <p:cNvSpPr>
              <a:spLocks noChangeShapeType="1"/>
            </p:cNvSpPr>
            <p:nvPr/>
          </p:nvSpPr>
          <p:spPr bwMode="auto">
            <a:xfrm>
              <a:off x="1584" y="2256"/>
              <a:ext cx="2256"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7914" name="Line 15"/>
            <p:cNvSpPr>
              <a:spLocks noChangeShapeType="1"/>
            </p:cNvSpPr>
            <p:nvPr/>
          </p:nvSpPr>
          <p:spPr bwMode="auto">
            <a:xfrm>
              <a:off x="1584" y="2496"/>
              <a:ext cx="2256"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pic>
        <p:nvPicPr>
          <p:cNvPr id="37893" name="Picture 16"/>
          <p:cNvPicPr>
            <a:picLocks noChangeAspect="1" noChangeArrowheads="1"/>
          </p:cNvPicPr>
          <p:nvPr/>
        </p:nvPicPr>
        <p:blipFill>
          <a:blip r:embed="rId3" cstate="print"/>
          <a:srcRect/>
          <a:stretch>
            <a:fillRect/>
          </a:stretch>
        </p:blipFill>
        <p:spPr bwMode="auto">
          <a:xfrm>
            <a:off x="952500" y="3276600"/>
            <a:ext cx="685800" cy="609600"/>
          </a:xfrm>
          <a:prstGeom prst="rect">
            <a:avLst/>
          </a:prstGeom>
          <a:noFill/>
          <a:ln w="12700">
            <a:noFill/>
            <a:miter lim="800000"/>
            <a:headEnd/>
            <a:tailEnd/>
          </a:ln>
        </p:spPr>
      </p:pic>
      <p:pic>
        <p:nvPicPr>
          <p:cNvPr id="37894" name="Picture 17"/>
          <p:cNvPicPr>
            <a:picLocks noChangeAspect="1" noChangeArrowheads="1"/>
          </p:cNvPicPr>
          <p:nvPr/>
        </p:nvPicPr>
        <p:blipFill>
          <a:blip r:embed="rId3" cstate="print"/>
          <a:srcRect/>
          <a:stretch>
            <a:fillRect/>
          </a:stretch>
        </p:blipFill>
        <p:spPr bwMode="auto">
          <a:xfrm>
            <a:off x="6515100" y="3200400"/>
            <a:ext cx="685800" cy="609600"/>
          </a:xfrm>
          <a:prstGeom prst="rect">
            <a:avLst/>
          </a:prstGeom>
          <a:noFill/>
          <a:ln w="12700">
            <a:noFill/>
            <a:miter lim="800000"/>
            <a:headEnd/>
            <a:tailEnd/>
          </a:ln>
        </p:spPr>
      </p:pic>
      <p:sp>
        <p:nvSpPr>
          <p:cNvPr id="37895" name="Text Box 18"/>
          <p:cNvSpPr txBox="1">
            <a:spLocks noChangeArrowheads="1"/>
          </p:cNvSpPr>
          <p:nvPr/>
        </p:nvSpPr>
        <p:spPr bwMode="auto">
          <a:xfrm>
            <a:off x="1622425" y="3284538"/>
            <a:ext cx="407988" cy="825500"/>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800">
                <a:solidFill>
                  <a:srgbClr val="0101FF"/>
                </a:solidFill>
                <a:latin typeface="Times New Roman" pitchFamily="18" charset="0"/>
              </a:rPr>
              <a:t>TX =</a:t>
            </a:r>
          </a:p>
          <a:p>
            <a:pPr fontAlgn="base" rtl="0" algn="l">
              <a:spcBef>
                <a:spcPct val="0"/>
              </a:spcBef>
              <a:spcAft>
                <a:spcPct val="0"/>
              </a:spcAft>
            </a:pPr>
            <a:r>
              <a:rPr lang="en-US" sz="800">
                <a:solidFill>
                  <a:srgbClr val="0101FF"/>
                </a:solidFill>
                <a:latin typeface="Times New Roman" pitchFamily="18" charset="0"/>
              </a:rPr>
              <a:t>Texas-</a:t>
            </a:r>
          </a:p>
          <a:p>
            <a:pPr fontAlgn="base" rtl="0" algn="l">
              <a:spcBef>
                <a:spcPct val="0"/>
              </a:spcBef>
              <a:spcAft>
                <a:spcPct val="0"/>
              </a:spcAft>
            </a:pPr>
            <a:endParaRPr lang="en-US" sz="800">
              <a:solidFill>
                <a:srgbClr val="0101FF"/>
              </a:solidFill>
              <a:latin typeface="Times New Roman" pitchFamily="18" charset="0"/>
            </a:endParaRPr>
          </a:p>
          <a:p>
            <a:pPr fontAlgn="base" rtl="0" algn="l">
              <a:spcBef>
                <a:spcPct val="0"/>
              </a:spcBef>
              <a:spcAft>
                <a:spcPct val="0"/>
              </a:spcAft>
            </a:pPr>
            <a:r>
              <a:rPr lang="en-US" sz="800">
                <a:solidFill>
                  <a:srgbClr val="0101FF"/>
                </a:solidFill>
                <a:latin typeface="Times New Roman" pitchFamily="18" charset="0"/>
              </a:rPr>
              <a:t>RX +</a:t>
            </a:r>
          </a:p>
          <a:p>
            <a:pPr fontAlgn="base" rtl="0" algn="l">
              <a:spcBef>
                <a:spcPct val="0"/>
              </a:spcBef>
              <a:spcAft>
                <a:spcPct val="0"/>
              </a:spcAft>
            </a:pPr>
            <a:r>
              <a:rPr lang="en-US" sz="800">
                <a:solidFill>
                  <a:srgbClr val="0101FF"/>
                </a:solidFill>
                <a:latin typeface="Times New Roman" pitchFamily="18" charset="0"/>
              </a:rPr>
              <a:t>rx-</a:t>
            </a:r>
          </a:p>
          <a:p>
            <a:pPr fontAlgn="base" rtl="0" algn="l">
              <a:spcBef>
                <a:spcPct val="0"/>
              </a:spcBef>
              <a:spcAft>
                <a:spcPct val="0"/>
              </a:spcAft>
            </a:pPr>
            <a:r>
              <a:rPr lang="en-US" sz="800">
                <a:solidFill>
                  <a:srgbClr val="0101FF"/>
                </a:solidFill>
                <a:latin typeface="Times New Roman" pitchFamily="18" charset="0"/>
              </a:rPr>
              <a:t>ÁRBITRO</a:t>
            </a:r>
          </a:p>
        </p:txBody>
      </p:sp>
      <p:sp>
        <p:nvSpPr>
          <p:cNvPr id="37896" name="Text Box 19"/>
          <p:cNvSpPr txBox="1">
            <a:spLocks noChangeArrowheads="1"/>
          </p:cNvSpPr>
          <p:nvPr/>
        </p:nvSpPr>
        <p:spPr bwMode="auto">
          <a:xfrm>
            <a:off x="5889625" y="3284538"/>
            <a:ext cx="407988" cy="825500"/>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800">
                <a:solidFill>
                  <a:srgbClr val="0101FF"/>
                </a:solidFill>
                <a:latin typeface="Times New Roman" pitchFamily="18" charset="0"/>
              </a:rPr>
              <a:t>RX +</a:t>
            </a:r>
          </a:p>
          <a:p>
            <a:pPr fontAlgn="base" rtl="0" algn="l">
              <a:spcBef>
                <a:spcPct val="0"/>
              </a:spcBef>
              <a:spcAft>
                <a:spcPct val="0"/>
              </a:spcAft>
            </a:pPr>
            <a:r>
              <a:rPr lang="en-US" sz="800">
                <a:solidFill>
                  <a:srgbClr val="0101FF"/>
                </a:solidFill>
                <a:latin typeface="Times New Roman" pitchFamily="18" charset="0"/>
              </a:rPr>
              <a:t>RX-</a:t>
            </a:r>
          </a:p>
          <a:p>
            <a:pPr fontAlgn="base" rtl="0" algn="l">
              <a:spcBef>
                <a:spcPct val="0"/>
              </a:spcBef>
              <a:spcAft>
                <a:spcPct val="0"/>
              </a:spcAft>
            </a:pPr>
            <a:endParaRPr lang="en-US" sz="800">
              <a:solidFill>
                <a:srgbClr val="0101FF"/>
              </a:solidFill>
              <a:latin typeface="Times New Roman" pitchFamily="18" charset="0"/>
            </a:endParaRPr>
          </a:p>
          <a:p>
            <a:pPr fontAlgn="base" rtl="0" algn="l">
              <a:spcBef>
                <a:spcPct val="0"/>
              </a:spcBef>
              <a:spcAft>
                <a:spcPct val="0"/>
              </a:spcAft>
            </a:pPr>
            <a:r>
              <a:rPr lang="en-US" sz="800">
                <a:solidFill>
                  <a:srgbClr val="0101FF"/>
                </a:solidFill>
                <a:latin typeface="Times New Roman" pitchFamily="18" charset="0"/>
              </a:rPr>
              <a:t>TX +</a:t>
            </a:r>
          </a:p>
          <a:p>
            <a:pPr fontAlgn="base" rtl="0" algn="l">
              <a:spcBef>
                <a:spcPct val="0"/>
              </a:spcBef>
              <a:spcAft>
                <a:spcPct val="0"/>
              </a:spcAft>
            </a:pPr>
            <a:r>
              <a:rPr lang="en-US" sz="800">
                <a:solidFill>
                  <a:srgbClr val="0101FF"/>
                </a:solidFill>
                <a:latin typeface="Times New Roman" pitchFamily="18" charset="0"/>
              </a:rPr>
              <a:t>Texas-</a:t>
            </a:r>
          </a:p>
          <a:p>
            <a:pPr fontAlgn="base" rtl="0" algn="l">
              <a:spcBef>
                <a:spcPct val="0"/>
              </a:spcBef>
              <a:spcAft>
                <a:spcPct val="0"/>
              </a:spcAft>
            </a:pPr>
            <a:r>
              <a:rPr lang="en-US" sz="800">
                <a:solidFill>
                  <a:srgbClr val="0101FF"/>
                </a:solidFill>
                <a:latin typeface="Times New Roman" pitchFamily="18" charset="0"/>
              </a:rPr>
              <a:t>ÁRBITRO</a:t>
            </a:r>
          </a:p>
        </p:txBody>
      </p:sp>
      <p:sp>
        <p:nvSpPr>
          <p:cNvPr id="37897" name="Line 20"/>
          <p:cNvSpPr>
            <a:spLocks noChangeShapeType="1"/>
          </p:cNvSpPr>
          <p:nvPr/>
        </p:nvSpPr>
        <p:spPr bwMode="auto">
          <a:xfrm>
            <a:off x="1943100" y="3962400"/>
            <a:ext cx="4114800"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7898" name="Line 21"/>
          <p:cNvSpPr>
            <a:spLocks noChangeShapeType="1"/>
          </p:cNvSpPr>
          <p:nvPr/>
        </p:nvSpPr>
        <p:spPr bwMode="auto">
          <a:xfrm>
            <a:off x="1943100" y="3352800"/>
            <a:ext cx="3962400"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7899" name="Line 22"/>
          <p:cNvSpPr>
            <a:spLocks noChangeShapeType="1"/>
          </p:cNvSpPr>
          <p:nvPr/>
        </p:nvSpPr>
        <p:spPr bwMode="auto">
          <a:xfrm>
            <a:off x="2019300" y="3505200"/>
            <a:ext cx="3886200"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7900" name="Line 23"/>
          <p:cNvSpPr>
            <a:spLocks noChangeShapeType="1"/>
          </p:cNvSpPr>
          <p:nvPr/>
        </p:nvSpPr>
        <p:spPr bwMode="auto">
          <a:xfrm>
            <a:off x="2019300" y="3733800"/>
            <a:ext cx="3886200"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37901" name="Line 24"/>
          <p:cNvSpPr>
            <a:spLocks noChangeShapeType="1"/>
          </p:cNvSpPr>
          <p:nvPr/>
        </p:nvSpPr>
        <p:spPr bwMode="auto">
          <a:xfrm>
            <a:off x="2019300" y="3886200"/>
            <a:ext cx="3886200"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5"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9654B162-959C-405D-BA90-6000A2DCE876}"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20</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37903" name="Picture 10" descr="ABB1ClaimL_rgb300_10mm.tif"/>
          <p:cNvPicPr>
            <a:picLocks noChangeAspect="1"/>
          </p:cNvPicPr>
          <p:nvPr/>
        </p:nvPicPr>
        <p:blipFill>
          <a:blip r:embed="rId4" cstate="print"/>
          <a:srcRect/>
          <a:stretch>
            <a:fillRect/>
          </a:stretch>
        </p:blipFill>
        <p:spPr bwMode="auto">
          <a:xfrm>
            <a:off x="7154863" y="6434138"/>
            <a:ext cx="1719262" cy="258762"/>
          </a:xfrm>
          <a:prstGeom prst="rect">
            <a:avLst/>
          </a:prstGeom>
          <a:noFill/>
          <a:ln w="9525">
            <a:noFill/>
            <a:miter lim="800000"/>
            <a:headEnd/>
            <a:tailEnd/>
          </a:ln>
        </p:spPr>
      </p:pic>
      <p:sp>
        <p:nvSpPr>
          <p:cNvPr id="27" name="Content Placeholder 1"/>
          <p:cNvSpPr txBox="1">
            <a:spLocks/>
          </p:cNvSpPr>
          <p:nvPr/>
        </p:nvSpPr>
        <p:spPr>
          <a:xfrm>
            <a:off x="685800" y="4419600"/>
            <a:ext cx="8001000" cy="2065337"/>
          </a:xfrm>
          <a:prstGeom prst="rect">
            <a:avLst/>
          </a:prstGeom>
        </p:spPr>
        <p:txBody>
          <a:bodyPr/>
          <a:lst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0" algn="l"/>
            <a:r>
              <a:rPr lang="en-US" dirty="0" smtClean="0"/>
              <a:t>Simplex: transmisión de datos en una sola dirección (no se usa con mucha frecuencia).</a:t>
            </a:r>
          </a:p>
          <a:p>
            <a:pPr rtl="0" algn="l"/>
            <a:r>
              <a:rPr lang="en-US" dirty="0" smtClean="0"/>
              <a:t>Half Duplex: datos que se pueden transmitir en ambas direcciones, pero no al mismo tiempo.</a:t>
            </a:r>
          </a:p>
          <a:p>
            <a:pPr rtl="0" algn="l"/>
            <a:r>
              <a:rPr lang="en-US" dirty="0" smtClean="0"/>
              <a:t>Full Duplex: datos que se pueden transmitir en ambas direcciones (TX/RX) al mismo tiempo.</a:t>
            </a:r>
          </a:p>
          <a:p>
            <a:pPr rtl="0" algn="l"/>
            <a:endParaRPr lang="en-US" dirty="0"/>
          </a:p>
        </p:txBody>
      </p:sp>
    </p:spTree>
    <p:extLst>
      <p:ext uri="{BB962C8B-B14F-4D97-AF65-F5344CB8AC3E}">
        <p14:creationId xmlns:p14="http://schemas.microsoft.com/office/powerpoint/2010/main" val="2295408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rtl="0" algn="l"/>
            <a:r>
              <a:rPr lang="en-US" dirty="0" smtClean="0"/>
              <a:t>comunicación equilibrada</a:t>
            </a:r>
          </a:p>
          <a:p>
            <a:pPr lvl="1" rtl="0" algn="l"/>
            <a:r>
              <a:rPr lang="en-US" sz="1600" dirty="0" smtClean="0"/>
              <a:t>sentido</a:t>
            </a:r>
            <a:r>
              <a:rPr lang="en-US" sz="1600" dirty="0"/>
              <a:t>entre + y -</a:t>
            </a:r>
          </a:p>
          <a:p>
            <a:pPr lvl="2" rtl="0" algn="l"/>
            <a:r>
              <a:rPr lang="en-US" sz="1400" dirty="0" smtClean="0"/>
              <a:t>un, b</a:t>
            </a:r>
          </a:p>
          <a:p>
            <a:pPr lvl="2" rtl="0" algn="l"/>
            <a:r>
              <a:rPr lang="en-US" sz="1400" dirty="0" smtClean="0"/>
              <a:t>+,-</a:t>
            </a:r>
          </a:p>
          <a:p>
            <a:pPr lvl="1" rtl="0" algn="l"/>
            <a:r>
              <a:rPr lang="en-US" sz="1600" dirty="0" smtClean="0"/>
              <a:t>Capaz de conectar hasta 32 cargas.</a:t>
            </a:r>
          </a:p>
          <a:p>
            <a:pPr lvl="1" rtl="0" algn="l"/>
            <a:r>
              <a:rPr lang="en-US" sz="1600" dirty="0" smtClean="0"/>
              <a:t>Un terminal negativo</a:t>
            </a:r>
            <a:r>
              <a:rPr lang="en-US" sz="1600" dirty="0"/>
              <a:t>con respecto a B</a:t>
            </a:r>
            <a:r>
              <a:rPr lang="en-US" sz="1600" dirty="0" smtClean="0"/>
              <a:t>Terminal</a:t>
            </a:r>
            <a:endParaRPr lang="en-US" sz="1600" dirty="0"/>
          </a:p>
          <a:p>
            <a:pPr lvl="2" rtl="0" algn="l"/>
            <a:r>
              <a:rPr lang="en-US" sz="1400" dirty="0" smtClean="0"/>
              <a:t>1 o marca</a:t>
            </a:r>
          </a:p>
          <a:p>
            <a:pPr lvl="1" rtl="0" algn="l"/>
            <a:r>
              <a:rPr lang="en-US" sz="1600" dirty="0" smtClean="0"/>
              <a:t>Un terminal positivo</a:t>
            </a:r>
            <a:r>
              <a:rPr lang="en-US" sz="1600" dirty="0"/>
              <a:t>con respecto a B</a:t>
            </a:r>
            <a:r>
              <a:rPr lang="en-US" sz="1600" dirty="0" smtClean="0"/>
              <a:t>Terminal</a:t>
            </a:r>
          </a:p>
          <a:p>
            <a:pPr lvl="2" rtl="0" algn="l"/>
            <a:r>
              <a:rPr lang="en-US" sz="1400" dirty="0" smtClean="0"/>
              <a:t>0 o espacio</a:t>
            </a:r>
            <a:endParaRPr lang="en-US" sz="1400" dirty="0"/>
          </a:p>
        </p:txBody>
      </p:sp>
      <p:sp>
        <p:nvSpPr>
          <p:cNvPr id="8" name="Footer Placeholder 7"/>
          <p:cNvSpPr>
            <a:spLocks noGrp="1"/>
          </p:cNvSpPr>
          <p:nvPr>
            <p:ph type="ftr" sz="quarter" idx="10"/>
          </p:nvPr>
        </p:nvSpPr>
        <p:spPr/>
        <p:txBody>
          <a:bodyPr/>
          <a:lstStyle/>
          <a:p>
            <a:pPr rtl="0" algn="l"/>
            <a:r>
              <a:rPr lang="en-US">
                <a:solidFill>
                  <a:srgbClr val="000000"/>
                </a:solidFill>
              </a:rPr>
              <a:t>© Grupo ABB</a:t>
            </a:r>
          </a:p>
        </p:txBody>
      </p:sp>
      <p:sp>
        <p:nvSpPr>
          <p:cNvPr id="6" name="Date Placeholder 5"/>
          <p:cNvSpPr>
            <a:spLocks noGrp="1"/>
          </p:cNvSpPr>
          <p:nvPr>
            <p:ph type="dt" sz="half" idx="16"/>
          </p:nvPr>
        </p:nvSpPr>
        <p:spPr/>
        <p:txBody>
          <a:bodyPr/>
          <a:lstStyle/>
          <a:p>
            <a:fld id="{92A05CDE-2E0A-41F9-9D44-65997FC72C07}" type="datetime4">
              <a:rPr lang="en-US">
                <a:solidFill>
                  <a:srgbClr val="000000"/>
                </a:solidFill>
              </a:rPr>
              <a:pPr rtl="0" algn="l"/>
              <a:t>30 de septiembre de 2015</a:t>
            </a:fld>
            <a:endParaRPr dirty="0">
              <a:solidFill>
                <a:srgbClr val="000000"/>
              </a:solidFill>
            </a:endParaRPr>
          </a:p>
        </p:txBody>
      </p:sp>
      <p:sp>
        <p:nvSpPr>
          <p:cNvPr id="7" name="Slide Number Placeholder 6"/>
          <p:cNvSpPr>
            <a:spLocks noGrp="1"/>
          </p:cNvSpPr>
          <p:nvPr>
            <p:ph type="sldNum" sz="quarter" idx="17"/>
          </p:nvPr>
        </p:nvSpPr>
        <p:spPr/>
        <p:txBody>
          <a:bodyPr/>
          <a:lstStyle/>
          <a:p>
            <a:r>
              <a:rPr>
                <a:solidFill>
                  <a:srgbClr val="000000"/>
                </a:solidFill>
              </a:rPr>
              <a:t>| Deslizar</a:t>
            </a:r>
            <a:fld id="{CF363E95-653D-48D7-8EB0-A81FED805B5F}" type="slidenum">
              <a:rPr>
                <a:solidFill>
                  <a:srgbClr val="000000"/>
                </a:solidFill>
              </a:rPr>
              <a:pPr rtl="0" algn="l"/>
              <a:t>21</a:t>
            </a:fld>
            <a:endParaRPr dirty="0">
              <a:solidFill>
                <a:srgbClr val="000000"/>
              </a:solidFill>
            </a:endParaRPr>
          </a:p>
        </p:txBody>
      </p:sp>
      <p:sp>
        <p:nvSpPr>
          <p:cNvPr id="9" name="Title 2"/>
          <p:cNvSpPr>
            <a:spLocks noGrp="1"/>
          </p:cNvSpPr>
          <p:nvPr>
            <p:ph type="title"/>
          </p:nvPr>
        </p:nvSpPr>
        <p:spPr>
          <a:xfrm>
            <a:off x="0" y="-1"/>
            <a:ext cx="9144000" cy="1161899"/>
          </a:xfrm>
        </p:spPr>
        <p:txBody>
          <a:bodyPr/>
          <a:lstStyle/>
          <a:p>
            <a:pPr rtl="0" algn="l"/>
            <a:r>
              <a:rPr lang="en-US" dirty="0" smtClean="0"/>
              <a:t>Carga RS-485</a:t>
            </a:r>
            <a:r>
              <a:rPr lang="en-US" dirty="0"/>
              <a:t/>
            </a:r>
            <a:br>
              <a:rPr lang="en-US" dirty="0"/>
            </a:br>
            <a:endParaRPr lang="en-US" dirty="0">
              <a:solidFill>
                <a:schemeClr val="accent1"/>
              </a:solidFill>
            </a:endParaRPr>
          </a:p>
        </p:txBody>
      </p:sp>
    </p:spTree>
    <p:extLst>
      <p:ext uri="{BB962C8B-B14F-4D97-AF65-F5344CB8AC3E}">
        <p14:creationId xmlns:p14="http://schemas.microsoft.com/office/powerpoint/2010/main" val="21291557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rtl="0" algn="l"/>
            <a:r>
              <a:rPr lang="en-US" dirty="0" smtClean="0"/>
              <a:t>Un dispositivo debe ser capaz de conducir:</a:t>
            </a:r>
          </a:p>
          <a:p>
            <a:pPr lvl="1" rtl="0" algn="l"/>
            <a:r>
              <a:rPr lang="en-US" sz="1600" dirty="0" smtClean="0"/>
              <a:t>Impedancia de 60 ohmios (54 ohmios en el peor de los casos).</a:t>
            </a:r>
            <a:endParaRPr lang="en-US" sz="1600" dirty="0"/>
          </a:p>
          <a:p>
            <a:pPr rtl="0" algn="l"/>
            <a:r>
              <a:rPr lang="en-US" dirty="0" smtClean="0"/>
              <a:t>Verifique las recomendaciones del fabricante (dependiendo del cable) 1,000 pies – 4,000 pies máx.</a:t>
            </a:r>
          </a:p>
        </p:txBody>
      </p:sp>
      <p:sp>
        <p:nvSpPr>
          <p:cNvPr id="8" name="Footer Placeholder 7"/>
          <p:cNvSpPr>
            <a:spLocks noGrp="1"/>
          </p:cNvSpPr>
          <p:nvPr>
            <p:ph type="ftr" sz="quarter" idx="10"/>
          </p:nvPr>
        </p:nvSpPr>
        <p:spPr/>
        <p:txBody>
          <a:bodyPr/>
          <a:lstStyle/>
          <a:p>
            <a:pPr rtl="0" algn="l"/>
            <a:r>
              <a:rPr lang="en-US">
                <a:solidFill>
                  <a:srgbClr val="000000"/>
                </a:solidFill>
              </a:rPr>
              <a:t>© Grupo ABB</a:t>
            </a:r>
          </a:p>
        </p:txBody>
      </p:sp>
      <p:sp>
        <p:nvSpPr>
          <p:cNvPr id="6" name="Date Placeholder 5"/>
          <p:cNvSpPr>
            <a:spLocks noGrp="1"/>
          </p:cNvSpPr>
          <p:nvPr>
            <p:ph type="dt" sz="half" idx="16"/>
          </p:nvPr>
        </p:nvSpPr>
        <p:spPr/>
        <p:txBody>
          <a:bodyPr/>
          <a:lstStyle/>
          <a:p>
            <a:fld id="{92A05CDE-2E0A-41F9-9D44-65997FC72C07}" type="datetime4">
              <a:rPr lang="en-US">
                <a:solidFill>
                  <a:srgbClr val="000000"/>
                </a:solidFill>
              </a:rPr>
              <a:pPr rtl="0" algn="l"/>
              <a:t>30 de septiembre de 2015</a:t>
            </a:fld>
            <a:endParaRPr dirty="0">
              <a:solidFill>
                <a:srgbClr val="000000"/>
              </a:solidFill>
            </a:endParaRPr>
          </a:p>
        </p:txBody>
      </p:sp>
      <p:sp>
        <p:nvSpPr>
          <p:cNvPr id="7" name="Slide Number Placeholder 6"/>
          <p:cNvSpPr>
            <a:spLocks noGrp="1"/>
          </p:cNvSpPr>
          <p:nvPr>
            <p:ph type="sldNum" sz="quarter" idx="17"/>
          </p:nvPr>
        </p:nvSpPr>
        <p:spPr/>
        <p:txBody>
          <a:bodyPr/>
          <a:lstStyle/>
          <a:p>
            <a:r>
              <a:rPr>
                <a:solidFill>
                  <a:srgbClr val="000000"/>
                </a:solidFill>
              </a:rPr>
              <a:t>| Deslizar</a:t>
            </a:r>
            <a:fld id="{CF363E95-653D-48D7-8EB0-A81FED805B5F}" type="slidenum">
              <a:rPr>
                <a:solidFill>
                  <a:srgbClr val="000000"/>
                </a:solidFill>
              </a:rPr>
              <a:pPr rtl="0" algn="l"/>
              <a:t>22</a:t>
            </a:fld>
            <a:endParaRPr dirty="0">
              <a:solidFill>
                <a:srgbClr val="000000"/>
              </a:solidFill>
            </a:endParaRPr>
          </a:p>
        </p:txBody>
      </p:sp>
      <p:sp>
        <p:nvSpPr>
          <p:cNvPr id="9" name="Title 2"/>
          <p:cNvSpPr>
            <a:spLocks noGrp="1"/>
          </p:cNvSpPr>
          <p:nvPr>
            <p:ph type="title"/>
          </p:nvPr>
        </p:nvSpPr>
        <p:spPr>
          <a:xfrm>
            <a:off x="0" y="-1"/>
            <a:ext cx="9144000" cy="1161899"/>
          </a:xfrm>
        </p:spPr>
        <p:txBody>
          <a:bodyPr/>
          <a:lstStyle/>
          <a:p>
            <a:pPr rtl="0" algn="l"/>
            <a:r>
              <a:rPr lang="en-US" dirty="0" smtClean="0"/>
              <a:t>Carga RS-485</a:t>
            </a:r>
            <a:r>
              <a:rPr lang="en-US" dirty="0"/>
              <a:t/>
            </a:r>
            <a:br>
              <a:rPr lang="en-US" dirty="0"/>
            </a:br>
            <a:endParaRPr lang="en-US" dirty="0">
              <a:solidFill>
                <a:schemeClr val="accent1"/>
              </a:solidFill>
            </a:endParaRPr>
          </a:p>
        </p:txBody>
      </p:sp>
    </p:spTree>
    <p:extLst>
      <p:ext uri="{BB962C8B-B14F-4D97-AF65-F5344CB8AC3E}">
        <p14:creationId xmlns:p14="http://schemas.microsoft.com/office/powerpoint/2010/main" val="36655991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7" name="Rectangle 3"/>
          <p:cNvSpPr>
            <a:spLocks noChangeArrowheads="1"/>
          </p:cNvSpPr>
          <p:nvPr/>
        </p:nvSpPr>
        <p:spPr bwMode="auto">
          <a:xfrm>
            <a:off x="685800" y="3606800"/>
            <a:ext cx="7772400" cy="3098800"/>
          </a:xfrm>
          <a:prstGeom prst="rect">
            <a:avLst/>
          </a:prstGeom>
          <a:noFill/>
          <a:ln w="9525">
            <a:noFill/>
            <a:miter lim="800000"/>
            <a:headEnd/>
            <a:tailEnd/>
          </a:ln>
        </p:spPr>
        <p:txBody>
          <a:bodyPr/>
          <a:lstStyle/>
          <a:p>
            <a:pPr marL="342900"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dirty="0">
                <a:latin typeface="Arial" panose="020B0604020202020204" pitchFamily="34" charset="0"/>
                <a:cs typeface="Arial" panose="020B0604020202020204" pitchFamily="34" charset="0"/>
              </a:rPr>
              <a:t>Aislamiento electrónico</a:t>
            </a:r>
          </a:p>
          <a:p>
            <a:pPr marL="742950" lvl="1" indent="-285750" eaLnBrk="0" fontAlgn="base" hangingPunct="0" rtl="0" algn="l">
              <a:spcBef>
                <a:spcPct val="20000"/>
              </a:spcBef>
              <a:spcAft>
                <a:spcPct val="0"/>
              </a:spcAft>
              <a:buClr>
                <a:schemeClr val="tx2"/>
              </a:buClr>
              <a:buSzPct val="70000"/>
              <a:buFont typeface="Wingdings" panose="05000000000000000000" pitchFamily="2" charset="2"/>
              <a:buChar char="§"/>
            </a:pPr>
            <a:r>
              <a:rPr lang="en-US" sz="1600" dirty="0">
                <a:latin typeface="Arial" panose="020B0604020202020204" pitchFamily="34" charset="0"/>
                <a:cs typeface="Arial" panose="020B0604020202020204" pitchFamily="34" charset="0"/>
              </a:rPr>
              <a:t>Componentes internos que comparten la misma tierra. Aislamiento de ruido limitado al del circuito integrado. (Aislamiento = varios voltios)</a:t>
            </a:r>
          </a:p>
          <a:p>
            <a:pPr marL="342900"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dirty="0" err="1">
                <a:latin typeface="Arial" panose="020B0604020202020204" pitchFamily="34" charset="0"/>
                <a:cs typeface="Arial" panose="020B0604020202020204" pitchFamily="34" charset="0"/>
              </a:rPr>
              <a:t>opto</a:t>
            </a:r>
            <a:r>
              <a:rPr lang="en-US" dirty="0">
                <a:latin typeface="Arial" panose="020B0604020202020204" pitchFamily="34" charset="0"/>
                <a:cs typeface="Arial" panose="020B0604020202020204" pitchFamily="34" charset="0"/>
              </a:rPr>
              <a:t>-Aislamiento</a:t>
            </a:r>
          </a:p>
          <a:p>
            <a:pPr marL="742950" lvl="1" indent="-285750" eaLnBrk="0" fontAlgn="base" hangingPunct="0" rtl="0" algn="l">
              <a:spcBef>
                <a:spcPct val="20000"/>
              </a:spcBef>
              <a:spcAft>
                <a:spcPct val="0"/>
              </a:spcAft>
              <a:buClr>
                <a:schemeClr val="tx2"/>
              </a:buClr>
              <a:buSzPct val="70000"/>
              <a:buFont typeface="Wingdings" panose="05000000000000000000" pitchFamily="2" charset="2"/>
              <a:buChar char="§"/>
            </a:pPr>
            <a:r>
              <a:rPr lang="en-US" sz="1600" dirty="0">
                <a:latin typeface="Arial" panose="020B0604020202020204" pitchFamily="34" charset="0"/>
                <a:cs typeface="Arial" panose="020B0604020202020204" pitchFamily="34" charset="0"/>
              </a:rPr>
              <a:t>Circuito de aislamiento óptico interno. Aísla los terrenos de</a:t>
            </a:r>
            <a:r>
              <a:rPr lang="en-US" sz="1600" dirty="0" smtClean="0">
                <a:latin typeface="Arial" panose="020B0604020202020204" pitchFamily="34" charset="0"/>
                <a:cs typeface="Arial" panose="020B0604020202020204" pitchFamily="34" charset="0"/>
              </a:rPr>
              <a:t>componentes (aislamiento</a:t>
            </a:r>
            <a:r>
              <a:rPr lang="en-US" sz="1600" dirty="0">
                <a:latin typeface="Arial" panose="020B0604020202020204" pitchFamily="34" charset="0"/>
                <a:cs typeface="Arial" panose="020B0604020202020204" pitchFamily="34" charset="0"/>
              </a:rPr>
              <a:t>= varios KV</a:t>
            </a:r>
            <a:r>
              <a:rPr lang="en-US"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p:txBody>
      </p:sp>
      <p:grpSp>
        <p:nvGrpSpPr>
          <p:cNvPr id="41988" name="Group 4"/>
          <p:cNvGrpSpPr>
            <a:grpSpLocks/>
          </p:cNvGrpSpPr>
          <p:nvPr/>
        </p:nvGrpSpPr>
        <p:grpSpPr bwMode="auto">
          <a:xfrm>
            <a:off x="439738" y="838200"/>
            <a:ext cx="3749675" cy="2324101"/>
            <a:chOff x="278" y="696"/>
            <a:chExt cx="2362" cy="1464"/>
          </a:xfrm>
        </p:grpSpPr>
        <p:sp>
          <p:nvSpPr>
            <p:cNvPr id="42005" name="Line 5"/>
            <p:cNvSpPr>
              <a:spLocks noChangeShapeType="1"/>
            </p:cNvSpPr>
            <p:nvPr/>
          </p:nvSpPr>
          <p:spPr bwMode="auto">
            <a:xfrm>
              <a:off x="2640" y="960"/>
              <a:ext cx="0" cy="120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06" name="AutoShape 6"/>
            <p:cNvSpPr>
              <a:spLocks noChangeArrowheads="1"/>
            </p:cNvSpPr>
            <p:nvPr/>
          </p:nvSpPr>
          <p:spPr bwMode="auto">
            <a:xfrm rot="5400000">
              <a:off x="1032" y="1416"/>
              <a:ext cx="432" cy="288"/>
            </a:xfrm>
            <a:prstGeom prst="triangle">
              <a:avLst>
                <a:gd name="adj" fmla="val 49866"/>
              </a:avLst>
            </a:prstGeom>
            <a:solidFill>
              <a:schemeClr val="accent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07" name="Line 7"/>
            <p:cNvSpPr>
              <a:spLocks noChangeShapeType="1"/>
            </p:cNvSpPr>
            <p:nvPr/>
          </p:nvSpPr>
          <p:spPr bwMode="auto">
            <a:xfrm>
              <a:off x="1248" y="816"/>
              <a:ext cx="0" cy="576"/>
            </a:xfrm>
            <a:prstGeom prst="line">
              <a:avLst/>
            </a:prstGeom>
            <a:noFill/>
            <a:ln w="9525">
              <a:solidFill>
                <a:schemeClr val="tx1"/>
              </a:solidFill>
              <a:prstDash val="dash"/>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2008" name="Group 8"/>
            <p:cNvGrpSpPr>
              <a:grpSpLocks/>
            </p:cNvGrpSpPr>
            <p:nvPr/>
          </p:nvGrpSpPr>
          <p:grpSpPr bwMode="auto">
            <a:xfrm>
              <a:off x="1200" y="1632"/>
              <a:ext cx="144" cy="336"/>
              <a:chOff x="1248" y="1584"/>
              <a:chExt cx="288" cy="720"/>
            </a:xfrm>
          </p:grpSpPr>
          <p:sp>
            <p:nvSpPr>
              <p:cNvPr id="42014" name="Line 9"/>
              <p:cNvSpPr>
                <a:spLocks noChangeShapeType="1"/>
              </p:cNvSpPr>
              <p:nvPr/>
            </p:nvSpPr>
            <p:spPr bwMode="auto">
              <a:xfrm>
                <a:off x="1392" y="1584"/>
                <a:ext cx="0" cy="576"/>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15" name="Line 10"/>
              <p:cNvSpPr>
                <a:spLocks noChangeShapeType="1"/>
              </p:cNvSpPr>
              <p:nvPr/>
            </p:nvSpPr>
            <p:spPr bwMode="auto">
              <a:xfrm>
                <a:off x="1248" y="2160"/>
                <a:ext cx="288"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16" name="Line 11"/>
              <p:cNvSpPr>
                <a:spLocks noChangeShapeType="1"/>
              </p:cNvSpPr>
              <p:nvPr/>
            </p:nvSpPr>
            <p:spPr bwMode="auto">
              <a:xfrm>
                <a:off x="1296" y="2208"/>
                <a:ext cx="192"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17" name="Line 12"/>
              <p:cNvSpPr>
                <a:spLocks noChangeShapeType="1"/>
              </p:cNvSpPr>
              <p:nvPr/>
            </p:nvSpPr>
            <p:spPr bwMode="auto">
              <a:xfrm>
                <a:off x="1344" y="2256"/>
                <a:ext cx="96"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18" name="Line 13"/>
              <p:cNvSpPr>
                <a:spLocks noChangeShapeType="1"/>
              </p:cNvSpPr>
              <p:nvPr/>
            </p:nvSpPr>
            <p:spPr bwMode="auto">
              <a:xfrm>
                <a:off x="1392" y="2304"/>
                <a:ext cx="0"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19" name="Line 14"/>
              <p:cNvSpPr>
                <a:spLocks noChangeShapeType="1"/>
              </p:cNvSpPr>
              <p:nvPr/>
            </p:nvSpPr>
            <p:spPr bwMode="auto">
              <a:xfrm>
                <a:off x="1392" y="2304"/>
                <a:ext cx="0"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2009" name="Text Box 15"/>
            <p:cNvSpPr txBox="1">
              <a:spLocks noChangeArrowheads="1"/>
            </p:cNvSpPr>
            <p:nvPr/>
          </p:nvSpPr>
          <p:spPr bwMode="auto">
            <a:xfrm>
              <a:off x="278" y="696"/>
              <a:ext cx="547" cy="36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Interno</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al DEI</a:t>
              </a:r>
            </a:p>
          </p:txBody>
        </p:sp>
        <p:sp>
          <p:nvSpPr>
            <p:cNvPr id="42010" name="Text Box 16"/>
            <p:cNvSpPr txBox="1">
              <a:spLocks noChangeArrowheads="1"/>
            </p:cNvSpPr>
            <p:nvPr/>
          </p:nvSpPr>
          <p:spPr bwMode="auto">
            <a:xfrm>
              <a:off x="1334" y="696"/>
              <a:ext cx="590" cy="36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Externo</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al DEI</a:t>
              </a:r>
            </a:p>
          </p:txBody>
        </p:sp>
        <p:sp>
          <p:nvSpPr>
            <p:cNvPr id="42011" name="Line 17"/>
            <p:cNvSpPr>
              <a:spLocks noChangeShapeType="1"/>
            </p:cNvSpPr>
            <p:nvPr/>
          </p:nvSpPr>
          <p:spPr bwMode="auto">
            <a:xfrm>
              <a:off x="336" y="1561"/>
              <a:ext cx="768"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12" name="Line 18"/>
            <p:cNvSpPr>
              <a:spLocks noChangeShapeType="1"/>
            </p:cNvSpPr>
            <p:nvPr/>
          </p:nvSpPr>
          <p:spPr bwMode="auto">
            <a:xfrm>
              <a:off x="1401" y="1552"/>
              <a:ext cx="1008"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13" name="Text Box 19"/>
            <p:cNvSpPr txBox="1">
              <a:spLocks noChangeArrowheads="1"/>
            </p:cNvSpPr>
            <p:nvPr/>
          </p:nvSpPr>
          <p:spPr bwMode="auto">
            <a:xfrm>
              <a:off x="1392" y="1584"/>
              <a:ext cx="1222" cy="523"/>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Interno y</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Referencia externa</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mismo</a:t>
              </a:r>
              <a:r>
                <a:rPr lang="en-US" sz="1600" dirty="0" smtClean="0">
                  <a:latin typeface="Arial" panose="020B0604020202020204" pitchFamily="34" charset="0"/>
                  <a:cs typeface="Arial" panose="020B0604020202020204" pitchFamily="34" charset="0"/>
                </a:rPr>
                <a:t>tierra</a:t>
              </a:r>
              <a:endParaRPr lang="en-US" sz="1600" dirty="0">
                <a:latin typeface="Arial" panose="020B0604020202020204" pitchFamily="34" charset="0"/>
                <a:cs typeface="Arial" panose="020B0604020202020204" pitchFamily="34" charset="0"/>
              </a:endParaRPr>
            </a:p>
          </p:txBody>
        </p:sp>
      </p:grpSp>
      <p:grpSp>
        <p:nvGrpSpPr>
          <p:cNvPr id="41989" name="Group 20"/>
          <p:cNvGrpSpPr>
            <a:grpSpLocks/>
          </p:cNvGrpSpPr>
          <p:nvPr/>
        </p:nvGrpSpPr>
        <p:grpSpPr bwMode="auto">
          <a:xfrm>
            <a:off x="5392738" y="1676400"/>
            <a:ext cx="1752600" cy="1676400"/>
            <a:chOff x="3408" y="864"/>
            <a:chExt cx="1296" cy="1248"/>
          </a:xfrm>
        </p:grpSpPr>
        <p:sp>
          <p:nvSpPr>
            <p:cNvPr id="41994" name="Rectangle 21"/>
            <p:cNvSpPr>
              <a:spLocks noChangeArrowheads="1"/>
            </p:cNvSpPr>
            <p:nvPr/>
          </p:nvSpPr>
          <p:spPr bwMode="auto">
            <a:xfrm>
              <a:off x="3600" y="1056"/>
              <a:ext cx="912" cy="864"/>
            </a:xfrm>
            <a:prstGeom prst="rect">
              <a:avLst/>
            </a:prstGeom>
            <a:noFill/>
            <a:ln w="9525">
              <a:solidFill>
                <a:schemeClr val="tx1"/>
              </a:solidFill>
              <a:prstDash val="dash"/>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1995" name="AutoShape 22"/>
            <p:cNvSpPr>
              <a:spLocks noChangeArrowheads="1"/>
            </p:cNvSpPr>
            <p:nvPr/>
          </p:nvSpPr>
          <p:spPr bwMode="auto">
            <a:xfrm rot="10800000">
              <a:off x="3792" y="1248"/>
              <a:ext cx="192" cy="240"/>
            </a:xfrm>
            <a:prstGeom prst="triangle">
              <a:avLst>
                <a:gd name="adj" fmla="val 50000"/>
              </a:avLst>
            </a:prstGeom>
            <a:no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1996" name="Line 23"/>
            <p:cNvSpPr>
              <a:spLocks noChangeShapeType="1"/>
            </p:cNvSpPr>
            <p:nvPr/>
          </p:nvSpPr>
          <p:spPr bwMode="auto">
            <a:xfrm>
              <a:off x="3744" y="1488"/>
              <a:ext cx="288"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1997" name="Freeform 24"/>
            <p:cNvSpPr>
              <a:spLocks/>
            </p:cNvSpPr>
            <p:nvPr/>
          </p:nvSpPr>
          <p:spPr bwMode="auto">
            <a:xfrm>
              <a:off x="3504" y="1488"/>
              <a:ext cx="384" cy="624"/>
            </a:xfrm>
            <a:custGeom>
              <a:avLst/>
              <a:gdLst>
                <a:gd name="T0" fmla="*/ 384 w 384"/>
                <a:gd name="T1" fmla="*/ 0 h 624"/>
                <a:gd name="T2" fmla="*/ 384 w 384"/>
                <a:gd name="T3" fmla="*/ 288 h 624"/>
                <a:gd name="T4" fmla="*/ 0 w 384"/>
                <a:gd name="T5" fmla="*/ 624 h 624"/>
                <a:gd name="T6" fmla="*/ 0 60000 65536"/>
                <a:gd name="T7" fmla="*/ 0 60000 65536"/>
                <a:gd name="T8" fmla="*/ 0 60000 65536"/>
                <a:gd name="T9" fmla="*/ 0 w 384"/>
                <a:gd name="T10" fmla="*/ 0 h 624"/>
                <a:gd name="T11" fmla="*/ 384 w 384"/>
                <a:gd name="T12" fmla="*/ 624 h 624"/>
              </a:gdLst>
              <a:ahLst/>
              <a:cxnLst>
                <a:cxn ang="T6">
                  <a:pos x="T0" y="T1"/>
                </a:cxn>
                <a:cxn ang="T7">
                  <a:pos x="T2" y="T3"/>
                </a:cxn>
                <a:cxn ang="T8">
                  <a:pos x="T4" y="T5"/>
                </a:cxn>
              </a:cxnLst>
              <a:rect l="T9" t="T10" r="T11" b="T12"/>
              <a:pathLst>
                <a:path w="384" h="624">
                  <a:moveTo>
                    <a:pt x="384" y="0"/>
                  </a:moveTo>
                  <a:lnTo>
                    <a:pt x="384" y="288"/>
                  </a:lnTo>
                  <a:lnTo>
                    <a:pt x="0" y="624"/>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1998" name="Freeform 25"/>
            <p:cNvSpPr>
              <a:spLocks/>
            </p:cNvSpPr>
            <p:nvPr/>
          </p:nvSpPr>
          <p:spPr bwMode="auto">
            <a:xfrm>
              <a:off x="3408" y="864"/>
              <a:ext cx="480" cy="384"/>
            </a:xfrm>
            <a:custGeom>
              <a:avLst/>
              <a:gdLst>
                <a:gd name="T0" fmla="*/ 480 w 480"/>
                <a:gd name="T1" fmla="*/ 384 h 384"/>
                <a:gd name="T2" fmla="*/ 480 w 480"/>
                <a:gd name="T3" fmla="*/ 240 h 384"/>
                <a:gd name="T4" fmla="*/ 0 w 480"/>
                <a:gd name="T5" fmla="*/ 0 h 384"/>
                <a:gd name="T6" fmla="*/ 0 60000 65536"/>
                <a:gd name="T7" fmla="*/ 0 60000 65536"/>
                <a:gd name="T8" fmla="*/ 0 60000 65536"/>
                <a:gd name="T9" fmla="*/ 0 w 480"/>
                <a:gd name="T10" fmla="*/ 0 h 384"/>
                <a:gd name="T11" fmla="*/ 480 w 480"/>
                <a:gd name="T12" fmla="*/ 384 h 384"/>
              </a:gdLst>
              <a:ahLst/>
              <a:cxnLst>
                <a:cxn ang="T6">
                  <a:pos x="T0" y="T1"/>
                </a:cxn>
                <a:cxn ang="T7">
                  <a:pos x="T2" y="T3"/>
                </a:cxn>
                <a:cxn ang="T8">
                  <a:pos x="T4" y="T5"/>
                </a:cxn>
              </a:cxnLst>
              <a:rect l="T9" t="T10" r="T11" b="T12"/>
              <a:pathLst>
                <a:path w="480" h="384">
                  <a:moveTo>
                    <a:pt x="480" y="384"/>
                  </a:moveTo>
                  <a:lnTo>
                    <a:pt x="480" y="24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1999" name="Line 26"/>
            <p:cNvSpPr>
              <a:spLocks noChangeShapeType="1"/>
            </p:cNvSpPr>
            <p:nvPr/>
          </p:nvSpPr>
          <p:spPr bwMode="auto">
            <a:xfrm flipV="1">
              <a:off x="3984" y="1248"/>
              <a:ext cx="192" cy="96"/>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00" name="Line 27"/>
            <p:cNvSpPr>
              <a:spLocks noChangeShapeType="1"/>
            </p:cNvSpPr>
            <p:nvPr/>
          </p:nvSpPr>
          <p:spPr bwMode="auto">
            <a:xfrm flipV="1">
              <a:off x="4032" y="1344"/>
              <a:ext cx="192" cy="96"/>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01" name="Line 28"/>
            <p:cNvSpPr>
              <a:spLocks noChangeShapeType="1"/>
            </p:cNvSpPr>
            <p:nvPr/>
          </p:nvSpPr>
          <p:spPr bwMode="auto">
            <a:xfrm>
              <a:off x="4272" y="1200"/>
              <a:ext cx="0" cy="336"/>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02" name="Line 29"/>
            <p:cNvSpPr>
              <a:spLocks noChangeShapeType="1"/>
            </p:cNvSpPr>
            <p:nvPr/>
          </p:nvSpPr>
          <p:spPr bwMode="auto">
            <a:xfrm>
              <a:off x="4272" y="1440"/>
              <a:ext cx="96" cy="144"/>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03" name="Freeform 30"/>
            <p:cNvSpPr>
              <a:spLocks/>
            </p:cNvSpPr>
            <p:nvPr/>
          </p:nvSpPr>
          <p:spPr bwMode="auto">
            <a:xfrm>
              <a:off x="4272" y="864"/>
              <a:ext cx="432" cy="384"/>
            </a:xfrm>
            <a:custGeom>
              <a:avLst/>
              <a:gdLst>
                <a:gd name="T0" fmla="*/ 0 w 432"/>
                <a:gd name="T1" fmla="*/ 384 h 384"/>
                <a:gd name="T2" fmla="*/ 144 w 432"/>
                <a:gd name="T3" fmla="*/ 288 h 384"/>
                <a:gd name="T4" fmla="*/ 144 w 432"/>
                <a:gd name="T5" fmla="*/ 144 h 384"/>
                <a:gd name="T6" fmla="*/ 432 w 432"/>
                <a:gd name="T7" fmla="*/ 0 h 384"/>
                <a:gd name="T8" fmla="*/ 0 60000 65536"/>
                <a:gd name="T9" fmla="*/ 0 60000 65536"/>
                <a:gd name="T10" fmla="*/ 0 60000 65536"/>
                <a:gd name="T11" fmla="*/ 0 60000 65536"/>
                <a:gd name="T12" fmla="*/ 0 w 432"/>
                <a:gd name="T13" fmla="*/ 0 h 384"/>
                <a:gd name="T14" fmla="*/ 432 w 432"/>
                <a:gd name="T15" fmla="*/ 384 h 384"/>
              </a:gdLst>
              <a:ahLst/>
              <a:cxnLst>
                <a:cxn ang="T8">
                  <a:pos x="T0" y="T1"/>
                </a:cxn>
                <a:cxn ang="T9">
                  <a:pos x="T2" y="T3"/>
                </a:cxn>
                <a:cxn ang="T10">
                  <a:pos x="T4" y="T5"/>
                </a:cxn>
                <a:cxn ang="T11">
                  <a:pos x="T6" y="T7"/>
                </a:cxn>
              </a:cxnLst>
              <a:rect l="T12" t="T13" r="T14" b="T15"/>
              <a:pathLst>
                <a:path w="432" h="384">
                  <a:moveTo>
                    <a:pt x="0" y="384"/>
                  </a:moveTo>
                  <a:lnTo>
                    <a:pt x="144" y="288"/>
                  </a:lnTo>
                  <a:lnTo>
                    <a:pt x="144" y="144"/>
                  </a:lnTo>
                  <a:lnTo>
                    <a:pt x="432"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2004" name="Freeform 31"/>
            <p:cNvSpPr>
              <a:spLocks/>
            </p:cNvSpPr>
            <p:nvPr/>
          </p:nvSpPr>
          <p:spPr bwMode="auto">
            <a:xfrm>
              <a:off x="4368" y="1584"/>
              <a:ext cx="288" cy="528"/>
            </a:xfrm>
            <a:custGeom>
              <a:avLst/>
              <a:gdLst>
                <a:gd name="T0" fmla="*/ 0 w 288"/>
                <a:gd name="T1" fmla="*/ 0 h 528"/>
                <a:gd name="T2" fmla="*/ 0 w 288"/>
                <a:gd name="T3" fmla="*/ 288 h 528"/>
                <a:gd name="T4" fmla="*/ 288 w 288"/>
                <a:gd name="T5" fmla="*/ 528 h 528"/>
                <a:gd name="T6" fmla="*/ 0 60000 65536"/>
                <a:gd name="T7" fmla="*/ 0 60000 65536"/>
                <a:gd name="T8" fmla="*/ 0 60000 65536"/>
                <a:gd name="T9" fmla="*/ 0 w 288"/>
                <a:gd name="T10" fmla="*/ 0 h 528"/>
                <a:gd name="T11" fmla="*/ 288 w 288"/>
                <a:gd name="T12" fmla="*/ 528 h 528"/>
              </a:gdLst>
              <a:ahLst/>
              <a:cxnLst>
                <a:cxn ang="T6">
                  <a:pos x="T0" y="T1"/>
                </a:cxn>
                <a:cxn ang="T7">
                  <a:pos x="T2" y="T3"/>
                </a:cxn>
                <a:cxn ang="T8">
                  <a:pos x="T4" y="T5"/>
                </a:cxn>
              </a:cxnLst>
              <a:rect l="T9" t="T10" r="T11" b="T12"/>
              <a:pathLst>
                <a:path w="288" h="528">
                  <a:moveTo>
                    <a:pt x="0" y="0"/>
                  </a:moveTo>
                  <a:lnTo>
                    <a:pt x="0" y="288"/>
                  </a:lnTo>
                  <a:lnTo>
                    <a:pt x="288" y="528"/>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1990" name="Text Box 32"/>
          <p:cNvSpPr txBox="1">
            <a:spLocks noChangeArrowheads="1"/>
          </p:cNvSpPr>
          <p:nvPr/>
        </p:nvSpPr>
        <p:spPr bwMode="auto">
          <a:xfrm>
            <a:off x="4310063" y="1562100"/>
            <a:ext cx="1154483" cy="1323439"/>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Interno</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artefacto explosivo improvisado</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C</a:t>
            </a:r>
            <a:r>
              <a:rPr lang="en-US" sz="1600" dirty="0" smtClean="0">
                <a:latin typeface="Arial" panose="020B0604020202020204" pitchFamily="34" charset="0"/>
                <a:cs typeface="Arial" panose="020B0604020202020204" pitchFamily="34" charset="0"/>
              </a:rPr>
              <a:t>circuito</a:t>
            </a:r>
            <a:endParaRPr lang="en-US" sz="1600" dirty="0">
              <a:latin typeface="Arial" panose="020B0604020202020204" pitchFamily="34" charset="0"/>
              <a:cs typeface="Arial" panose="020B0604020202020204" pitchFamily="34" charset="0"/>
            </a:endParaRP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referencias</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d</a:t>
            </a:r>
            <a:r>
              <a:rPr lang="en-US" sz="1600" dirty="0" smtClean="0">
                <a:latin typeface="Arial" panose="020B0604020202020204" pitchFamily="34" charset="0"/>
                <a:cs typeface="Arial" panose="020B0604020202020204" pitchFamily="34" charset="0"/>
              </a:rPr>
              <a:t>yodo</a:t>
            </a:r>
            <a:endParaRPr lang="en-US" sz="1600" dirty="0">
              <a:latin typeface="Arial" panose="020B0604020202020204" pitchFamily="34" charset="0"/>
              <a:cs typeface="Arial" panose="020B0604020202020204" pitchFamily="34" charset="0"/>
            </a:endParaRPr>
          </a:p>
        </p:txBody>
      </p:sp>
      <p:sp>
        <p:nvSpPr>
          <p:cNvPr id="41991" name="Text Box 33"/>
          <p:cNvSpPr txBox="1">
            <a:spLocks noChangeArrowheads="1"/>
          </p:cNvSpPr>
          <p:nvPr/>
        </p:nvSpPr>
        <p:spPr bwMode="auto">
          <a:xfrm>
            <a:off x="7281863" y="1562100"/>
            <a:ext cx="1816523" cy="156966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Externo</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Mundo</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Actual/</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Voltaje</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vía aislada</a:t>
            </a:r>
          </a:p>
          <a:p>
            <a:pPr eaLnBrk="0" fontAlgn="base" hangingPunct="0" rtl="0" algn="l">
              <a:spcBef>
                <a:spcPct val="0"/>
              </a:spcBef>
              <a:spcAft>
                <a:spcPct val="0"/>
              </a:spcAft>
            </a:pPr>
            <a:r>
              <a:rPr lang="en-US" sz="1600" dirty="0" err="1">
                <a:latin typeface="Arial" panose="020B0604020202020204" pitchFamily="34" charset="0"/>
                <a:cs typeface="Arial" panose="020B0604020202020204" pitchFamily="34" charset="0"/>
              </a:rPr>
              <a:t>opto</a:t>
            </a:r>
            <a:r>
              <a:rPr lang="en-US" sz="1600" dirty="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Electrónica</a:t>
            </a:r>
            <a:endParaRPr lang="en-US" sz="1600" dirty="0">
              <a:latin typeface="Arial" panose="020B0604020202020204" pitchFamily="34" charset="0"/>
              <a:cs typeface="Arial" panose="020B0604020202020204" pitchFamily="34" charset="0"/>
            </a:endParaRPr>
          </a:p>
        </p:txBody>
      </p:sp>
      <p:sp>
        <p:nvSpPr>
          <p:cNvPr id="34"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7717DD05-3B3E-4ECE-AB93-B41B83A30EA3}"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23</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41993" name="Picture 10" descr="ABB1ClaimL_rgb300_10mm.tif"/>
          <p:cNvPicPr>
            <a:picLocks noChangeAspect="1"/>
          </p:cNvPicPr>
          <p:nvPr/>
        </p:nvPicPr>
        <p:blipFill>
          <a:blip r:embed="rId2" cstate="print"/>
          <a:srcRect/>
          <a:stretch>
            <a:fillRect/>
          </a:stretch>
        </p:blipFill>
        <p:spPr bwMode="auto">
          <a:xfrm>
            <a:off x="7154863" y="6434138"/>
            <a:ext cx="1719262" cy="258762"/>
          </a:xfrm>
          <a:prstGeom prst="rect">
            <a:avLst/>
          </a:prstGeom>
          <a:noFill/>
          <a:ln w="9525">
            <a:noFill/>
            <a:miter lim="800000"/>
            <a:headEnd/>
            <a:tailEnd/>
          </a:ln>
        </p:spPr>
      </p:pic>
      <p:sp>
        <p:nvSpPr>
          <p:cNvPr id="2" name="Title 1"/>
          <p:cNvSpPr>
            <a:spLocks noGrp="1"/>
          </p:cNvSpPr>
          <p:nvPr>
            <p:ph type="title"/>
          </p:nvPr>
        </p:nvSpPr>
        <p:spPr/>
        <p:txBody>
          <a:bodyPr/>
          <a:lstStyle/>
          <a:p>
            <a:pPr rtl="0" algn="l"/>
            <a:r>
              <a:rPr lang="en-US" dirty="0" smtClean="0"/>
              <a:t>Aislamiento RS-485</a:t>
            </a:r>
            <a:endParaRPr lang="en-US" dirty="0"/>
          </a:p>
        </p:txBody>
      </p:sp>
    </p:spTree>
    <p:extLst>
      <p:ext uri="{BB962C8B-B14F-4D97-AF65-F5344CB8AC3E}">
        <p14:creationId xmlns:p14="http://schemas.microsoft.com/office/powerpoint/2010/main" val="3293533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a:bodyPr>
          <a:lstStyle/>
          <a:p>
            <a:pPr rtl="0" algn="l"/>
            <a:r>
              <a:rPr lang="en-US" dirty="0" smtClean="0"/>
              <a:t>Se recomienda que un escudo se termine en un punto.</a:t>
            </a:r>
          </a:p>
          <a:p>
            <a:pPr rtl="0" algn="l"/>
            <a:r>
              <a:rPr lang="en-US" dirty="0" smtClean="0"/>
              <a:t>Algunos relés tienen puertos aislados. Esto puede requerir un conductor de TIERRA separado que interconecte cada nodo en el cable.</a:t>
            </a:r>
          </a:p>
          <a:p>
            <a:pPr rtl="0" algn="l"/>
            <a:r>
              <a:rPr lang="en-US" dirty="0" smtClean="0"/>
              <a:t>EIA RS-485</a:t>
            </a:r>
            <a:r>
              <a:rPr lang="en-US" dirty="0"/>
              <a:t>Estados de especificaciones:</a:t>
            </a:r>
            <a:r>
              <a:rPr lang="en-US" dirty="0" smtClean="0"/>
              <a:t>"Él</a:t>
            </a:r>
            <a:r>
              <a:rPr lang="en-US" dirty="0"/>
              <a:t>la referencia del circuito puede ser establecida por un tercer conector que conecta los cables comunes del equipo O puede ser proporcionada por conexiones en cada equipo que usa a una referencia de tierra</a:t>
            </a:r>
            <a:r>
              <a:rPr lang="en-US" dirty="0" smtClean="0"/>
              <a:t>.”</a:t>
            </a:r>
          </a:p>
        </p:txBody>
      </p:sp>
      <p:sp>
        <p:nvSpPr>
          <p:cNvPr id="8" name="Date Placeholder 7"/>
          <p:cNvSpPr>
            <a:spLocks noGrp="1"/>
          </p:cNvSpPr>
          <p:nvPr>
            <p:ph type="dt" sz="half" idx="12"/>
          </p:nvPr>
        </p:nvSpPr>
        <p:spPr/>
        <p:txBody>
          <a:bodyPr/>
          <a:lstStyle/>
          <a:p>
            <a:fld id="{A576BB43-AEB7-4D88-ACE2-94E4C92A507B}" type="datetime4">
              <a:rPr lang="en-US" smtClean="0"/>
              <a:pPr rtl="0" algn="l"/>
              <a:t>30 de septiembre de 2015</a:t>
            </a:fld>
            <a:endParaRPr lang="de-DE" dirty="0"/>
          </a:p>
        </p:txBody>
      </p:sp>
      <p:sp>
        <p:nvSpPr>
          <p:cNvPr id="9" name="Slide Number Placeholder 8"/>
          <p:cNvSpPr>
            <a:spLocks noGrp="1"/>
          </p:cNvSpPr>
          <p:nvPr>
            <p:ph type="sldNum" sz="quarter" idx="13"/>
          </p:nvPr>
        </p:nvSpPr>
        <p:spPr/>
        <p:txBody>
          <a:bodyPr/>
          <a:lstStyle/>
          <a:p>
            <a:r>
              <a:rPr lang="de-DE" smtClean="0"/>
              <a:t>| Deslizar</a:t>
            </a:r>
            <a:fld id="{CF363E95-653D-48D7-8EB0-A81FED805B5F}" type="slidenum">
              <a:rPr lang="de-DE" smtClean="0"/>
              <a:pPr rtl="0" algn="l"/>
              <a:t>24</a:t>
            </a:fld>
            <a:endParaRPr lang="de-DE" dirty="0"/>
          </a:p>
        </p:txBody>
      </p:sp>
      <p:sp>
        <p:nvSpPr>
          <p:cNvPr id="7" name="Footer Placeholder 4"/>
          <p:cNvSpPr>
            <a:spLocks noGrp="1"/>
          </p:cNvSpPr>
          <p:nvPr>
            <p:ph type="ftr" sz="quarter" idx="14"/>
          </p:nvPr>
        </p:nvSpPr>
        <p:spPr/>
        <p:txBody>
          <a:bodyPr/>
          <a:lstStyle/>
          <a:p>
            <a:pPr rtl="0" algn="l"/>
            <a:r>
              <a:rPr lang="en-US" dirty="0" smtClean="0"/>
              <a:t>© Grupo ABB</a:t>
            </a:r>
            <a:endParaRPr lang="en-US" dirty="0"/>
          </a:p>
        </p:txBody>
      </p:sp>
      <p:sp>
        <p:nvSpPr>
          <p:cNvPr id="10" name="Title 2"/>
          <p:cNvSpPr txBox="1">
            <a:spLocks/>
          </p:cNvSpPr>
          <p:nvPr/>
        </p:nvSpPr>
        <p:spPr>
          <a:xfrm>
            <a:off x="0" y="0"/>
            <a:ext cx="9144000" cy="1161899"/>
          </a:xfrm>
          <a:prstGeom prst="rect">
            <a:avLst/>
          </a:prstGeo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pPr rtl="0" algn="l"/>
            <a:r>
              <a:rPr lang="en-US" dirty="0" smtClean="0"/>
              <a:t>RS-485</a:t>
            </a:r>
            <a:br>
              <a:rPr lang="en-US" dirty="0" smtClean="0"/>
            </a:br>
            <a:r>
              <a:rPr lang="en-US" dirty="0" smtClean="0">
                <a:solidFill>
                  <a:schemeClr val="accent1"/>
                </a:solidFill>
              </a:rPr>
              <a:t>¿Qué pasa con la puesta a tierra?</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3" cstate="print"/>
          <a:srcRect/>
          <a:stretch>
            <a:fillRect/>
          </a:stretch>
        </p:blipFill>
        <p:spPr bwMode="auto">
          <a:xfrm>
            <a:off x="4419600" y="1219200"/>
            <a:ext cx="1001713" cy="1052513"/>
          </a:xfrm>
          <a:prstGeom prst="rect">
            <a:avLst/>
          </a:prstGeom>
          <a:noFill/>
          <a:ln w="12700">
            <a:noFill/>
            <a:miter lim="800000"/>
            <a:headEnd/>
            <a:tailEnd/>
          </a:ln>
        </p:spPr>
      </p:pic>
      <p:sp>
        <p:nvSpPr>
          <p:cNvPr id="44035" name="Line 3"/>
          <p:cNvSpPr>
            <a:spLocks noChangeShapeType="1"/>
          </p:cNvSpPr>
          <p:nvPr/>
        </p:nvSpPr>
        <p:spPr bwMode="auto">
          <a:xfrm flipH="1" flipV="1">
            <a:off x="7162800" y="2819400"/>
            <a:ext cx="1295400" cy="304800"/>
          </a:xfrm>
          <a:prstGeom prst="line">
            <a:avLst/>
          </a:prstGeom>
          <a:noFill/>
          <a:ln w="12700">
            <a:solidFill>
              <a:schemeClr val="tx1"/>
            </a:solidFill>
            <a:round/>
            <a:headEnd type="triangle" w="med" len="me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36" name="Text Box 4"/>
          <p:cNvSpPr txBox="1">
            <a:spLocks noChangeArrowheads="1"/>
          </p:cNvSpPr>
          <p:nvPr/>
        </p:nvSpPr>
        <p:spPr bwMode="auto">
          <a:xfrm>
            <a:off x="6223000" y="2667000"/>
            <a:ext cx="939800" cy="523875"/>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Cable “A”</a:t>
            </a:r>
          </a:p>
          <a:p>
            <a:pPr eaLnBrk="0" fontAlgn="base" hangingPunct="0" rtl="0" algn="l">
              <a:spcBef>
                <a:spcPct val="0"/>
              </a:spcBef>
              <a:spcAft>
                <a:spcPct val="0"/>
              </a:spcAft>
            </a:pPr>
            <a:endParaRPr lang="en-US" sz="1400">
              <a:solidFill>
                <a:srgbClr val="0101FF"/>
              </a:solidFill>
              <a:latin typeface="Times New Roman" pitchFamily="18" charset="0"/>
            </a:endParaRPr>
          </a:p>
        </p:txBody>
      </p:sp>
      <p:grpSp>
        <p:nvGrpSpPr>
          <p:cNvPr id="44037" name="Group 5"/>
          <p:cNvGrpSpPr>
            <a:grpSpLocks/>
          </p:cNvGrpSpPr>
          <p:nvPr/>
        </p:nvGrpSpPr>
        <p:grpSpPr bwMode="auto">
          <a:xfrm>
            <a:off x="5181600" y="5029200"/>
            <a:ext cx="1277938" cy="441325"/>
            <a:chOff x="3400" y="1476"/>
            <a:chExt cx="674" cy="269"/>
          </a:xfrm>
        </p:grpSpPr>
        <p:grpSp>
          <p:nvGrpSpPr>
            <p:cNvPr id="44309" name="Group 6"/>
            <p:cNvGrpSpPr>
              <a:grpSpLocks/>
            </p:cNvGrpSpPr>
            <p:nvPr/>
          </p:nvGrpSpPr>
          <p:grpSpPr bwMode="auto">
            <a:xfrm>
              <a:off x="3400" y="1476"/>
              <a:ext cx="674" cy="269"/>
              <a:chOff x="3400" y="1476"/>
              <a:chExt cx="674" cy="269"/>
            </a:xfrm>
          </p:grpSpPr>
          <p:sp>
            <p:nvSpPr>
              <p:cNvPr id="44321" name="AutoShape 7"/>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22" name="Freeform 8"/>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323" name="Group 9"/>
              <p:cNvGrpSpPr>
                <a:grpSpLocks/>
              </p:cNvGrpSpPr>
              <p:nvPr/>
            </p:nvGrpSpPr>
            <p:grpSpPr bwMode="auto">
              <a:xfrm>
                <a:off x="3825" y="1499"/>
                <a:ext cx="226" cy="175"/>
                <a:chOff x="3825" y="1499"/>
                <a:chExt cx="226" cy="175"/>
              </a:xfrm>
            </p:grpSpPr>
            <p:sp>
              <p:nvSpPr>
                <p:cNvPr id="44343" name="Freeform 10"/>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44" name="Rectangle 11"/>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45" name="AutoShape 12"/>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46" name="AutoShape 13"/>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47" name="AutoShape 14"/>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48" name="AutoShape 15"/>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44349" name="Rectangle 16"/>
                <p:cNvSpPr>
                  <a:spLocks noChangeArrowheads="1"/>
                </p:cNvSpPr>
                <p:nvPr/>
              </p:nvSpPr>
              <p:spPr bwMode="auto">
                <a:xfrm>
                  <a:off x="3933" y="1549"/>
                  <a:ext cx="118" cy="125"/>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44350" name="Rectangle 17"/>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51" name="Rectangle 18"/>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52" name="AutoShape 19"/>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53" name="AutoShape 20"/>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54" name="AutoShape 21"/>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55" name="AutoShape 22"/>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56" name="Line 23"/>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57" name="AutoShape 24"/>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58" name="Arc 25"/>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59" name="Arc 26"/>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60" name="Line 27"/>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61" name="Line 28"/>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62" name="Line 29"/>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363" name="Group 30"/>
                <p:cNvGrpSpPr>
                  <a:grpSpLocks/>
                </p:cNvGrpSpPr>
                <p:nvPr/>
              </p:nvGrpSpPr>
              <p:grpSpPr bwMode="auto">
                <a:xfrm>
                  <a:off x="3840" y="1579"/>
                  <a:ext cx="7" cy="36"/>
                  <a:chOff x="3840" y="1579"/>
                  <a:chExt cx="7" cy="36"/>
                </a:xfrm>
              </p:grpSpPr>
              <p:sp>
                <p:nvSpPr>
                  <p:cNvPr id="44364" name="AutoShape 31"/>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365" name="Group 32"/>
                  <p:cNvGrpSpPr>
                    <a:grpSpLocks/>
                  </p:cNvGrpSpPr>
                  <p:nvPr/>
                </p:nvGrpSpPr>
                <p:grpSpPr bwMode="auto">
                  <a:xfrm>
                    <a:off x="3840" y="1586"/>
                    <a:ext cx="7" cy="25"/>
                    <a:chOff x="3840" y="1586"/>
                    <a:chExt cx="7" cy="25"/>
                  </a:xfrm>
                </p:grpSpPr>
                <p:sp>
                  <p:nvSpPr>
                    <p:cNvPr id="44368" name="AutoShape 33"/>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69" name="AutoShape 34"/>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70" name="AutoShape 35"/>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71" name="AutoShape 36"/>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72" name="AutoShape 37"/>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73" name="AutoShape 38"/>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74" name="AutoShape 39"/>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75" name="AutoShape 40"/>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76" name="AutoShape 41"/>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4366" name="Oval 42"/>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67" name="Oval 43"/>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4324" name="Group 44"/>
              <p:cNvGrpSpPr>
                <a:grpSpLocks/>
              </p:cNvGrpSpPr>
              <p:nvPr/>
            </p:nvGrpSpPr>
            <p:grpSpPr bwMode="auto">
              <a:xfrm>
                <a:off x="3402" y="1491"/>
                <a:ext cx="445" cy="254"/>
                <a:chOff x="3402" y="1491"/>
                <a:chExt cx="445" cy="254"/>
              </a:xfrm>
            </p:grpSpPr>
            <p:sp>
              <p:nvSpPr>
                <p:cNvPr id="44325" name="AutoShape 45"/>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26" name="Oval 46"/>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27" name="Oval 47"/>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28" name="Oval 48"/>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29" name="Oval 49"/>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30" name="Oval 50"/>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31" name="Oval 51"/>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32" name="Oval 52"/>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33" name="Oval 53"/>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34" name="Oval 54"/>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35" name="Oval 55"/>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36" name="Rectangle 56"/>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37" name="Rectangle 57"/>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38" name="AutoShape 58"/>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39" name="Rectangle 59"/>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340" name="Group 60"/>
                <p:cNvGrpSpPr>
                  <a:grpSpLocks/>
                </p:cNvGrpSpPr>
                <p:nvPr/>
              </p:nvGrpSpPr>
              <p:grpSpPr bwMode="auto">
                <a:xfrm>
                  <a:off x="3466" y="1491"/>
                  <a:ext cx="177" cy="45"/>
                  <a:chOff x="3466" y="1491"/>
                  <a:chExt cx="177" cy="45"/>
                </a:xfrm>
              </p:grpSpPr>
              <p:sp>
                <p:nvSpPr>
                  <p:cNvPr id="44341" name="AutoShape 61"/>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42" name="Rectangle 62"/>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44310" name="Oval 63"/>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311" name="Group 64"/>
            <p:cNvGrpSpPr>
              <a:grpSpLocks/>
            </p:cNvGrpSpPr>
            <p:nvPr/>
          </p:nvGrpSpPr>
          <p:grpSpPr bwMode="auto">
            <a:xfrm>
              <a:off x="3440" y="1547"/>
              <a:ext cx="3" cy="46"/>
              <a:chOff x="3440" y="1547"/>
              <a:chExt cx="3" cy="46"/>
            </a:xfrm>
          </p:grpSpPr>
          <p:sp>
            <p:nvSpPr>
              <p:cNvPr id="44317" name="Oval 65"/>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18" name="Oval 66"/>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19" name="Oval 67"/>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20" name="Oval 68"/>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4312" name="Group 69"/>
            <p:cNvGrpSpPr>
              <a:grpSpLocks/>
            </p:cNvGrpSpPr>
            <p:nvPr/>
          </p:nvGrpSpPr>
          <p:grpSpPr bwMode="auto">
            <a:xfrm>
              <a:off x="3511" y="1549"/>
              <a:ext cx="5" cy="40"/>
              <a:chOff x="3511" y="1549"/>
              <a:chExt cx="5" cy="40"/>
            </a:xfrm>
          </p:grpSpPr>
          <p:sp>
            <p:nvSpPr>
              <p:cNvPr id="44313" name="Oval 70"/>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14" name="Oval 71"/>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15" name="Oval 72"/>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16" name="Oval 73"/>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4038" name="Group 74"/>
          <p:cNvGrpSpPr>
            <a:grpSpLocks/>
          </p:cNvGrpSpPr>
          <p:nvPr/>
        </p:nvGrpSpPr>
        <p:grpSpPr bwMode="auto">
          <a:xfrm>
            <a:off x="228600" y="5029200"/>
            <a:ext cx="1277938" cy="441325"/>
            <a:chOff x="3400" y="1476"/>
            <a:chExt cx="674" cy="269"/>
          </a:xfrm>
        </p:grpSpPr>
        <p:grpSp>
          <p:nvGrpSpPr>
            <p:cNvPr id="44241" name="Group 75"/>
            <p:cNvGrpSpPr>
              <a:grpSpLocks/>
            </p:cNvGrpSpPr>
            <p:nvPr/>
          </p:nvGrpSpPr>
          <p:grpSpPr bwMode="auto">
            <a:xfrm>
              <a:off x="3400" y="1476"/>
              <a:ext cx="674" cy="269"/>
              <a:chOff x="3400" y="1476"/>
              <a:chExt cx="674" cy="269"/>
            </a:xfrm>
          </p:grpSpPr>
          <p:sp>
            <p:nvSpPr>
              <p:cNvPr id="44253" name="AutoShape 76"/>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54" name="Freeform 77"/>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255" name="Group 78"/>
              <p:cNvGrpSpPr>
                <a:grpSpLocks/>
              </p:cNvGrpSpPr>
              <p:nvPr/>
            </p:nvGrpSpPr>
            <p:grpSpPr bwMode="auto">
              <a:xfrm>
                <a:off x="3825" y="1499"/>
                <a:ext cx="226" cy="178"/>
                <a:chOff x="3825" y="1499"/>
                <a:chExt cx="226" cy="178"/>
              </a:xfrm>
            </p:grpSpPr>
            <p:sp>
              <p:nvSpPr>
                <p:cNvPr id="44275" name="Freeform 79"/>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76" name="Rectangle 80"/>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77" name="AutoShape 81"/>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78" name="AutoShape 82"/>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79" name="AutoShape 83"/>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80" name="AutoShape 84"/>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44281" name="Rectangle 85"/>
                <p:cNvSpPr>
                  <a:spLocks noChangeArrowheads="1"/>
                </p:cNvSpPr>
                <p:nvPr/>
              </p:nvSpPr>
              <p:spPr bwMode="auto">
                <a:xfrm>
                  <a:off x="3933" y="1551"/>
                  <a:ext cx="118" cy="126"/>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44282" name="Rectangle 86"/>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83" name="Rectangle 87"/>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84" name="AutoShape 88"/>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85" name="AutoShape 89"/>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86" name="AutoShape 90"/>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87" name="AutoShape 91"/>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88" name="Line 92"/>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89" name="AutoShape 93"/>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90" name="Arc 94"/>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91" name="Arc 95"/>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92" name="Line 96"/>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93" name="Line 97"/>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94" name="Line 98"/>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295" name="Group 99"/>
                <p:cNvGrpSpPr>
                  <a:grpSpLocks/>
                </p:cNvGrpSpPr>
                <p:nvPr/>
              </p:nvGrpSpPr>
              <p:grpSpPr bwMode="auto">
                <a:xfrm>
                  <a:off x="3840" y="1579"/>
                  <a:ext cx="7" cy="36"/>
                  <a:chOff x="3840" y="1579"/>
                  <a:chExt cx="7" cy="36"/>
                </a:xfrm>
              </p:grpSpPr>
              <p:sp>
                <p:nvSpPr>
                  <p:cNvPr id="44296" name="AutoShape 100"/>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297" name="Group 101"/>
                  <p:cNvGrpSpPr>
                    <a:grpSpLocks/>
                  </p:cNvGrpSpPr>
                  <p:nvPr/>
                </p:nvGrpSpPr>
                <p:grpSpPr bwMode="auto">
                  <a:xfrm>
                    <a:off x="3840" y="1586"/>
                    <a:ext cx="7" cy="25"/>
                    <a:chOff x="3840" y="1586"/>
                    <a:chExt cx="7" cy="25"/>
                  </a:xfrm>
                </p:grpSpPr>
                <p:sp>
                  <p:nvSpPr>
                    <p:cNvPr id="44300" name="AutoShape 102"/>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01" name="AutoShape 103"/>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02" name="AutoShape 104"/>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03" name="AutoShape 105"/>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04" name="AutoShape 106"/>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05" name="AutoShape 107"/>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06" name="AutoShape 108"/>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07" name="AutoShape 109"/>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308" name="AutoShape 110"/>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4298" name="Oval 111"/>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99" name="Oval 112"/>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4256" name="Group 113"/>
              <p:cNvGrpSpPr>
                <a:grpSpLocks/>
              </p:cNvGrpSpPr>
              <p:nvPr/>
            </p:nvGrpSpPr>
            <p:grpSpPr bwMode="auto">
              <a:xfrm>
                <a:off x="3402" y="1491"/>
                <a:ext cx="445" cy="254"/>
                <a:chOff x="3402" y="1491"/>
                <a:chExt cx="445" cy="254"/>
              </a:xfrm>
            </p:grpSpPr>
            <p:sp>
              <p:nvSpPr>
                <p:cNvPr id="44257" name="AutoShape 114"/>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58" name="Oval 115"/>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59" name="Oval 116"/>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60" name="Oval 117"/>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61" name="Oval 118"/>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62" name="Oval 119"/>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63" name="Oval 120"/>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64" name="Oval 121"/>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65" name="Oval 122"/>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66" name="Oval 123"/>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67" name="Oval 124"/>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68" name="Rectangle 125"/>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69" name="Rectangle 126"/>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70" name="AutoShape 127"/>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71" name="Rectangle 128"/>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272" name="Group 129"/>
                <p:cNvGrpSpPr>
                  <a:grpSpLocks/>
                </p:cNvGrpSpPr>
                <p:nvPr/>
              </p:nvGrpSpPr>
              <p:grpSpPr bwMode="auto">
                <a:xfrm>
                  <a:off x="3466" y="1491"/>
                  <a:ext cx="177" cy="45"/>
                  <a:chOff x="3466" y="1491"/>
                  <a:chExt cx="177" cy="45"/>
                </a:xfrm>
              </p:grpSpPr>
              <p:sp>
                <p:nvSpPr>
                  <p:cNvPr id="44273" name="AutoShape 130"/>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74" name="Rectangle 131"/>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44242" name="Oval 132"/>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243" name="Group 133"/>
            <p:cNvGrpSpPr>
              <a:grpSpLocks/>
            </p:cNvGrpSpPr>
            <p:nvPr/>
          </p:nvGrpSpPr>
          <p:grpSpPr bwMode="auto">
            <a:xfrm>
              <a:off x="3440" y="1547"/>
              <a:ext cx="3" cy="46"/>
              <a:chOff x="3440" y="1547"/>
              <a:chExt cx="3" cy="46"/>
            </a:xfrm>
          </p:grpSpPr>
          <p:sp>
            <p:nvSpPr>
              <p:cNvPr id="44249" name="Oval 134"/>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50" name="Oval 135"/>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51" name="Oval 136"/>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52" name="Oval 137"/>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4244" name="Group 138"/>
            <p:cNvGrpSpPr>
              <a:grpSpLocks/>
            </p:cNvGrpSpPr>
            <p:nvPr/>
          </p:nvGrpSpPr>
          <p:grpSpPr bwMode="auto">
            <a:xfrm>
              <a:off x="3511" y="1549"/>
              <a:ext cx="5" cy="40"/>
              <a:chOff x="3511" y="1549"/>
              <a:chExt cx="5" cy="40"/>
            </a:xfrm>
          </p:grpSpPr>
          <p:sp>
            <p:nvSpPr>
              <p:cNvPr id="44245" name="Oval 139"/>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46" name="Oval 140"/>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47" name="Oval 141"/>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48" name="Oval 142"/>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4039" name="Group 143"/>
          <p:cNvGrpSpPr>
            <a:grpSpLocks/>
          </p:cNvGrpSpPr>
          <p:nvPr/>
        </p:nvGrpSpPr>
        <p:grpSpPr bwMode="auto">
          <a:xfrm>
            <a:off x="2667000" y="3886200"/>
            <a:ext cx="1277938" cy="441325"/>
            <a:chOff x="3400" y="1476"/>
            <a:chExt cx="674" cy="269"/>
          </a:xfrm>
        </p:grpSpPr>
        <p:grpSp>
          <p:nvGrpSpPr>
            <p:cNvPr id="44173" name="Group 144"/>
            <p:cNvGrpSpPr>
              <a:grpSpLocks/>
            </p:cNvGrpSpPr>
            <p:nvPr/>
          </p:nvGrpSpPr>
          <p:grpSpPr bwMode="auto">
            <a:xfrm>
              <a:off x="3400" y="1476"/>
              <a:ext cx="674" cy="269"/>
              <a:chOff x="3400" y="1476"/>
              <a:chExt cx="674" cy="269"/>
            </a:xfrm>
          </p:grpSpPr>
          <p:sp>
            <p:nvSpPr>
              <p:cNvPr id="44185" name="AutoShape 145"/>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86" name="Freeform 146"/>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187" name="Group 147"/>
              <p:cNvGrpSpPr>
                <a:grpSpLocks/>
              </p:cNvGrpSpPr>
              <p:nvPr/>
            </p:nvGrpSpPr>
            <p:grpSpPr bwMode="auto">
              <a:xfrm>
                <a:off x="3825" y="1499"/>
                <a:ext cx="226" cy="176"/>
                <a:chOff x="3825" y="1499"/>
                <a:chExt cx="226" cy="176"/>
              </a:xfrm>
            </p:grpSpPr>
            <p:sp>
              <p:nvSpPr>
                <p:cNvPr id="44207" name="Freeform 148"/>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08" name="Rectangle 149"/>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09" name="AutoShape 150"/>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10" name="AutoShape 151"/>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11" name="AutoShape 152"/>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12" name="AutoShape 153"/>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44213" name="Rectangle 154"/>
                <p:cNvSpPr>
                  <a:spLocks noChangeArrowheads="1"/>
                </p:cNvSpPr>
                <p:nvPr/>
              </p:nvSpPr>
              <p:spPr bwMode="auto">
                <a:xfrm>
                  <a:off x="3933" y="1550"/>
                  <a:ext cx="118" cy="125"/>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44214" name="Rectangle 155"/>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15" name="Rectangle 156"/>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16" name="AutoShape 157"/>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17" name="AutoShape 158"/>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18" name="AutoShape 159"/>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19" name="AutoShape 160"/>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20" name="Line 161"/>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21" name="AutoShape 162"/>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22" name="Arc 163"/>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23" name="Arc 164"/>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24" name="Line 165"/>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25" name="Line 166"/>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26" name="Line 167"/>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227" name="Group 168"/>
                <p:cNvGrpSpPr>
                  <a:grpSpLocks/>
                </p:cNvGrpSpPr>
                <p:nvPr/>
              </p:nvGrpSpPr>
              <p:grpSpPr bwMode="auto">
                <a:xfrm>
                  <a:off x="3840" y="1579"/>
                  <a:ext cx="7" cy="36"/>
                  <a:chOff x="3840" y="1579"/>
                  <a:chExt cx="7" cy="36"/>
                </a:xfrm>
              </p:grpSpPr>
              <p:sp>
                <p:nvSpPr>
                  <p:cNvPr id="44228" name="AutoShape 169"/>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229" name="Group 170"/>
                  <p:cNvGrpSpPr>
                    <a:grpSpLocks/>
                  </p:cNvGrpSpPr>
                  <p:nvPr/>
                </p:nvGrpSpPr>
                <p:grpSpPr bwMode="auto">
                  <a:xfrm>
                    <a:off x="3840" y="1586"/>
                    <a:ext cx="7" cy="25"/>
                    <a:chOff x="3840" y="1586"/>
                    <a:chExt cx="7" cy="25"/>
                  </a:xfrm>
                </p:grpSpPr>
                <p:sp>
                  <p:nvSpPr>
                    <p:cNvPr id="44232" name="AutoShape 171"/>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33" name="AutoShape 172"/>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34" name="AutoShape 173"/>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35" name="AutoShape 174"/>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36" name="AutoShape 175"/>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37" name="AutoShape 176"/>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38" name="AutoShape 177"/>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39" name="AutoShape 178"/>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40" name="AutoShape 179"/>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4230" name="Oval 180"/>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31" name="Oval 181"/>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4188" name="Group 182"/>
              <p:cNvGrpSpPr>
                <a:grpSpLocks/>
              </p:cNvGrpSpPr>
              <p:nvPr/>
            </p:nvGrpSpPr>
            <p:grpSpPr bwMode="auto">
              <a:xfrm>
                <a:off x="3402" y="1491"/>
                <a:ext cx="445" cy="254"/>
                <a:chOff x="3402" y="1491"/>
                <a:chExt cx="445" cy="254"/>
              </a:xfrm>
            </p:grpSpPr>
            <p:sp>
              <p:nvSpPr>
                <p:cNvPr id="44189" name="AutoShape 183"/>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90" name="Oval 184"/>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91" name="Oval 185"/>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92" name="Oval 186"/>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93" name="Oval 187"/>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94" name="Oval 188"/>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95" name="Oval 189"/>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96" name="Oval 190"/>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97" name="Oval 191"/>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98" name="Oval 192"/>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99" name="Oval 193"/>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00" name="Rectangle 194"/>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01" name="Rectangle 195"/>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02" name="AutoShape 196"/>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03" name="Rectangle 197"/>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204" name="Group 198"/>
                <p:cNvGrpSpPr>
                  <a:grpSpLocks/>
                </p:cNvGrpSpPr>
                <p:nvPr/>
              </p:nvGrpSpPr>
              <p:grpSpPr bwMode="auto">
                <a:xfrm>
                  <a:off x="3466" y="1491"/>
                  <a:ext cx="177" cy="45"/>
                  <a:chOff x="3466" y="1491"/>
                  <a:chExt cx="177" cy="45"/>
                </a:xfrm>
              </p:grpSpPr>
              <p:sp>
                <p:nvSpPr>
                  <p:cNvPr id="44205" name="AutoShape 199"/>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206" name="Rectangle 200"/>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44174" name="Oval 201"/>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175" name="Group 202"/>
            <p:cNvGrpSpPr>
              <a:grpSpLocks/>
            </p:cNvGrpSpPr>
            <p:nvPr/>
          </p:nvGrpSpPr>
          <p:grpSpPr bwMode="auto">
            <a:xfrm>
              <a:off x="3440" y="1547"/>
              <a:ext cx="3" cy="46"/>
              <a:chOff x="3440" y="1547"/>
              <a:chExt cx="3" cy="46"/>
            </a:xfrm>
          </p:grpSpPr>
          <p:sp>
            <p:nvSpPr>
              <p:cNvPr id="44181" name="Oval 203"/>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82" name="Oval 204"/>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83" name="Oval 205"/>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84" name="Oval 206"/>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4176" name="Group 207"/>
            <p:cNvGrpSpPr>
              <a:grpSpLocks/>
            </p:cNvGrpSpPr>
            <p:nvPr/>
          </p:nvGrpSpPr>
          <p:grpSpPr bwMode="auto">
            <a:xfrm>
              <a:off x="3511" y="1549"/>
              <a:ext cx="5" cy="40"/>
              <a:chOff x="3511" y="1549"/>
              <a:chExt cx="5" cy="40"/>
            </a:xfrm>
          </p:grpSpPr>
          <p:sp>
            <p:nvSpPr>
              <p:cNvPr id="44177" name="Oval 208"/>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78" name="Oval 209"/>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79" name="Oval 210"/>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80" name="Oval 211"/>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44040" name="Line 212"/>
          <p:cNvSpPr>
            <a:spLocks noChangeShapeType="1"/>
          </p:cNvSpPr>
          <p:nvPr/>
        </p:nvSpPr>
        <p:spPr bwMode="auto">
          <a:xfrm>
            <a:off x="3581400" y="5181600"/>
            <a:ext cx="1143000" cy="0"/>
          </a:xfrm>
          <a:prstGeom prst="line">
            <a:avLst/>
          </a:prstGeom>
          <a:noFill/>
          <a:ln w="28575">
            <a:solidFill>
              <a:schemeClr val="tx1"/>
            </a:solidFill>
            <a:prstDash val="lgDash"/>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41" name="Text Box 213"/>
          <p:cNvSpPr txBox="1">
            <a:spLocks noChangeArrowheads="1"/>
          </p:cNvSpPr>
          <p:nvPr/>
        </p:nvSpPr>
        <p:spPr bwMode="auto">
          <a:xfrm>
            <a:off x="2716213" y="6369050"/>
            <a:ext cx="4458272" cy="307777"/>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dirty="0">
                <a:solidFill>
                  <a:srgbClr val="0101FF"/>
                </a:solidFill>
                <a:latin typeface="Times New Roman" pitchFamily="18" charset="0"/>
              </a:rPr>
              <a:t>32 Dispositivos y</a:t>
            </a:r>
            <a:r>
              <a:rPr lang="en-US" sz="1400" dirty="0" smtClean="0">
                <a:solidFill>
                  <a:srgbClr val="0101FF"/>
                </a:solidFill>
                <a:latin typeface="Times New Roman" pitchFamily="18" charset="0"/>
              </a:rPr>
              <a:t>3,000</a:t>
            </a:r>
            <a:r>
              <a:rPr lang="en-US" sz="1400" dirty="0">
                <a:solidFill>
                  <a:srgbClr val="0101FF"/>
                </a:solidFill>
                <a:latin typeface="Times New Roman" pitchFamily="18" charset="0"/>
              </a:rPr>
              <a:t>Pies Carga máxima y distancia.</a:t>
            </a:r>
          </a:p>
        </p:txBody>
      </p:sp>
      <p:sp>
        <p:nvSpPr>
          <p:cNvPr id="44042" name="Line 214"/>
          <p:cNvSpPr>
            <a:spLocks noChangeShapeType="1"/>
          </p:cNvSpPr>
          <p:nvPr/>
        </p:nvSpPr>
        <p:spPr bwMode="auto">
          <a:xfrm>
            <a:off x="304800" y="6400800"/>
            <a:ext cx="0" cy="3810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43" name="Line 215"/>
          <p:cNvSpPr>
            <a:spLocks noChangeShapeType="1"/>
          </p:cNvSpPr>
          <p:nvPr/>
        </p:nvSpPr>
        <p:spPr bwMode="auto">
          <a:xfrm>
            <a:off x="8915400" y="6400800"/>
            <a:ext cx="0" cy="3810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44" name="Line 216"/>
          <p:cNvSpPr>
            <a:spLocks noChangeShapeType="1"/>
          </p:cNvSpPr>
          <p:nvPr/>
        </p:nvSpPr>
        <p:spPr bwMode="auto">
          <a:xfrm>
            <a:off x="304800" y="6553200"/>
            <a:ext cx="2362200" cy="0"/>
          </a:xfrm>
          <a:prstGeom prst="line">
            <a:avLst/>
          </a:prstGeom>
          <a:noFill/>
          <a:ln w="12700">
            <a:solidFill>
              <a:schemeClr val="tx1"/>
            </a:solidFill>
            <a:round/>
            <a:headEnd type="triangle" w="med" len="me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45" name="Line 217"/>
          <p:cNvSpPr>
            <a:spLocks noChangeShapeType="1"/>
          </p:cNvSpPr>
          <p:nvPr/>
        </p:nvSpPr>
        <p:spPr bwMode="auto">
          <a:xfrm>
            <a:off x="7086600" y="6553200"/>
            <a:ext cx="1828800" cy="0"/>
          </a:xfrm>
          <a:prstGeom prst="line">
            <a:avLst/>
          </a:prstGeom>
          <a:noFill/>
          <a:ln w="1270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046" name="Group 218"/>
          <p:cNvGrpSpPr>
            <a:grpSpLocks/>
          </p:cNvGrpSpPr>
          <p:nvPr/>
        </p:nvGrpSpPr>
        <p:grpSpPr bwMode="auto">
          <a:xfrm>
            <a:off x="1828800" y="5029200"/>
            <a:ext cx="1277938" cy="441325"/>
            <a:chOff x="3400" y="1476"/>
            <a:chExt cx="674" cy="269"/>
          </a:xfrm>
        </p:grpSpPr>
        <p:grpSp>
          <p:nvGrpSpPr>
            <p:cNvPr id="44105" name="Group 219"/>
            <p:cNvGrpSpPr>
              <a:grpSpLocks/>
            </p:cNvGrpSpPr>
            <p:nvPr/>
          </p:nvGrpSpPr>
          <p:grpSpPr bwMode="auto">
            <a:xfrm>
              <a:off x="3400" y="1476"/>
              <a:ext cx="674" cy="269"/>
              <a:chOff x="3400" y="1476"/>
              <a:chExt cx="674" cy="269"/>
            </a:xfrm>
          </p:grpSpPr>
          <p:sp>
            <p:nvSpPr>
              <p:cNvPr id="44117" name="AutoShape 220"/>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18" name="Freeform 221"/>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119" name="Group 222"/>
              <p:cNvGrpSpPr>
                <a:grpSpLocks/>
              </p:cNvGrpSpPr>
              <p:nvPr/>
            </p:nvGrpSpPr>
            <p:grpSpPr bwMode="auto">
              <a:xfrm>
                <a:off x="3825" y="1499"/>
                <a:ext cx="226" cy="176"/>
                <a:chOff x="3825" y="1499"/>
                <a:chExt cx="226" cy="176"/>
              </a:xfrm>
            </p:grpSpPr>
            <p:sp>
              <p:nvSpPr>
                <p:cNvPr id="44139" name="Freeform 223"/>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40" name="Rectangle 224"/>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41" name="AutoShape 225"/>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42" name="AutoShape 226"/>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43" name="AutoShape 227"/>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44" name="AutoShape 228"/>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44145" name="Rectangle 229"/>
                <p:cNvSpPr>
                  <a:spLocks noChangeArrowheads="1"/>
                </p:cNvSpPr>
                <p:nvPr/>
              </p:nvSpPr>
              <p:spPr bwMode="auto">
                <a:xfrm>
                  <a:off x="3933" y="1550"/>
                  <a:ext cx="118" cy="125"/>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44146" name="Rectangle 230"/>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47" name="Rectangle 231"/>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48" name="AutoShape 232"/>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49" name="AutoShape 233"/>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50" name="AutoShape 234"/>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51" name="AutoShape 235"/>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52" name="Line 236"/>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53" name="AutoShape 237"/>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54" name="Arc 238"/>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55" name="Arc 239"/>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56" name="Line 240"/>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57" name="Line 241"/>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58" name="Line 242"/>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159" name="Group 243"/>
                <p:cNvGrpSpPr>
                  <a:grpSpLocks/>
                </p:cNvGrpSpPr>
                <p:nvPr/>
              </p:nvGrpSpPr>
              <p:grpSpPr bwMode="auto">
                <a:xfrm>
                  <a:off x="3840" y="1579"/>
                  <a:ext cx="7" cy="36"/>
                  <a:chOff x="3840" y="1579"/>
                  <a:chExt cx="7" cy="36"/>
                </a:xfrm>
              </p:grpSpPr>
              <p:sp>
                <p:nvSpPr>
                  <p:cNvPr id="44160" name="AutoShape 244"/>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161" name="Group 245"/>
                  <p:cNvGrpSpPr>
                    <a:grpSpLocks/>
                  </p:cNvGrpSpPr>
                  <p:nvPr/>
                </p:nvGrpSpPr>
                <p:grpSpPr bwMode="auto">
                  <a:xfrm>
                    <a:off x="3840" y="1586"/>
                    <a:ext cx="7" cy="25"/>
                    <a:chOff x="3840" y="1586"/>
                    <a:chExt cx="7" cy="25"/>
                  </a:xfrm>
                </p:grpSpPr>
                <p:sp>
                  <p:nvSpPr>
                    <p:cNvPr id="44164" name="AutoShape 246"/>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65" name="AutoShape 247"/>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66" name="AutoShape 248"/>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67" name="AutoShape 249"/>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68" name="AutoShape 250"/>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69" name="AutoShape 251"/>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70" name="AutoShape 252"/>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71" name="AutoShape 253"/>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72" name="AutoShape 254"/>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4162" name="Oval 255"/>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63" name="Oval 256"/>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4120" name="Group 257"/>
              <p:cNvGrpSpPr>
                <a:grpSpLocks/>
              </p:cNvGrpSpPr>
              <p:nvPr/>
            </p:nvGrpSpPr>
            <p:grpSpPr bwMode="auto">
              <a:xfrm>
                <a:off x="3402" y="1491"/>
                <a:ext cx="445" cy="254"/>
                <a:chOff x="3402" y="1491"/>
                <a:chExt cx="445" cy="254"/>
              </a:xfrm>
            </p:grpSpPr>
            <p:sp>
              <p:nvSpPr>
                <p:cNvPr id="44121" name="AutoShape 258"/>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22" name="Oval 259"/>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23" name="Oval 260"/>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24" name="Oval 261"/>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25" name="Oval 262"/>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26" name="Oval 263"/>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27" name="Oval 264"/>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28" name="Oval 265"/>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29" name="Oval 266"/>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30" name="Oval 267"/>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31" name="Oval 268"/>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32" name="Rectangle 269"/>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33" name="Rectangle 270"/>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34" name="AutoShape 271"/>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35" name="Rectangle 272"/>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136" name="Group 273"/>
                <p:cNvGrpSpPr>
                  <a:grpSpLocks/>
                </p:cNvGrpSpPr>
                <p:nvPr/>
              </p:nvGrpSpPr>
              <p:grpSpPr bwMode="auto">
                <a:xfrm>
                  <a:off x="3466" y="1491"/>
                  <a:ext cx="177" cy="45"/>
                  <a:chOff x="3466" y="1491"/>
                  <a:chExt cx="177" cy="45"/>
                </a:xfrm>
              </p:grpSpPr>
              <p:sp>
                <p:nvSpPr>
                  <p:cNvPr id="44137" name="AutoShape 274"/>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38" name="Rectangle 275"/>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44106" name="Oval 276"/>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107" name="Group 277"/>
            <p:cNvGrpSpPr>
              <a:grpSpLocks/>
            </p:cNvGrpSpPr>
            <p:nvPr/>
          </p:nvGrpSpPr>
          <p:grpSpPr bwMode="auto">
            <a:xfrm>
              <a:off x="3440" y="1547"/>
              <a:ext cx="3" cy="46"/>
              <a:chOff x="3440" y="1547"/>
              <a:chExt cx="3" cy="46"/>
            </a:xfrm>
          </p:grpSpPr>
          <p:sp>
            <p:nvSpPr>
              <p:cNvPr id="44113" name="Oval 278"/>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14" name="Oval 279"/>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15" name="Oval 280"/>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16" name="Oval 281"/>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4108" name="Group 282"/>
            <p:cNvGrpSpPr>
              <a:grpSpLocks/>
            </p:cNvGrpSpPr>
            <p:nvPr/>
          </p:nvGrpSpPr>
          <p:grpSpPr bwMode="auto">
            <a:xfrm>
              <a:off x="3511" y="1549"/>
              <a:ext cx="5" cy="40"/>
              <a:chOff x="3511" y="1549"/>
              <a:chExt cx="5" cy="40"/>
            </a:xfrm>
          </p:grpSpPr>
          <p:sp>
            <p:nvSpPr>
              <p:cNvPr id="44109" name="Oval 283"/>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10" name="Oval 284"/>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11" name="Oval 285"/>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12" name="Oval 286"/>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44047" name="Freeform 287"/>
          <p:cNvSpPr>
            <a:spLocks/>
          </p:cNvSpPr>
          <p:nvPr/>
        </p:nvSpPr>
        <p:spPr bwMode="auto">
          <a:xfrm>
            <a:off x="685800" y="4191000"/>
            <a:ext cx="2819400" cy="838200"/>
          </a:xfrm>
          <a:custGeom>
            <a:avLst/>
            <a:gdLst>
              <a:gd name="T0" fmla="*/ 0 w 1776"/>
              <a:gd name="T1" fmla="*/ 2147483647 h 528"/>
              <a:gd name="T2" fmla="*/ 2147483647 w 1776"/>
              <a:gd name="T3" fmla="*/ 2147483647 h 528"/>
              <a:gd name="T4" fmla="*/ 2147483647 w 1776"/>
              <a:gd name="T5" fmla="*/ 2147483647 h 528"/>
              <a:gd name="T6" fmla="*/ 2147483647 w 1776"/>
              <a:gd name="T7" fmla="*/ 2147483647 h 528"/>
              <a:gd name="T8" fmla="*/ 2147483647 w 1776"/>
              <a:gd name="T9" fmla="*/ 2147483647 h 528"/>
              <a:gd name="T10" fmla="*/ 2147483647 w 1776"/>
              <a:gd name="T11" fmla="*/ 2147483647 h 528"/>
              <a:gd name="T12" fmla="*/ 2147483647 w 1776"/>
              <a:gd name="T13" fmla="*/ 0 h 528"/>
              <a:gd name="T14" fmla="*/ 2147483647 w 1776"/>
              <a:gd name="T15" fmla="*/ 2147483647 h 528"/>
              <a:gd name="T16" fmla="*/ 2147483647 w 1776"/>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6"/>
              <a:gd name="T28" fmla="*/ 0 h 528"/>
              <a:gd name="T29" fmla="*/ 1776 w 1776"/>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6" h="528">
                <a:moveTo>
                  <a:pt x="0" y="528"/>
                </a:moveTo>
                <a:lnTo>
                  <a:pt x="192" y="336"/>
                </a:lnTo>
                <a:lnTo>
                  <a:pt x="1152" y="336"/>
                </a:lnTo>
                <a:lnTo>
                  <a:pt x="1296" y="528"/>
                </a:lnTo>
                <a:lnTo>
                  <a:pt x="1392" y="336"/>
                </a:lnTo>
                <a:lnTo>
                  <a:pt x="1584" y="336"/>
                </a:lnTo>
                <a:lnTo>
                  <a:pt x="1632" y="0"/>
                </a:lnTo>
                <a:lnTo>
                  <a:pt x="1728" y="336"/>
                </a:lnTo>
                <a:lnTo>
                  <a:pt x="1776" y="336"/>
                </a:lnTo>
              </a:path>
            </a:pathLst>
          </a:custGeom>
          <a:noFill/>
          <a:ln w="12700" cap="flat" cmpd="sng">
            <a:solidFill>
              <a:schemeClr val="tx1"/>
            </a:solidFill>
            <a:prstDash val="solid"/>
            <a:round/>
            <a:headEnd type="none" w="med" len="med"/>
            <a:tailEnd type="non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48" name="Line 288"/>
          <p:cNvSpPr>
            <a:spLocks noChangeShapeType="1"/>
          </p:cNvSpPr>
          <p:nvPr/>
        </p:nvSpPr>
        <p:spPr bwMode="auto">
          <a:xfrm>
            <a:off x="3657600" y="4724400"/>
            <a:ext cx="1143000" cy="0"/>
          </a:xfrm>
          <a:prstGeom prst="line">
            <a:avLst/>
          </a:prstGeom>
          <a:noFill/>
          <a:ln w="28575">
            <a:solidFill>
              <a:schemeClr val="tx1"/>
            </a:solidFill>
            <a:prstDash val="lgDash"/>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49" name="Freeform 289"/>
          <p:cNvSpPr>
            <a:spLocks/>
          </p:cNvSpPr>
          <p:nvPr/>
        </p:nvSpPr>
        <p:spPr bwMode="auto">
          <a:xfrm>
            <a:off x="5029200" y="4724400"/>
            <a:ext cx="3429000" cy="304800"/>
          </a:xfrm>
          <a:custGeom>
            <a:avLst/>
            <a:gdLst>
              <a:gd name="T0" fmla="*/ 0 w 2160"/>
              <a:gd name="T1" fmla="*/ 0 h 192"/>
              <a:gd name="T2" fmla="*/ 2147483647 w 2160"/>
              <a:gd name="T3" fmla="*/ 0 h 192"/>
              <a:gd name="T4" fmla="*/ 2147483647 w 2160"/>
              <a:gd name="T5" fmla="*/ 2147483647 h 192"/>
              <a:gd name="T6" fmla="*/ 2147483647 w 2160"/>
              <a:gd name="T7" fmla="*/ 0 h 192"/>
              <a:gd name="T8" fmla="*/ 2147483647 w 2160"/>
              <a:gd name="T9" fmla="*/ 0 h 192"/>
              <a:gd name="T10" fmla="*/ 2147483647 w 2160"/>
              <a:gd name="T11" fmla="*/ 2147483647 h 192"/>
              <a:gd name="T12" fmla="*/ 0 60000 65536"/>
              <a:gd name="T13" fmla="*/ 0 60000 65536"/>
              <a:gd name="T14" fmla="*/ 0 60000 65536"/>
              <a:gd name="T15" fmla="*/ 0 60000 65536"/>
              <a:gd name="T16" fmla="*/ 0 60000 65536"/>
              <a:gd name="T17" fmla="*/ 0 60000 65536"/>
              <a:gd name="T18" fmla="*/ 0 w 2160"/>
              <a:gd name="T19" fmla="*/ 0 h 192"/>
              <a:gd name="T20" fmla="*/ 2160 w 2160"/>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2160" h="192">
                <a:moveTo>
                  <a:pt x="0" y="0"/>
                </a:moveTo>
                <a:lnTo>
                  <a:pt x="624" y="0"/>
                </a:lnTo>
                <a:lnTo>
                  <a:pt x="768" y="192"/>
                </a:lnTo>
                <a:lnTo>
                  <a:pt x="864" y="0"/>
                </a:lnTo>
                <a:lnTo>
                  <a:pt x="1968" y="0"/>
                </a:lnTo>
                <a:lnTo>
                  <a:pt x="2160" y="192"/>
                </a:lnTo>
              </a:path>
            </a:pathLst>
          </a:custGeom>
          <a:noFill/>
          <a:ln w="12700" cap="flat" cmpd="sng">
            <a:solidFill>
              <a:schemeClr val="tx1"/>
            </a:solidFill>
            <a:prstDash val="solid"/>
            <a:round/>
            <a:headEnd type="none" w="med" len="med"/>
            <a:tailEnd type="non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50" name="Text Box 290"/>
          <p:cNvSpPr txBox="1">
            <a:spLocks noChangeArrowheads="1"/>
          </p:cNvSpPr>
          <p:nvPr/>
        </p:nvSpPr>
        <p:spPr bwMode="auto">
          <a:xfrm>
            <a:off x="288925" y="5421313"/>
            <a:ext cx="8337550" cy="304800"/>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Unidad 1 Unidad 2 Unidad 30 Unidad 31</a:t>
            </a:r>
          </a:p>
        </p:txBody>
      </p:sp>
      <p:sp>
        <p:nvSpPr>
          <p:cNvPr id="44051" name="Oval 291"/>
          <p:cNvSpPr>
            <a:spLocks noChangeArrowheads="1"/>
          </p:cNvSpPr>
          <p:nvPr/>
        </p:nvSpPr>
        <p:spPr bwMode="auto">
          <a:xfrm>
            <a:off x="5029200" y="4495800"/>
            <a:ext cx="76200" cy="381000"/>
          </a:xfrm>
          <a:prstGeom prst="ellips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52" name="Line 292"/>
          <p:cNvSpPr>
            <a:spLocks noChangeShapeType="1"/>
          </p:cNvSpPr>
          <p:nvPr/>
        </p:nvSpPr>
        <p:spPr bwMode="auto">
          <a:xfrm flipV="1">
            <a:off x="5105400" y="4267200"/>
            <a:ext cx="228600" cy="2286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53" name="Text Box 293"/>
          <p:cNvSpPr txBox="1">
            <a:spLocks noChangeArrowheads="1"/>
          </p:cNvSpPr>
          <p:nvPr/>
        </p:nvSpPr>
        <p:spPr bwMode="auto">
          <a:xfrm>
            <a:off x="4114800" y="3810000"/>
            <a:ext cx="1782763" cy="523875"/>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Cable de tres hilos con</a:t>
            </a:r>
          </a:p>
          <a:p>
            <a:pPr eaLnBrk="0" fontAlgn="base" hangingPunct="0" rtl="0" algn="l">
              <a:spcBef>
                <a:spcPct val="0"/>
              </a:spcBef>
              <a:spcAft>
                <a:spcPct val="0"/>
              </a:spcAft>
            </a:pPr>
            <a:r>
              <a:rPr lang="en-US" sz="1400">
                <a:solidFill>
                  <a:srgbClr val="0101FF"/>
                </a:solidFill>
                <a:latin typeface="Times New Roman" pitchFamily="18" charset="0"/>
              </a:rPr>
              <a:t>escudo. Cable “B”</a:t>
            </a:r>
          </a:p>
        </p:txBody>
      </p:sp>
      <p:sp>
        <p:nvSpPr>
          <p:cNvPr id="44054" name="Oval 294"/>
          <p:cNvSpPr>
            <a:spLocks noChangeArrowheads="1"/>
          </p:cNvSpPr>
          <p:nvPr/>
        </p:nvSpPr>
        <p:spPr bwMode="auto">
          <a:xfrm>
            <a:off x="609600" y="4876800"/>
            <a:ext cx="304800" cy="228600"/>
          </a:xfrm>
          <a:prstGeom prst="ellips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55" name="Text Box 295"/>
          <p:cNvSpPr txBox="1">
            <a:spLocks noChangeArrowheads="1"/>
          </p:cNvSpPr>
          <p:nvPr/>
        </p:nvSpPr>
        <p:spPr bwMode="auto">
          <a:xfrm>
            <a:off x="288925" y="5726113"/>
            <a:ext cx="8315325" cy="304800"/>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Unidad final Unidad en línea Unidad en línea Unidad final</a:t>
            </a:r>
          </a:p>
        </p:txBody>
      </p:sp>
      <p:sp>
        <p:nvSpPr>
          <p:cNvPr id="44056" name="Line 296"/>
          <p:cNvSpPr>
            <a:spLocks noChangeShapeType="1"/>
          </p:cNvSpPr>
          <p:nvPr/>
        </p:nvSpPr>
        <p:spPr bwMode="auto">
          <a:xfrm flipV="1">
            <a:off x="762000" y="3733800"/>
            <a:ext cx="381000" cy="114300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57" name="Oval 297"/>
          <p:cNvSpPr>
            <a:spLocks noChangeArrowheads="1"/>
          </p:cNvSpPr>
          <p:nvPr/>
        </p:nvSpPr>
        <p:spPr bwMode="auto">
          <a:xfrm>
            <a:off x="8305800" y="4876800"/>
            <a:ext cx="304800" cy="228600"/>
          </a:xfrm>
          <a:prstGeom prst="ellips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58" name="Oval 298"/>
          <p:cNvSpPr>
            <a:spLocks noChangeArrowheads="1"/>
          </p:cNvSpPr>
          <p:nvPr/>
        </p:nvSpPr>
        <p:spPr bwMode="auto">
          <a:xfrm>
            <a:off x="3733800" y="5486400"/>
            <a:ext cx="1066800" cy="914400"/>
          </a:xfrm>
          <a:prstGeom prst="ellips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59" name="Text Box 299"/>
          <p:cNvSpPr txBox="1">
            <a:spLocks noChangeArrowheads="1"/>
          </p:cNvSpPr>
          <p:nvPr/>
        </p:nvSpPr>
        <p:spPr bwMode="auto">
          <a:xfrm>
            <a:off x="3870325" y="5649913"/>
            <a:ext cx="838200" cy="730250"/>
          </a:xfrm>
          <a:prstGeom prst="rect">
            <a:avLst/>
          </a:prstGeom>
          <a:noFill/>
          <a:ln w="12700">
            <a:noFill/>
            <a:miter lim="800000"/>
            <a:headEnd/>
            <a:tailEnd/>
          </a:ln>
        </p:spPr>
        <p:txBody>
          <a:bodyPr>
            <a:spAutoFit/>
          </a:bodyPr>
          <a:lstStyle/>
          <a:p>
            <a:pPr eaLnBrk="0" fontAlgn="base" hangingPunct="0" rtl="0" algn="l">
              <a:spcBef>
                <a:spcPct val="0"/>
              </a:spcBef>
              <a:spcAft>
                <a:spcPct val="0"/>
              </a:spcAft>
            </a:pPr>
            <a:r>
              <a:rPr lang="en-US" sz="1400">
                <a:solidFill>
                  <a:srgbClr val="0101FF"/>
                </a:solidFill>
                <a:latin typeface="Times New Roman" pitchFamily="18" charset="0"/>
              </a:rPr>
              <a:t>Jerséis</a:t>
            </a:r>
          </a:p>
          <a:p>
            <a:pPr eaLnBrk="0" fontAlgn="base" hangingPunct="0" rtl="0" algn="l">
              <a:spcBef>
                <a:spcPct val="0"/>
              </a:spcBef>
              <a:spcAft>
                <a:spcPct val="0"/>
              </a:spcAft>
            </a:pPr>
            <a:r>
              <a:rPr lang="en-US" sz="1400">
                <a:solidFill>
                  <a:srgbClr val="0101FF"/>
                </a:solidFill>
                <a:latin typeface="Times New Roman" pitchFamily="18" charset="0"/>
              </a:rPr>
              <a:t>J6, J7, J8</a:t>
            </a:r>
          </a:p>
          <a:p>
            <a:pPr eaLnBrk="0" fontAlgn="base" hangingPunct="0" rtl="0" algn="l">
              <a:spcBef>
                <a:spcPct val="0"/>
              </a:spcBef>
              <a:spcAft>
                <a:spcPct val="0"/>
              </a:spcAft>
            </a:pPr>
            <a:r>
              <a:rPr lang="en-US" sz="1400">
                <a:solidFill>
                  <a:srgbClr val="0101FF"/>
                </a:solidFill>
                <a:latin typeface="Times New Roman" pitchFamily="18" charset="0"/>
              </a:rPr>
              <a:t>"AFUERA"</a:t>
            </a:r>
          </a:p>
        </p:txBody>
      </p:sp>
      <p:sp>
        <p:nvSpPr>
          <p:cNvPr id="44060" name="Line 300"/>
          <p:cNvSpPr>
            <a:spLocks noChangeShapeType="1"/>
          </p:cNvSpPr>
          <p:nvPr/>
        </p:nvSpPr>
        <p:spPr bwMode="auto">
          <a:xfrm flipV="1">
            <a:off x="4800600" y="5334000"/>
            <a:ext cx="457200" cy="457200"/>
          </a:xfrm>
          <a:prstGeom prst="line">
            <a:avLst/>
          </a:prstGeom>
          <a:noFill/>
          <a:ln w="1270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61" name="Line 301"/>
          <p:cNvSpPr>
            <a:spLocks noChangeShapeType="1"/>
          </p:cNvSpPr>
          <p:nvPr/>
        </p:nvSpPr>
        <p:spPr bwMode="auto">
          <a:xfrm flipH="1" flipV="1">
            <a:off x="3124200" y="5334000"/>
            <a:ext cx="685800" cy="381000"/>
          </a:xfrm>
          <a:prstGeom prst="line">
            <a:avLst/>
          </a:prstGeom>
          <a:noFill/>
          <a:ln w="12700">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062" name="Group 302"/>
          <p:cNvGrpSpPr>
            <a:grpSpLocks/>
          </p:cNvGrpSpPr>
          <p:nvPr/>
        </p:nvGrpSpPr>
        <p:grpSpPr bwMode="auto">
          <a:xfrm>
            <a:off x="228600" y="1371600"/>
            <a:ext cx="2819400" cy="2514600"/>
            <a:chOff x="144" y="864"/>
            <a:chExt cx="1776" cy="1584"/>
          </a:xfrm>
        </p:grpSpPr>
        <p:sp>
          <p:nvSpPr>
            <p:cNvPr id="44073" name="Oval 303"/>
            <p:cNvSpPr>
              <a:spLocks noChangeArrowheads="1"/>
            </p:cNvSpPr>
            <p:nvPr/>
          </p:nvSpPr>
          <p:spPr bwMode="auto">
            <a:xfrm>
              <a:off x="144" y="864"/>
              <a:ext cx="1776" cy="1584"/>
            </a:xfrm>
            <a:prstGeom prst="ellips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4074" name="Group 304"/>
            <p:cNvGrpSpPr>
              <a:grpSpLocks/>
            </p:cNvGrpSpPr>
            <p:nvPr/>
          </p:nvGrpSpPr>
          <p:grpSpPr bwMode="auto">
            <a:xfrm>
              <a:off x="1008" y="1200"/>
              <a:ext cx="48" cy="240"/>
              <a:chOff x="816" y="624"/>
              <a:chExt cx="96" cy="624"/>
            </a:xfrm>
          </p:grpSpPr>
          <p:sp>
            <p:nvSpPr>
              <p:cNvPr id="44102" name="Freeform 305"/>
              <p:cNvSpPr>
                <a:spLocks/>
              </p:cNvSpPr>
              <p:nvPr/>
            </p:nvSpPr>
            <p:spPr bwMode="auto">
              <a:xfrm>
                <a:off x="816" y="720"/>
                <a:ext cx="96" cy="384"/>
              </a:xfrm>
              <a:custGeom>
                <a:avLst/>
                <a:gdLst>
                  <a:gd name="T0" fmla="*/ 0 w 96"/>
                  <a:gd name="T1" fmla="*/ 0 h 384"/>
                  <a:gd name="T2" fmla="*/ 96 w 96"/>
                  <a:gd name="T3" fmla="*/ 48 h 384"/>
                  <a:gd name="T4" fmla="*/ 0 w 96"/>
                  <a:gd name="T5" fmla="*/ 96 h 384"/>
                  <a:gd name="T6" fmla="*/ 96 w 96"/>
                  <a:gd name="T7" fmla="*/ 144 h 384"/>
                  <a:gd name="T8" fmla="*/ 0 w 96"/>
                  <a:gd name="T9" fmla="*/ 192 h 384"/>
                  <a:gd name="T10" fmla="*/ 96 w 96"/>
                  <a:gd name="T11" fmla="*/ 240 h 384"/>
                  <a:gd name="T12" fmla="*/ 0 w 96"/>
                  <a:gd name="T13" fmla="*/ 288 h 384"/>
                  <a:gd name="T14" fmla="*/ 96 w 96"/>
                  <a:gd name="T15" fmla="*/ 336 h 384"/>
                  <a:gd name="T16" fmla="*/ 0 w 96"/>
                  <a:gd name="T17" fmla="*/ 384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6"/>
                  <a:gd name="T28" fmla="*/ 0 h 384"/>
                  <a:gd name="T29" fmla="*/ 96 w 96"/>
                  <a:gd name="T30" fmla="*/ 384 h 3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6" h="384">
                    <a:moveTo>
                      <a:pt x="0" y="0"/>
                    </a:moveTo>
                    <a:lnTo>
                      <a:pt x="96" y="48"/>
                    </a:lnTo>
                    <a:lnTo>
                      <a:pt x="0" y="96"/>
                    </a:lnTo>
                    <a:lnTo>
                      <a:pt x="96" y="144"/>
                    </a:lnTo>
                    <a:lnTo>
                      <a:pt x="0" y="192"/>
                    </a:lnTo>
                    <a:lnTo>
                      <a:pt x="96" y="240"/>
                    </a:lnTo>
                    <a:lnTo>
                      <a:pt x="0" y="288"/>
                    </a:lnTo>
                    <a:lnTo>
                      <a:pt x="96" y="336"/>
                    </a:lnTo>
                    <a:lnTo>
                      <a:pt x="0" y="384"/>
                    </a:lnTo>
                  </a:path>
                </a:pathLst>
              </a:custGeom>
              <a:noFill/>
              <a:ln w="12700" cap="flat" cmpd="sng">
                <a:solidFill>
                  <a:schemeClr val="tx1"/>
                </a:solidFill>
                <a:prstDash val="solid"/>
                <a:round/>
                <a:headEnd type="none" w="med" len="med"/>
                <a:tailEnd type="non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03" name="Line 306"/>
              <p:cNvSpPr>
                <a:spLocks noChangeShapeType="1"/>
              </p:cNvSpPr>
              <p:nvPr/>
            </p:nvSpPr>
            <p:spPr bwMode="auto">
              <a:xfrm>
                <a:off x="816" y="1104"/>
                <a:ext cx="0" cy="144"/>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04" name="Line 307"/>
              <p:cNvSpPr>
                <a:spLocks noChangeShapeType="1"/>
              </p:cNvSpPr>
              <p:nvPr/>
            </p:nvSpPr>
            <p:spPr bwMode="auto">
              <a:xfrm flipV="1">
                <a:off x="816" y="624"/>
                <a:ext cx="0" cy="96"/>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4075" name="Group 308"/>
            <p:cNvGrpSpPr>
              <a:grpSpLocks/>
            </p:cNvGrpSpPr>
            <p:nvPr/>
          </p:nvGrpSpPr>
          <p:grpSpPr bwMode="auto">
            <a:xfrm>
              <a:off x="1008" y="1872"/>
              <a:ext cx="48" cy="240"/>
              <a:chOff x="816" y="624"/>
              <a:chExt cx="96" cy="624"/>
            </a:xfrm>
          </p:grpSpPr>
          <p:sp>
            <p:nvSpPr>
              <p:cNvPr id="44099" name="Freeform 309"/>
              <p:cNvSpPr>
                <a:spLocks/>
              </p:cNvSpPr>
              <p:nvPr/>
            </p:nvSpPr>
            <p:spPr bwMode="auto">
              <a:xfrm>
                <a:off x="816" y="720"/>
                <a:ext cx="96" cy="384"/>
              </a:xfrm>
              <a:custGeom>
                <a:avLst/>
                <a:gdLst>
                  <a:gd name="T0" fmla="*/ 0 w 96"/>
                  <a:gd name="T1" fmla="*/ 0 h 384"/>
                  <a:gd name="T2" fmla="*/ 96 w 96"/>
                  <a:gd name="T3" fmla="*/ 48 h 384"/>
                  <a:gd name="T4" fmla="*/ 0 w 96"/>
                  <a:gd name="T5" fmla="*/ 96 h 384"/>
                  <a:gd name="T6" fmla="*/ 96 w 96"/>
                  <a:gd name="T7" fmla="*/ 144 h 384"/>
                  <a:gd name="T8" fmla="*/ 0 w 96"/>
                  <a:gd name="T9" fmla="*/ 192 h 384"/>
                  <a:gd name="T10" fmla="*/ 96 w 96"/>
                  <a:gd name="T11" fmla="*/ 240 h 384"/>
                  <a:gd name="T12" fmla="*/ 0 w 96"/>
                  <a:gd name="T13" fmla="*/ 288 h 384"/>
                  <a:gd name="T14" fmla="*/ 96 w 96"/>
                  <a:gd name="T15" fmla="*/ 336 h 384"/>
                  <a:gd name="T16" fmla="*/ 0 w 96"/>
                  <a:gd name="T17" fmla="*/ 384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6"/>
                  <a:gd name="T28" fmla="*/ 0 h 384"/>
                  <a:gd name="T29" fmla="*/ 96 w 96"/>
                  <a:gd name="T30" fmla="*/ 384 h 3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6" h="384">
                    <a:moveTo>
                      <a:pt x="0" y="0"/>
                    </a:moveTo>
                    <a:lnTo>
                      <a:pt x="96" y="48"/>
                    </a:lnTo>
                    <a:lnTo>
                      <a:pt x="0" y="96"/>
                    </a:lnTo>
                    <a:lnTo>
                      <a:pt x="96" y="144"/>
                    </a:lnTo>
                    <a:lnTo>
                      <a:pt x="0" y="192"/>
                    </a:lnTo>
                    <a:lnTo>
                      <a:pt x="96" y="240"/>
                    </a:lnTo>
                    <a:lnTo>
                      <a:pt x="0" y="288"/>
                    </a:lnTo>
                    <a:lnTo>
                      <a:pt x="96" y="336"/>
                    </a:lnTo>
                    <a:lnTo>
                      <a:pt x="0" y="384"/>
                    </a:lnTo>
                  </a:path>
                </a:pathLst>
              </a:custGeom>
              <a:noFill/>
              <a:ln w="12700" cap="flat" cmpd="sng">
                <a:solidFill>
                  <a:schemeClr val="tx1"/>
                </a:solidFill>
                <a:prstDash val="solid"/>
                <a:round/>
                <a:headEnd type="none" w="med" len="med"/>
                <a:tailEnd type="non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00" name="Line 310"/>
              <p:cNvSpPr>
                <a:spLocks noChangeShapeType="1"/>
              </p:cNvSpPr>
              <p:nvPr/>
            </p:nvSpPr>
            <p:spPr bwMode="auto">
              <a:xfrm>
                <a:off x="816" y="1104"/>
                <a:ext cx="0" cy="144"/>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101" name="Line 311"/>
              <p:cNvSpPr>
                <a:spLocks noChangeShapeType="1"/>
              </p:cNvSpPr>
              <p:nvPr/>
            </p:nvSpPr>
            <p:spPr bwMode="auto">
              <a:xfrm flipV="1">
                <a:off x="816" y="624"/>
                <a:ext cx="0" cy="96"/>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4076" name="Group 312"/>
            <p:cNvGrpSpPr>
              <a:grpSpLocks/>
            </p:cNvGrpSpPr>
            <p:nvPr/>
          </p:nvGrpSpPr>
          <p:grpSpPr bwMode="auto">
            <a:xfrm>
              <a:off x="1008" y="1536"/>
              <a:ext cx="48" cy="240"/>
              <a:chOff x="816" y="624"/>
              <a:chExt cx="96" cy="624"/>
            </a:xfrm>
          </p:grpSpPr>
          <p:sp>
            <p:nvSpPr>
              <p:cNvPr id="44096" name="Freeform 313"/>
              <p:cNvSpPr>
                <a:spLocks/>
              </p:cNvSpPr>
              <p:nvPr/>
            </p:nvSpPr>
            <p:spPr bwMode="auto">
              <a:xfrm>
                <a:off x="816" y="720"/>
                <a:ext cx="96" cy="384"/>
              </a:xfrm>
              <a:custGeom>
                <a:avLst/>
                <a:gdLst>
                  <a:gd name="T0" fmla="*/ 0 w 96"/>
                  <a:gd name="T1" fmla="*/ 0 h 384"/>
                  <a:gd name="T2" fmla="*/ 96 w 96"/>
                  <a:gd name="T3" fmla="*/ 48 h 384"/>
                  <a:gd name="T4" fmla="*/ 0 w 96"/>
                  <a:gd name="T5" fmla="*/ 96 h 384"/>
                  <a:gd name="T6" fmla="*/ 96 w 96"/>
                  <a:gd name="T7" fmla="*/ 144 h 384"/>
                  <a:gd name="T8" fmla="*/ 0 w 96"/>
                  <a:gd name="T9" fmla="*/ 192 h 384"/>
                  <a:gd name="T10" fmla="*/ 96 w 96"/>
                  <a:gd name="T11" fmla="*/ 240 h 384"/>
                  <a:gd name="T12" fmla="*/ 0 w 96"/>
                  <a:gd name="T13" fmla="*/ 288 h 384"/>
                  <a:gd name="T14" fmla="*/ 96 w 96"/>
                  <a:gd name="T15" fmla="*/ 336 h 384"/>
                  <a:gd name="T16" fmla="*/ 0 w 96"/>
                  <a:gd name="T17" fmla="*/ 384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6"/>
                  <a:gd name="T28" fmla="*/ 0 h 384"/>
                  <a:gd name="T29" fmla="*/ 96 w 96"/>
                  <a:gd name="T30" fmla="*/ 384 h 3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6" h="384">
                    <a:moveTo>
                      <a:pt x="0" y="0"/>
                    </a:moveTo>
                    <a:lnTo>
                      <a:pt x="96" y="48"/>
                    </a:lnTo>
                    <a:lnTo>
                      <a:pt x="0" y="96"/>
                    </a:lnTo>
                    <a:lnTo>
                      <a:pt x="96" y="144"/>
                    </a:lnTo>
                    <a:lnTo>
                      <a:pt x="0" y="192"/>
                    </a:lnTo>
                    <a:lnTo>
                      <a:pt x="96" y="240"/>
                    </a:lnTo>
                    <a:lnTo>
                      <a:pt x="0" y="288"/>
                    </a:lnTo>
                    <a:lnTo>
                      <a:pt x="96" y="336"/>
                    </a:lnTo>
                    <a:lnTo>
                      <a:pt x="0" y="384"/>
                    </a:lnTo>
                  </a:path>
                </a:pathLst>
              </a:custGeom>
              <a:noFill/>
              <a:ln w="12700" cap="flat" cmpd="sng">
                <a:solidFill>
                  <a:schemeClr val="tx1"/>
                </a:solidFill>
                <a:prstDash val="solid"/>
                <a:round/>
                <a:headEnd type="none" w="med" len="med"/>
                <a:tailEnd type="non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97" name="Line 314"/>
              <p:cNvSpPr>
                <a:spLocks noChangeShapeType="1"/>
              </p:cNvSpPr>
              <p:nvPr/>
            </p:nvSpPr>
            <p:spPr bwMode="auto">
              <a:xfrm>
                <a:off x="816" y="1104"/>
                <a:ext cx="0" cy="144"/>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98" name="Line 315"/>
              <p:cNvSpPr>
                <a:spLocks noChangeShapeType="1"/>
              </p:cNvSpPr>
              <p:nvPr/>
            </p:nvSpPr>
            <p:spPr bwMode="auto">
              <a:xfrm flipV="1">
                <a:off x="816" y="624"/>
                <a:ext cx="0" cy="96"/>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4077" name="Group 316"/>
            <p:cNvGrpSpPr>
              <a:grpSpLocks/>
            </p:cNvGrpSpPr>
            <p:nvPr/>
          </p:nvGrpSpPr>
          <p:grpSpPr bwMode="auto">
            <a:xfrm>
              <a:off x="960" y="2112"/>
              <a:ext cx="144" cy="96"/>
              <a:chOff x="4608" y="816"/>
              <a:chExt cx="480" cy="384"/>
            </a:xfrm>
          </p:grpSpPr>
          <p:sp>
            <p:nvSpPr>
              <p:cNvPr id="44091" name="Line 317"/>
              <p:cNvSpPr>
                <a:spLocks noChangeShapeType="1"/>
              </p:cNvSpPr>
              <p:nvPr/>
            </p:nvSpPr>
            <p:spPr bwMode="auto">
              <a:xfrm>
                <a:off x="4608" y="816"/>
                <a:ext cx="480" cy="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92" name="Line 318"/>
              <p:cNvSpPr>
                <a:spLocks noChangeShapeType="1"/>
              </p:cNvSpPr>
              <p:nvPr/>
            </p:nvSpPr>
            <p:spPr bwMode="auto">
              <a:xfrm>
                <a:off x="4656" y="912"/>
                <a:ext cx="384" cy="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93" name="Line 319"/>
              <p:cNvSpPr>
                <a:spLocks noChangeShapeType="1"/>
              </p:cNvSpPr>
              <p:nvPr/>
            </p:nvSpPr>
            <p:spPr bwMode="auto">
              <a:xfrm>
                <a:off x="4704" y="1008"/>
                <a:ext cx="288" cy="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94" name="Line 320"/>
              <p:cNvSpPr>
                <a:spLocks noChangeShapeType="1"/>
              </p:cNvSpPr>
              <p:nvPr/>
            </p:nvSpPr>
            <p:spPr bwMode="auto">
              <a:xfrm>
                <a:off x="4752" y="1104"/>
                <a:ext cx="192" cy="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95" name="Line 321"/>
              <p:cNvSpPr>
                <a:spLocks noChangeShapeType="1"/>
              </p:cNvSpPr>
              <p:nvPr/>
            </p:nvSpPr>
            <p:spPr bwMode="auto">
              <a:xfrm flipV="1">
                <a:off x="4800" y="1200"/>
                <a:ext cx="96" cy="0"/>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4078" name="Oval 322"/>
            <p:cNvSpPr>
              <a:spLocks noChangeArrowheads="1"/>
            </p:cNvSpPr>
            <p:nvPr/>
          </p:nvSpPr>
          <p:spPr bwMode="auto">
            <a:xfrm>
              <a:off x="991" y="1423"/>
              <a:ext cx="48" cy="96"/>
            </a:xfrm>
            <a:prstGeom prst="ellipse">
              <a:avLst/>
            </a:prstGeom>
            <a:solidFill>
              <a:schemeClr val="tx1"/>
            </a:solid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79" name="Oval 323"/>
            <p:cNvSpPr>
              <a:spLocks noChangeArrowheads="1"/>
            </p:cNvSpPr>
            <p:nvPr/>
          </p:nvSpPr>
          <p:spPr bwMode="auto">
            <a:xfrm>
              <a:off x="995" y="1776"/>
              <a:ext cx="48" cy="96"/>
            </a:xfrm>
            <a:prstGeom prst="ellipse">
              <a:avLst/>
            </a:prstGeom>
            <a:solidFill>
              <a:schemeClr val="tx1"/>
            </a:solid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80" name="Text Box 324"/>
            <p:cNvSpPr txBox="1">
              <a:spLocks noChangeArrowheads="1"/>
            </p:cNvSpPr>
            <p:nvPr/>
          </p:nvSpPr>
          <p:spPr bwMode="auto">
            <a:xfrm>
              <a:off x="854" y="1015"/>
              <a:ext cx="372" cy="192"/>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+ 5 V</a:t>
              </a:r>
            </a:p>
          </p:txBody>
        </p:sp>
        <p:sp>
          <p:nvSpPr>
            <p:cNvPr id="44081" name="Text Box 325"/>
            <p:cNvSpPr txBox="1">
              <a:spLocks noChangeArrowheads="1"/>
            </p:cNvSpPr>
            <p:nvPr/>
          </p:nvSpPr>
          <p:spPr bwMode="auto">
            <a:xfrm>
              <a:off x="1094" y="1543"/>
              <a:ext cx="580" cy="192"/>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120 ohmios</a:t>
              </a:r>
            </a:p>
          </p:txBody>
        </p:sp>
        <p:sp>
          <p:nvSpPr>
            <p:cNvPr id="44082" name="Text Box 326"/>
            <p:cNvSpPr txBox="1">
              <a:spLocks noChangeArrowheads="1"/>
            </p:cNvSpPr>
            <p:nvPr/>
          </p:nvSpPr>
          <p:spPr bwMode="auto">
            <a:xfrm>
              <a:off x="1094" y="1207"/>
              <a:ext cx="580" cy="192"/>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470 ohmios</a:t>
              </a:r>
            </a:p>
          </p:txBody>
        </p:sp>
        <p:sp>
          <p:nvSpPr>
            <p:cNvPr id="44083" name="Text Box 327"/>
            <p:cNvSpPr txBox="1">
              <a:spLocks noChangeArrowheads="1"/>
            </p:cNvSpPr>
            <p:nvPr/>
          </p:nvSpPr>
          <p:spPr bwMode="auto">
            <a:xfrm>
              <a:off x="1094" y="1879"/>
              <a:ext cx="580" cy="192"/>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470 ohmios</a:t>
              </a:r>
            </a:p>
          </p:txBody>
        </p:sp>
        <p:sp>
          <p:nvSpPr>
            <p:cNvPr id="44084" name="Text Box 328"/>
            <p:cNvSpPr txBox="1">
              <a:spLocks noChangeArrowheads="1"/>
            </p:cNvSpPr>
            <p:nvPr/>
          </p:nvSpPr>
          <p:spPr bwMode="auto">
            <a:xfrm>
              <a:off x="288" y="1248"/>
              <a:ext cx="770" cy="192"/>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Puente J8 “ENTRADA</a:t>
              </a:r>
            </a:p>
          </p:txBody>
        </p:sp>
        <p:sp>
          <p:nvSpPr>
            <p:cNvPr id="44085" name="Text Box 329"/>
            <p:cNvSpPr txBox="1">
              <a:spLocks noChangeArrowheads="1"/>
            </p:cNvSpPr>
            <p:nvPr/>
          </p:nvSpPr>
          <p:spPr bwMode="auto">
            <a:xfrm>
              <a:off x="240" y="1920"/>
              <a:ext cx="848" cy="192"/>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Puente J 7 “ENTRADA”</a:t>
              </a:r>
            </a:p>
          </p:txBody>
        </p:sp>
        <p:sp>
          <p:nvSpPr>
            <p:cNvPr id="44086" name="Text Box 330"/>
            <p:cNvSpPr txBox="1">
              <a:spLocks noChangeArrowheads="1"/>
            </p:cNvSpPr>
            <p:nvPr/>
          </p:nvSpPr>
          <p:spPr bwMode="auto">
            <a:xfrm>
              <a:off x="240" y="1536"/>
              <a:ext cx="820" cy="192"/>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Puente J6 “ENTRADA”</a:t>
              </a:r>
            </a:p>
          </p:txBody>
        </p:sp>
        <p:sp>
          <p:nvSpPr>
            <p:cNvPr id="44087" name="Line 331"/>
            <p:cNvSpPr>
              <a:spLocks noChangeShapeType="1"/>
            </p:cNvSpPr>
            <p:nvPr/>
          </p:nvSpPr>
          <p:spPr bwMode="auto">
            <a:xfrm>
              <a:off x="1056" y="1488"/>
              <a:ext cx="336" cy="0"/>
            </a:xfrm>
            <a:prstGeom prst="line">
              <a:avLst/>
            </a:prstGeom>
            <a:noFill/>
            <a:ln w="2857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88" name="Line 332"/>
            <p:cNvSpPr>
              <a:spLocks noChangeShapeType="1"/>
            </p:cNvSpPr>
            <p:nvPr/>
          </p:nvSpPr>
          <p:spPr bwMode="auto">
            <a:xfrm>
              <a:off x="1008" y="1824"/>
              <a:ext cx="384" cy="0"/>
            </a:xfrm>
            <a:prstGeom prst="line">
              <a:avLst/>
            </a:prstGeom>
            <a:noFill/>
            <a:ln w="2857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89" name="Text Box 333"/>
            <p:cNvSpPr txBox="1">
              <a:spLocks noChangeArrowheads="1"/>
            </p:cNvSpPr>
            <p:nvPr/>
          </p:nvSpPr>
          <p:spPr bwMode="auto">
            <a:xfrm>
              <a:off x="1344" y="1392"/>
              <a:ext cx="543" cy="192"/>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TX/RX +</a:t>
              </a:r>
            </a:p>
          </p:txBody>
        </p:sp>
        <p:sp>
          <p:nvSpPr>
            <p:cNvPr id="44090" name="Text Box 334"/>
            <p:cNvSpPr txBox="1">
              <a:spLocks noChangeArrowheads="1"/>
            </p:cNvSpPr>
            <p:nvPr/>
          </p:nvSpPr>
          <p:spPr bwMode="auto">
            <a:xfrm>
              <a:off x="1344" y="1728"/>
              <a:ext cx="517" cy="192"/>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TX/RX -</a:t>
              </a:r>
            </a:p>
          </p:txBody>
        </p:sp>
      </p:grpSp>
      <p:sp>
        <p:nvSpPr>
          <p:cNvPr id="44063" name="Text Box 336"/>
          <p:cNvSpPr txBox="1">
            <a:spLocks noChangeArrowheads="1"/>
          </p:cNvSpPr>
          <p:nvPr/>
        </p:nvSpPr>
        <p:spPr bwMode="auto">
          <a:xfrm>
            <a:off x="1431925" y="4354513"/>
            <a:ext cx="1182688" cy="304800"/>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 Ver Nota A.</a:t>
            </a:r>
          </a:p>
        </p:txBody>
      </p:sp>
      <p:grpSp>
        <p:nvGrpSpPr>
          <p:cNvPr id="44064" name="Group 338"/>
          <p:cNvGrpSpPr>
            <a:grpSpLocks/>
          </p:cNvGrpSpPr>
          <p:nvPr/>
        </p:nvGrpSpPr>
        <p:grpSpPr bwMode="auto">
          <a:xfrm>
            <a:off x="8229600" y="3962400"/>
            <a:ext cx="533400" cy="1143000"/>
            <a:chOff x="1920" y="1920"/>
            <a:chExt cx="336" cy="720"/>
          </a:xfrm>
        </p:grpSpPr>
        <p:sp>
          <p:nvSpPr>
            <p:cNvPr id="44070" name="Rectangle 339"/>
            <p:cNvSpPr>
              <a:spLocks noChangeArrowheads="1"/>
            </p:cNvSpPr>
            <p:nvPr/>
          </p:nvSpPr>
          <p:spPr bwMode="auto">
            <a:xfrm>
              <a:off x="1920" y="1920"/>
              <a:ext cx="336" cy="720"/>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71" name="Rectangle 340"/>
            <p:cNvSpPr>
              <a:spLocks noChangeArrowheads="1"/>
            </p:cNvSpPr>
            <p:nvPr/>
          </p:nvSpPr>
          <p:spPr bwMode="auto">
            <a:xfrm>
              <a:off x="1968" y="1968"/>
              <a:ext cx="240" cy="624"/>
            </a:xfrm>
            <a:prstGeom prst="rect">
              <a:avLst/>
            </a:prstGeom>
            <a:solidFill>
              <a:schemeClr val="bg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4072" name="Text Box 341"/>
            <p:cNvSpPr txBox="1">
              <a:spLocks noChangeArrowheads="1"/>
            </p:cNvSpPr>
            <p:nvPr/>
          </p:nvSpPr>
          <p:spPr bwMode="auto">
            <a:xfrm rot="5400000">
              <a:off x="1735" y="2158"/>
              <a:ext cx="678" cy="213"/>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800" dirty="0">
                  <a:solidFill>
                    <a:srgbClr val="0101FF"/>
                  </a:solidFill>
                  <a:latin typeface="Arial" pitchFamily="34" charset="0"/>
                </a:rPr>
                <a:t>Convertidor</a:t>
              </a:r>
            </a:p>
            <a:p>
              <a:pPr eaLnBrk="0" fontAlgn="base" hangingPunct="0" rtl="0" algn="l">
                <a:spcBef>
                  <a:spcPct val="0"/>
                </a:spcBef>
                <a:spcAft>
                  <a:spcPct val="0"/>
                </a:spcAft>
              </a:pPr>
              <a:r>
                <a:rPr lang="en-US" sz="800" dirty="0" smtClean="0">
                  <a:solidFill>
                    <a:srgbClr val="0101FF"/>
                  </a:solidFill>
                  <a:latin typeface="Arial" pitchFamily="34" charset="0"/>
                </a:rPr>
                <a:t>RS232</a:t>
              </a:r>
              <a:r>
                <a:rPr lang="en-US" sz="800" dirty="0">
                  <a:solidFill>
                    <a:srgbClr val="0101FF"/>
                  </a:solidFill>
                  <a:latin typeface="Arial" pitchFamily="34" charset="0"/>
                </a:rPr>
                <a:t>/</a:t>
              </a:r>
              <a:r>
                <a:rPr lang="en-US" sz="800" dirty="0" smtClean="0">
                  <a:solidFill>
                    <a:srgbClr val="0101FF"/>
                  </a:solidFill>
                  <a:latin typeface="Arial" pitchFamily="34" charset="0"/>
                </a:rPr>
                <a:t>RS422/485</a:t>
              </a:r>
              <a:endParaRPr lang="en-US" sz="800" dirty="0">
                <a:solidFill>
                  <a:srgbClr val="0101FF"/>
                </a:solidFill>
                <a:latin typeface="Arial" pitchFamily="34" charset="0"/>
              </a:endParaRPr>
            </a:p>
          </p:txBody>
        </p:sp>
      </p:grpSp>
      <p:sp>
        <p:nvSpPr>
          <p:cNvPr id="44065" name="Text Box 342"/>
          <p:cNvSpPr txBox="1">
            <a:spLocks noChangeArrowheads="1"/>
          </p:cNvSpPr>
          <p:nvPr/>
        </p:nvSpPr>
        <p:spPr bwMode="auto">
          <a:xfrm>
            <a:off x="5715000" y="3505200"/>
            <a:ext cx="2549525" cy="4572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Arial" pitchFamily="34" charset="0"/>
              </a:rPr>
              <a:t>BANCO SW 2</a:t>
            </a:r>
          </a:p>
          <a:p>
            <a:pPr eaLnBrk="0" fontAlgn="base" hangingPunct="0" rtl="0" algn="l">
              <a:spcBef>
                <a:spcPct val="0"/>
              </a:spcBef>
              <a:spcAft>
                <a:spcPct val="0"/>
              </a:spcAft>
            </a:pPr>
            <a:r>
              <a:rPr lang="en-US" sz="1200">
                <a:solidFill>
                  <a:srgbClr val="0101FF"/>
                </a:solidFill>
                <a:latin typeface="Arial" pitchFamily="34" charset="0"/>
              </a:rPr>
              <a:t>Dipswitch 1 = IN (resistencia de término IN)</a:t>
            </a:r>
          </a:p>
        </p:txBody>
      </p:sp>
      <p:sp>
        <p:nvSpPr>
          <p:cNvPr id="44066" name="Freeform 343"/>
          <p:cNvSpPr>
            <a:spLocks/>
          </p:cNvSpPr>
          <p:nvPr/>
        </p:nvSpPr>
        <p:spPr bwMode="auto">
          <a:xfrm>
            <a:off x="5181600" y="2209800"/>
            <a:ext cx="3276600" cy="1752600"/>
          </a:xfrm>
          <a:custGeom>
            <a:avLst/>
            <a:gdLst>
              <a:gd name="T0" fmla="*/ 2147483647 w 2064"/>
              <a:gd name="T1" fmla="*/ 2147483647 h 1104"/>
              <a:gd name="T2" fmla="*/ 2147483647 w 2064"/>
              <a:gd name="T3" fmla="*/ 0 h 1104"/>
              <a:gd name="T4" fmla="*/ 0 w 2064"/>
              <a:gd name="T5" fmla="*/ 0 h 1104"/>
              <a:gd name="T6" fmla="*/ 0 60000 65536"/>
              <a:gd name="T7" fmla="*/ 0 60000 65536"/>
              <a:gd name="T8" fmla="*/ 0 60000 65536"/>
              <a:gd name="T9" fmla="*/ 0 w 2064"/>
              <a:gd name="T10" fmla="*/ 0 h 1104"/>
              <a:gd name="T11" fmla="*/ 2064 w 2064"/>
              <a:gd name="T12" fmla="*/ 1104 h 1104"/>
            </a:gdLst>
            <a:ahLst/>
            <a:cxnLst>
              <a:cxn ang="T6">
                <a:pos x="T0" y="T1"/>
              </a:cxn>
              <a:cxn ang="T7">
                <a:pos x="T2" y="T3"/>
              </a:cxn>
              <a:cxn ang="T8">
                <a:pos x="T4" y="T5"/>
              </a:cxn>
            </a:cxnLst>
            <a:rect l="T9" t="T10" r="T11" b="T12"/>
            <a:pathLst>
              <a:path w="2064" h="1104">
                <a:moveTo>
                  <a:pt x="2064" y="1104"/>
                </a:moveTo>
                <a:lnTo>
                  <a:pt x="2064" y="0"/>
                </a:lnTo>
                <a:lnTo>
                  <a:pt x="0" y="0"/>
                </a:lnTo>
              </a:path>
            </a:pathLst>
          </a:custGeom>
          <a:noFill/>
          <a:ln w="38100" cmpd="sng">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pic>
        <p:nvPicPr>
          <p:cNvPr id="44069" name="Picture 10" descr="ABB1ClaimL_rgb300_10mm.tif"/>
          <p:cNvPicPr>
            <a:picLocks noChangeAspect="1"/>
          </p:cNvPicPr>
          <p:nvPr/>
        </p:nvPicPr>
        <p:blipFill>
          <a:blip r:embed="rId4" cstate="print"/>
          <a:srcRect/>
          <a:stretch>
            <a:fillRect/>
          </a:stretch>
        </p:blipFill>
        <p:spPr bwMode="auto">
          <a:xfrm>
            <a:off x="7154863" y="6434138"/>
            <a:ext cx="1719262" cy="258762"/>
          </a:xfrm>
          <a:prstGeom prst="rect">
            <a:avLst/>
          </a:prstGeom>
          <a:noFill/>
          <a:ln w="9525">
            <a:noFill/>
            <a:miter lim="800000"/>
            <a:headEnd/>
            <a:tailEnd/>
          </a:ln>
        </p:spPr>
      </p:pic>
      <p:sp>
        <p:nvSpPr>
          <p:cNvPr id="2" name="Title 1"/>
          <p:cNvSpPr>
            <a:spLocks noGrp="1"/>
          </p:cNvSpPr>
          <p:nvPr>
            <p:ph type="title"/>
          </p:nvPr>
        </p:nvSpPr>
        <p:spPr/>
        <p:txBody>
          <a:bodyPr/>
          <a:lstStyle/>
          <a:p>
            <a:pPr rtl="0" algn="l"/>
            <a:r>
              <a:rPr lang="en-US" dirty="0" smtClean="0"/>
              <a:t>Diagrama de topología Arquitectura multipunto RS-485</a:t>
            </a:r>
            <a:endParaRPr lang="en-US" dirty="0"/>
          </a:p>
        </p:txBody>
      </p:sp>
    </p:spTree>
    <p:extLst>
      <p:ext uri="{BB962C8B-B14F-4D97-AF65-F5344CB8AC3E}">
        <p14:creationId xmlns:p14="http://schemas.microsoft.com/office/powerpoint/2010/main" val="76359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lgn="l"/>
            <a:r>
              <a:rPr lang="en-US" dirty="0" smtClean="0"/>
              <a:t>ethernet</a:t>
            </a:r>
            <a:endParaRPr lang="en-US" dirty="0"/>
          </a:p>
        </p:txBody>
      </p:sp>
      <p:sp>
        <p:nvSpPr>
          <p:cNvPr id="45059" name="Rectangle 3"/>
          <p:cNvSpPr>
            <a:spLocks noGrp="1" noChangeArrowheads="1"/>
          </p:cNvSpPr>
          <p:nvPr>
            <p:ph idx="1"/>
          </p:nvPr>
        </p:nvSpPr>
        <p:spPr>
          <a:xfrm>
            <a:off x="1476374" y="1219200"/>
            <a:ext cx="6829426" cy="4608512"/>
          </a:xfrm>
        </p:spPr>
        <p:txBody>
          <a:bodyPr/>
          <a:lstStyle/>
          <a:p>
            <a:pPr rtl="0" algn="l">
              <a:lnSpc>
                <a:spcPct val="90000"/>
              </a:lnSpc>
              <a:buClr>
                <a:srgbClr val="002060"/>
              </a:buClr>
              <a:buSzPct val="70000"/>
              <a:buFont typeface="Wingdings" panose="05000000000000000000" pitchFamily="2" charset="2"/>
              <a:buChar char="§"/>
            </a:pPr>
            <a:r>
              <a:rPr lang="en-US" sz="1800" dirty="0" smtClean="0">
                <a:latin typeface="Arial" panose="020B0604020202020204" pitchFamily="34" charset="0"/>
                <a:cs typeface="Arial" panose="020B0604020202020204" pitchFamily="34" charset="0"/>
              </a:rPr>
              <a:t>IEEE802.3</a:t>
            </a:r>
          </a:p>
          <a:p>
            <a:pPr rtl="0" algn="l">
              <a:lnSpc>
                <a:spcPct val="90000"/>
              </a:lnSpc>
              <a:buClr>
                <a:srgbClr val="002060"/>
              </a:buClr>
              <a:buSzPct val="70000"/>
              <a:buFont typeface="Wingdings" panose="05000000000000000000" pitchFamily="2" charset="2"/>
              <a:buChar char="§"/>
            </a:pPr>
            <a:r>
              <a:rPr lang="en-US" sz="1800" dirty="0" smtClean="0">
                <a:latin typeface="Arial" panose="020B0604020202020204" pitchFamily="34" charset="0"/>
                <a:cs typeface="Arial" panose="020B0604020202020204" pitchFamily="34" charset="0"/>
              </a:rPr>
              <a:t>Los nodos de Ethernet que se encuentran en las subestaciones generalmente se conectan a través de fibra óptica.</a:t>
            </a:r>
          </a:p>
          <a:p>
            <a:pPr rtl="0" algn="l">
              <a:lnSpc>
                <a:spcPct val="90000"/>
              </a:lnSpc>
              <a:buClr>
                <a:srgbClr val="002060"/>
              </a:buClr>
              <a:buSzPct val="70000"/>
              <a:buFont typeface="Wingdings" panose="05000000000000000000" pitchFamily="2" charset="2"/>
              <a:buChar char="§"/>
            </a:pPr>
            <a:r>
              <a:rPr lang="en-US" sz="1800" dirty="0" smtClean="0">
                <a:latin typeface="Arial" panose="020B0604020202020204" pitchFamily="34" charset="0"/>
                <a:cs typeface="Arial" panose="020B0604020202020204" pitchFamily="34" charset="0"/>
              </a:rPr>
              <a:t>Los nodos Ethernet se pueden conectar a través de cobre (Cable CAT 5).</a:t>
            </a:r>
          </a:p>
          <a:p>
            <a:pPr rtl="0" algn="l">
              <a:lnSpc>
                <a:spcPct val="90000"/>
              </a:lnSpc>
              <a:buClr>
                <a:srgbClr val="002060"/>
              </a:buClr>
              <a:buSzPct val="70000"/>
              <a:buFont typeface="Wingdings" panose="05000000000000000000" pitchFamily="2" charset="2"/>
              <a:buChar char="§"/>
            </a:pPr>
            <a:r>
              <a:rPr lang="en-US" sz="1800" dirty="0" smtClean="0">
                <a:latin typeface="Arial" panose="020B0604020202020204" pitchFamily="34" charset="0"/>
                <a:cs typeface="Arial" panose="020B0604020202020204" pitchFamily="34" charset="0"/>
              </a:rPr>
              <a:t>Cobre: ​​10Base-T, 100Base-TX</a:t>
            </a:r>
          </a:p>
          <a:p>
            <a:pPr lvl="1" rtl="0" algn="l">
              <a:lnSpc>
                <a:spcPct val="90000"/>
              </a:lnSpc>
              <a:buClr>
                <a:srgbClr val="002060"/>
              </a:buClr>
              <a:buSzPct val="70000"/>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Conector RJ-45</a:t>
            </a:r>
          </a:p>
          <a:p>
            <a:pPr rtl="0" algn="l">
              <a:lnSpc>
                <a:spcPct val="90000"/>
              </a:lnSpc>
              <a:buClr>
                <a:srgbClr val="002060"/>
              </a:buClr>
              <a:buSzPct val="70000"/>
              <a:buFont typeface="Wingdings" panose="05000000000000000000" pitchFamily="2" charset="2"/>
              <a:buChar char="§"/>
            </a:pPr>
            <a:r>
              <a:rPr lang="en-US" sz="1800" dirty="0" smtClean="0">
                <a:latin typeface="Arial" panose="020B0604020202020204" pitchFamily="34" charset="0"/>
                <a:cs typeface="Arial" panose="020B0604020202020204" pitchFamily="34" charset="0"/>
              </a:rPr>
              <a:t>Fibra: 100Base-FX</a:t>
            </a:r>
          </a:p>
          <a:p>
            <a:pPr lvl="1" rtl="0" algn="l">
              <a:lnSpc>
                <a:spcPct val="90000"/>
              </a:lnSpc>
              <a:buClr>
                <a:srgbClr val="002060"/>
              </a:buClr>
              <a:buSzPct val="70000"/>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Conector SC (empujar/tirar)</a:t>
            </a:r>
          </a:p>
          <a:p>
            <a:pPr lvl="1" rtl="0" algn="l">
              <a:lnSpc>
                <a:spcPct val="90000"/>
              </a:lnSpc>
              <a:buClr>
                <a:srgbClr val="002060"/>
              </a:buClr>
              <a:buSzPct val="70000"/>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Conector ST (atornillado)</a:t>
            </a:r>
          </a:p>
          <a:p>
            <a:pPr lvl="1" rtl="0" algn="l">
              <a:lnSpc>
                <a:spcPct val="90000"/>
              </a:lnSpc>
              <a:buClr>
                <a:srgbClr val="002060"/>
              </a:buClr>
              <a:buSzPct val="70000"/>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Otros</a:t>
            </a:r>
          </a:p>
          <a:p>
            <a:pPr rtl="0" algn="l">
              <a:lnSpc>
                <a:spcPct val="90000"/>
              </a:lnSpc>
              <a:buFont typeface="Monotype Sorts" pitchFamily="2" charset="2"/>
              <a:buNone/>
            </a:pPr>
            <a:endParaRPr lang="en-US" sz="2400" dirty="0" smtClean="0"/>
          </a:p>
        </p:txBody>
      </p:sp>
      <p:pic>
        <p:nvPicPr>
          <p:cNvPr id="45060" name="Picture 4" descr="orange_hard"/>
          <p:cNvPicPr>
            <a:picLocks noChangeAspect="1" noChangeArrowheads="1"/>
          </p:cNvPicPr>
          <p:nvPr/>
        </p:nvPicPr>
        <p:blipFill>
          <a:blip r:embed="rId3" cstate="print"/>
          <a:srcRect/>
          <a:stretch>
            <a:fillRect/>
          </a:stretch>
        </p:blipFill>
        <p:spPr bwMode="auto">
          <a:xfrm>
            <a:off x="3873500" y="5308600"/>
            <a:ext cx="1646238" cy="1211263"/>
          </a:xfrm>
          <a:prstGeom prst="rect">
            <a:avLst/>
          </a:prstGeom>
          <a:noFill/>
          <a:ln w="9525">
            <a:noFill/>
            <a:miter lim="800000"/>
            <a:headEnd/>
            <a:tailEnd/>
          </a:ln>
        </p:spPr>
      </p:pic>
      <p:pic>
        <p:nvPicPr>
          <p:cNvPr id="45061" name="Picture 5" descr="6k16v_cover"/>
          <p:cNvPicPr>
            <a:picLocks noChangeAspect="1" noChangeArrowheads="1"/>
          </p:cNvPicPr>
          <p:nvPr/>
        </p:nvPicPr>
        <p:blipFill>
          <a:blip r:embed="rId4" cstate="print"/>
          <a:srcRect/>
          <a:stretch>
            <a:fillRect/>
          </a:stretch>
        </p:blipFill>
        <p:spPr bwMode="auto">
          <a:xfrm>
            <a:off x="5930900" y="5013325"/>
            <a:ext cx="1793875" cy="1565275"/>
          </a:xfrm>
          <a:prstGeom prst="rect">
            <a:avLst/>
          </a:prstGeom>
          <a:noFill/>
          <a:ln w="9525">
            <a:noFill/>
            <a:miter lim="800000"/>
            <a:headEnd/>
            <a:tailEnd/>
          </a:ln>
        </p:spPr>
      </p:pic>
      <p:sp>
        <p:nvSpPr>
          <p:cNvPr id="45066" name="Rectangle 7"/>
          <p:cNvSpPr>
            <a:spLocks noChangeArrowheads="1"/>
          </p:cNvSpPr>
          <p:nvPr/>
        </p:nvSpPr>
        <p:spPr bwMode="auto">
          <a:xfrm>
            <a:off x="2206625" y="2811463"/>
            <a:ext cx="3081338" cy="0"/>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pic>
        <p:nvPicPr>
          <p:cNvPr id="45063" name="Picture 9" descr="fib_optic_cable"/>
          <p:cNvPicPr>
            <a:picLocks noChangeAspect="1" noChangeArrowheads="1"/>
          </p:cNvPicPr>
          <p:nvPr/>
        </p:nvPicPr>
        <p:blipFill>
          <a:blip r:embed="rId5" cstate="print"/>
          <a:srcRect/>
          <a:stretch>
            <a:fillRect/>
          </a:stretch>
        </p:blipFill>
        <p:spPr bwMode="auto">
          <a:xfrm>
            <a:off x="1993900" y="5346700"/>
            <a:ext cx="1189038" cy="1189038"/>
          </a:xfrm>
          <a:prstGeom prst="rect">
            <a:avLst/>
          </a:prstGeom>
          <a:noFill/>
          <a:ln w="9525">
            <a:noFill/>
            <a:miter lim="800000"/>
            <a:headEnd/>
            <a:tailEnd/>
          </a:ln>
        </p:spPr>
      </p:pic>
      <p:pic>
        <p:nvPicPr>
          <p:cNvPr id="45065" name="Picture 10" descr="ABB1ClaimL_rgb300_10mm.tif"/>
          <p:cNvPicPr>
            <a:picLocks noChangeAspect="1"/>
          </p:cNvPicPr>
          <p:nvPr/>
        </p:nvPicPr>
        <p:blipFill>
          <a:blip r:embed="rId6" cstate="print"/>
          <a:srcRect/>
          <a:stretch>
            <a:fillRect/>
          </a:stretch>
        </p:blipFill>
        <p:spPr bwMode="auto">
          <a:xfrm>
            <a:off x="7154863" y="6434138"/>
            <a:ext cx="1719262" cy="258762"/>
          </a:xfrm>
          <a:prstGeom prst="rect">
            <a:avLst/>
          </a:prstGeom>
          <a:noFill/>
          <a:ln w="9525">
            <a:noFill/>
            <a:miter lim="800000"/>
            <a:headEnd/>
            <a:tailEnd/>
          </a:ln>
        </p:spPr>
      </p:pic>
    </p:spTree>
    <p:extLst>
      <p:ext uri="{BB962C8B-B14F-4D97-AF65-F5344CB8AC3E}">
        <p14:creationId xmlns:p14="http://schemas.microsoft.com/office/powerpoint/2010/main" val="27818512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187200" tIns="313200" rIns="216000" bIns="0" rtlCol="0" anchor="t" anchorCtr="0">
            <a:noAutofit/>
          </a:bodyPr>
          <a:lstStyle/>
          <a:p>
            <a:pPr rtl="0" algn="l"/>
            <a:r>
              <a:rPr lang="en-US" dirty="0" smtClean="0"/>
              <a:t>ethernet</a:t>
            </a:r>
            <a:br>
              <a:rPr lang="en-US" dirty="0" smtClean="0"/>
            </a:br>
            <a:r>
              <a:rPr lang="en-US" dirty="0" smtClean="0">
                <a:solidFill>
                  <a:schemeClr val="tx2">
                    <a:lumMod val="60000"/>
                    <a:lumOff val="40000"/>
                  </a:schemeClr>
                </a:solidFill>
              </a:rPr>
              <a:t>Cable</a:t>
            </a:r>
            <a:r>
              <a:rPr lang="en-US" dirty="0">
                <a:solidFill>
                  <a:schemeClr val="tx2">
                    <a:lumMod val="60000"/>
                    <a:lumOff val="40000"/>
                  </a:schemeClr>
                </a:solidFill>
              </a:rPr>
              <a:t>Conexión</a:t>
            </a:r>
          </a:p>
        </p:txBody>
      </p:sp>
      <p:sp>
        <p:nvSpPr>
          <p:cNvPr id="2" name="Content Placeholder 1"/>
          <p:cNvSpPr>
            <a:spLocks noGrp="1"/>
          </p:cNvSpPr>
          <p:nvPr>
            <p:ph idx="1"/>
          </p:nvPr>
        </p:nvSpPr>
        <p:spPr/>
        <p:txBody>
          <a:bodyPr/>
          <a:lstStyle/>
          <a:p>
            <a:pPr rtl="0" algn="l"/>
            <a:r>
              <a:rPr lang="en-US" dirty="0" smtClean="0"/>
              <a:t>Hay dos tipos de puertos Ethernet de cobre:</a:t>
            </a:r>
          </a:p>
          <a:p>
            <a:pPr lvl="1" rtl="0" algn="l"/>
            <a:r>
              <a:rPr lang="en-US" sz="1600" dirty="0" smtClean="0"/>
              <a:t>MDIX: típicamente lo que usa un concentrador o conmutador</a:t>
            </a:r>
          </a:p>
          <a:p>
            <a:pPr lvl="1" rtl="0" algn="l"/>
            <a:r>
              <a:rPr lang="en-US" sz="1600" dirty="0" smtClean="0"/>
              <a:t>MDI: típicamente lo que usa una tarjeta NIC</a:t>
            </a:r>
          </a:p>
          <a:p>
            <a:pPr rtl="0" algn="l"/>
            <a:r>
              <a:rPr lang="en-US" dirty="0" smtClean="0"/>
              <a:t>Un concentrador Ethernet típico emula la interfaz MDI.</a:t>
            </a:r>
            <a:endParaRPr lang="en-US" dirty="0"/>
          </a:p>
          <a:p>
            <a:pPr rtl="0" algn="l"/>
            <a:r>
              <a:rPr lang="en-US" dirty="0" smtClean="0"/>
              <a:t>Esto significa que para la interconexión se debe saber qué tipo de cable CAT 5 se requiere:</a:t>
            </a:r>
          </a:p>
          <a:p>
            <a:pPr lvl="1" rtl="0" algn="l"/>
            <a:r>
              <a:rPr lang="en-US" sz="1600" dirty="0" smtClean="0"/>
              <a:t>Pin-out directo</a:t>
            </a:r>
          </a:p>
          <a:p>
            <a:pPr lvl="1" rtl="0" algn="l"/>
            <a:r>
              <a:rPr lang="en-US" sz="1600" dirty="0" smtClean="0"/>
              <a:t>Cruz clavada</a:t>
            </a:r>
          </a:p>
          <a:p>
            <a:pPr rtl="0" algn="l"/>
            <a:r>
              <a:rPr lang="en-US" dirty="0" smtClean="0"/>
              <a:t>La mayoría de los adaptadores Ethernet modernos tienen capacidad de detección automática que elimina la necesidad de cables cruzados.</a:t>
            </a:r>
          </a:p>
          <a:p>
            <a:pPr rtl="0" algn="l"/>
            <a:endParaRPr lang="en-US" dirty="0"/>
          </a:p>
        </p:txBody>
      </p:sp>
      <p:sp>
        <p:nvSpPr>
          <p:cNvPr id="8" name="Footer Placeholder 7"/>
          <p:cNvSpPr>
            <a:spLocks noGrp="1"/>
          </p:cNvSpPr>
          <p:nvPr>
            <p:ph type="ftr" sz="quarter" idx="10"/>
          </p:nvPr>
        </p:nvSpPr>
        <p:spPr/>
        <p:txBody>
          <a:bodyPr/>
          <a:lstStyle/>
          <a:p>
            <a:pPr rtl="0" algn="l"/>
            <a:r>
              <a:rPr lang="en-US">
                <a:solidFill>
                  <a:srgbClr val="000000"/>
                </a:solidFill>
              </a:rPr>
              <a:t>© Grupo ABB</a:t>
            </a:r>
          </a:p>
        </p:txBody>
      </p:sp>
      <p:sp>
        <p:nvSpPr>
          <p:cNvPr id="6" name="Date Placeholder 5"/>
          <p:cNvSpPr>
            <a:spLocks noGrp="1"/>
          </p:cNvSpPr>
          <p:nvPr>
            <p:ph type="dt" sz="half" idx="16"/>
          </p:nvPr>
        </p:nvSpPr>
        <p:spPr/>
        <p:txBody>
          <a:bodyPr/>
          <a:lstStyle/>
          <a:p>
            <a:fld id="{92A05CDE-2E0A-41F9-9D44-65997FC72C07}" type="datetime4">
              <a:rPr lang="en-US">
                <a:solidFill>
                  <a:srgbClr val="000000"/>
                </a:solidFill>
              </a:rPr>
              <a:pPr rtl="0" algn="l"/>
              <a:t>30 de septiembre de 2015</a:t>
            </a:fld>
            <a:endParaRPr dirty="0">
              <a:solidFill>
                <a:srgbClr val="000000"/>
              </a:solidFill>
            </a:endParaRPr>
          </a:p>
        </p:txBody>
      </p:sp>
      <p:sp>
        <p:nvSpPr>
          <p:cNvPr id="7" name="Slide Number Placeholder 6"/>
          <p:cNvSpPr>
            <a:spLocks noGrp="1"/>
          </p:cNvSpPr>
          <p:nvPr>
            <p:ph type="sldNum" sz="quarter" idx="17"/>
          </p:nvPr>
        </p:nvSpPr>
        <p:spPr/>
        <p:txBody>
          <a:bodyPr/>
          <a:lstStyle/>
          <a:p>
            <a:r>
              <a:rPr>
                <a:solidFill>
                  <a:srgbClr val="000000"/>
                </a:solidFill>
              </a:rPr>
              <a:t>| Deslizar</a:t>
            </a:r>
            <a:fld id="{CF363E95-653D-48D7-8EB0-A81FED805B5F}" type="slidenum">
              <a:rPr>
                <a:solidFill>
                  <a:srgbClr val="000000"/>
                </a:solidFill>
              </a:rPr>
              <a:pPr rtl="0" algn="l"/>
              <a:t>27</a:t>
            </a:fld>
            <a:endParaRPr dirty="0">
              <a:solidFill>
                <a:srgbClr val="000000"/>
              </a:solidFill>
            </a:endParaRPr>
          </a:p>
        </p:txBody>
      </p:sp>
    </p:spTree>
    <p:extLst>
      <p:ext uri="{BB962C8B-B14F-4D97-AF65-F5344CB8AC3E}">
        <p14:creationId xmlns:p14="http://schemas.microsoft.com/office/powerpoint/2010/main" val="20107198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7107" name="Group 3"/>
          <p:cNvGrpSpPr>
            <a:grpSpLocks/>
          </p:cNvGrpSpPr>
          <p:nvPr/>
        </p:nvGrpSpPr>
        <p:grpSpPr bwMode="auto">
          <a:xfrm>
            <a:off x="609600" y="3505200"/>
            <a:ext cx="1209675" cy="538163"/>
            <a:chOff x="3691" y="1750"/>
            <a:chExt cx="762" cy="339"/>
          </a:xfrm>
        </p:grpSpPr>
        <p:sp>
          <p:nvSpPr>
            <p:cNvPr id="47643" name="Rectangle 4"/>
            <p:cNvSpPr>
              <a:spLocks noChangeArrowheads="1"/>
            </p:cNvSpPr>
            <p:nvPr/>
          </p:nvSpPr>
          <p:spPr bwMode="auto">
            <a:xfrm>
              <a:off x="4084" y="1750"/>
              <a:ext cx="369" cy="237"/>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44" name="Rectangle 5"/>
            <p:cNvSpPr>
              <a:spLocks noChangeArrowheads="1"/>
            </p:cNvSpPr>
            <p:nvPr/>
          </p:nvSpPr>
          <p:spPr bwMode="auto">
            <a:xfrm>
              <a:off x="3693" y="1874"/>
              <a:ext cx="150" cy="21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645" name="Group 6"/>
            <p:cNvGrpSpPr>
              <a:grpSpLocks/>
            </p:cNvGrpSpPr>
            <p:nvPr/>
          </p:nvGrpSpPr>
          <p:grpSpPr bwMode="auto">
            <a:xfrm>
              <a:off x="3691" y="1856"/>
              <a:ext cx="648" cy="205"/>
              <a:chOff x="486" y="1610"/>
              <a:chExt cx="648" cy="205"/>
            </a:xfrm>
          </p:grpSpPr>
          <p:sp>
            <p:nvSpPr>
              <p:cNvPr id="47646" name="Freeform 7"/>
              <p:cNvSpPr>
                <a:spLocks/>
              </p:cNvSpPr>
              <p:nvPr/>
            </p:nvSpPr>
            <p:spPr bwMode="auto">
              <a:xfrm>
                <a:off x="486" y="1610"/>
                <a:ext cx="648" cy="176"/>
              </a:xfrm>
              <a:custGeom>
                <a:avLst/>
                <a:gdLst>
                  <a:gd name="T0" fmla="*/ 0 w 648"/>
                  <a:gd name="T1" fmla="*/ 0 h 176"/>
                  <a:gd name="T2" fmla="*/ 647 w 648"/>
                  <a:gd name="T3" fmla="*/ 0 h 176"/>
                  <a:gd name="T4" fmla="*/ 647 w 648"/>
                  <a:gd name="T5" fmla="*/ 175 h 176"/>
                  <a:gd name="T6" fmla="*/ 0 w 648"/>
                  <a:gd name="T7" fmla="*/ 175 h 176"/>
                  <a:gd name="T8" fmla="*/ 0 w 648"/>
                  <a:gd name="T9" fmla="*/ 0 h 176"/>
                  <a:gd name="T10" fmla="*/ 0 60000 65536"/>
                  <a:gd name="T11" fmla="*/ 0 60000 65536"/>
                  <a:gd name="T12" fmla="*/ 0 60000 65536"/>
                  <a:gd name="T13" fmla="*/ 0 60000 65536"/>
                  <a:gd name="T14" fmla="*/ 0 60000 65536"/>
                  <a:gd name="T15" fmla="*/ 0 w 648"/>
                  <a:gd name="T16" fmla="*/ 0 h 176"/>
                  <a:gd name="T17" fmla="*/ 648 w 648"/>
                  <a:gd name="T18" fmla="*/ 176 h 176"/>
                </a:gdLst>
                <a:ahLst/>
                <a:cxnLst>
                  <a:cxn ang="T10">
                    <a:pos x="T0" y="T1"/>
                  </a:cxn>
                  <a:cxn ang="T11">
                    <a:pos x="T2" y="T3"/>
                  </a:cxn>
                  <a:cxn ang="T12">
                    <a:pos x="T4" y="T5"/>
                  </a:cxn>
                  <a:cxn ang="T13">
                    <a:pos x="T6" y="T7"/>
                  </a:cxn>
                  <a:cxn ang="T14">
                    <a:pos x="T8" y="T9"/>
                  </a:cxn>
                </a:cxnLst>
                <a:rect l="T15" t="T16" r="T17" b="T18"/>
                <a:pathLst>
                  <a:path w="648" h="176">
                    <a:moveTo>
                      <a:pt x="0" y="0"/>
                    </a:moveTo>
                    <a:lnTo>
                      <a:pt x="647" y="0"/>
                    </a:lnTo>
                    <a:lnTo>
                      <a:pt x="647" y="175"/>
                    </a:lnTo>
                    <a:lnTo>
                      <a:pt x="0" y="175"/>
                    </a:lnTo>
                    <a:lnTo>
                      <a:pt x="0" y="0"/>
                    </a:lnTo>
                  </a:path>
                </a:pathLst>
              </a:custGeom>
              <a:solidFill>
                <a:srgbClr val="E6E6D9"/>
              </a:solidFill>
              <a:ln w="12700" cap="rnd" cmpd="sng">
                <a:solidFill>
                  <a:srgbClr val="808080"/>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47" name="Freeform 8"/>
              <p:cNvSpPr>
                <a:spLocks/>
              </p:cNvSpPr>
              <p:nvPr/>
            </p:nvSpPr>
            <p:spPr bwMode="auto">
              <a:xfrm>
                <a:off x="911" y="1634"/>
                <a:ext cx="189" cy="145"/>
              </a:xfrm>
              <a:custGeom>
                <a:avLst/>
                <a:gdLst>
                  <a:gd name="T0" fmla="*/ 3 w 189"/>
                  <a:gd name="T1" fmla="*/ 0 h 145"/>
                  <a:gd name="T2" fmla="*/ 184 w 189"/>
                  <a:gd name="T3" fmla="*/ 0 h 145"/>
                  <a:gd name="T4" fmla="*/ 187 w 189"/>
                  <a:gd name="T5" fmla="*/ 1 h 145"/>
                  <a:gd name="T6" fmla="*/ 188 w 189"/>
                  <a:gd name="T7" fmla="*/ 3 h 145"/>
                  <a:gd name="T8" fmla="*/ 188 w 189"/>
                  <a:gd name="T9" fmla="*/ 141 h 145"/>
                  <a:gd name="T10" fmla="*/ 187 w 189"/>
                  <a:gd name="T11" fmla="*/ 143 h 145"/>
                  <a:gd name="T12" fmla="*/ 184 w 189"/>
                  <a:gd name="T13" fmla="*/ 144 h 145"/>
                  <a:gd name="T14" fmla="*/ 3 w 189"/>
                  <a:gd name="T15" fmla="*/ 144 h 145"/>
                  <a:gd name="T16" fmla="*/ 0 w 189"/>
                  <a:gd name="T17" fmla="*/ 143 h 145"/>
                  <a:gd name="T18" fmla="*/ 0 w 189"/>
                  <a:gd name="T19" fmla="*/ 141 h 145"/>
                  <a:gd name="T20" fmla="*/ 0 w 189"/>
                  <a:gd name="T21" fmla="*/ 3 h 145"/>
                  <a:gd name="T22" fmla="*/ 0 w 189"/>
                  <a:gd name="T23" fmla="*/ 1 h 145"/>
                  <a:gd name="T24" fmla="*/ 3 w 189"/>
                  <a:gd name="T25" fmla="*/ 0 h 1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5"/>
                  <a:gd name="T41" fmla="*/ 189 w 189"/>
                  <a:gd name="T42" fmla="*/ 145 h 1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5">
                    <a:moveTo>
                      <a:pt x="3" y="0"/>
                    </a:moveTo>
                    <a:lnTo>
                      <a:pt x="184" y="0"/>
                    </a:lnTo>
                    <a:lnTo>
                      <a:pt x="187" y="1"/>
                    </a:lnTo>
                    <a:lnTo>
                      <a:pt x="188" y="3"/>
                    </a:lnTo>
                    <a:lnTo>
                      <a:pt x="188" y="141"/>
                    </a:lnTo>
                    <a:lnTo>
                      <a:pt x="187" y="143"/>
                    </a:lnTo>
                    <a:lnTo>
                      <a:pt x="184" y="144"/>
                    </a:lnTo>
                    <a:lnTo>
                      <a:pt x="3" y="144"/>
                    </a:lnTo>
                    <a:lnTo>
                      <a:pt x="0" y="143"/>
                    </a:lnTo>
                    <a:lnTo>
                      <a:pt x="0" y="141"/>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48" name="Rectangle 9"/>
              <p:cNvSpPr>
                <a:spLocks noChangeArrowheads="1"/>
              </p:cNvSpPr>
              <p:nvPr/>
            </p:nvSpPr>
            <p:spPr bwMode="auto">
              <a:xfrm>
                <a:off x="958" y="1704"/>
                <a:ext cx="91" cy="57"/>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49" name="AutoShape 10"/>
              <p:cNvSpPr>
                <a:spLocks noChangeArrowheads="1"/>
              </p:cNvSpPr>
              <p:nvPr/>
            </p:nvSpPr>
            <p:spPr bwMode="auto">
              <a:xfrm>
                <a:off x="921" y="1645"/>
                <a:ext cx="168" cy="51"/>
              </a:xfrm>
              <a:prstGeom prst="roundRect">
                <a:avLst>
                  <a:gd name="adj" fmla="val 633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50" name="AutoShape 11"/>
              <p:cNvSpPr>
                <a:spLocks noChangeArrowheads="1"/>
              </p:cNvSpPr>
              <p:nvPr/>
            </p:nvSpPr>
            <p:spPr bwMode="auto">
              <a:xfrm>
                <a:off x="931" y="1657"/>
                <a:ext cx="147" cy="28"/>
              </a:xfrm>
              <a:prstGeom prst="roundRect">
                <a:avLst>
                  <a:gd name="adj" fmla="val 2708"/>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51" name="AutoShape 12"/>
              <p:cNvSpPr>
                <a:spLocks noChangeArrowheads="1"/>
              </p:cNvSpPr>
              <p:nvPr/>
            </p:nvSpPr>
            <p:spPr bwMode="auto">
              <a:xfrm>
                <a:off x="1065" y="1708"/>
                <a:ext cx="20" cy="19"/>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52" name="AutoShape 13"/>
              <p:cNvSpPr>
                <a:spLocks noChangeArrowheads="1"/>
              </p:cNvSpPr>
              <p:nvPr/>
            </p:nvSpPr>
            <p:spPr bwMode="auto">
              <a:xfrm>
                <a:off x="1065" y="1742"/>
                <a:ext cx="20" cy="16"/>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53" name="Rectangle 14"/>
              <p:cNvSpPr>
                <a:spLocks noChangeArrowheads="1"/>
              </p:cNvSpPr>
              <p:nvPr/>
            </p:nvSpPr>
            <p:spPr bwMode="auto">
              <a:xfrm>
                <a:off x="1013" y="1680"/>
                <a:ext cx="100" cy="13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54" name="Rectangle 15"/>
              <p:cNvSpPr>
                <a:spLocks noChangeArrowheads="1"/>
              </p:cNvSpPr>
              <p:nvPr/>
            </p:nvSpPr>
            <p:spPr bwMode="auto">
              <a:xfrm>
                <a:off x="921" y="1708"/>
                <a:ext cx="22" cy="53"/>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55" name="Rectangle 16"/>
              <p:cNvSpPr>
                <a:spLocks noChangeArrowheads="1"/>
              </p:cNvSpPr>
              <p:nvPr/>
            </p:nvSpPr>
            <p:spPr bwMode="auto">
              <a:xfrm>
                <a:off x="967" y="1706"/>
                <a:ext cx="73" cy="52"/>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56" name="AutoShape 17"/>
              <p:cNvSpPr>
                <a:spLocks noChangeArrowheads="1"/>
              </p:cNvSpPr>
              <p:nvPr/>
            </p:nvSpPr>
            <p:spPr bwMode="auto">
              <a:xfrm>
                <a:off x="1022" y="1728"/>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57" name="AutoShape 18"/>
              <p:cNvSpPr>
                <a:spLocks noChangeArrowheads="1"/>
              </p:cNvSpPr>
              <p:nvPr/>
            </p:nvSpPr>
            <p:spPr bwMode="auto">
              <a:xfrm flipH="1">
                <a:off x="974" y="1731"/>
                <a:ext cx="13" cy="7"/>
              </a:xfrm>
              <a:prstGeom prst="rightArrow">
                <a:avLst>
                  <a:gd name="adj1" fmla="val 50000"/>
                  <a:gd name="adj2" fmla="val 9312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58" name="AutoShape 19"/>
              <p:cNvSpPr>
                <a:spLocks noChangeArrowheads="1"/>
              </p:cNvSpPr>
              <p:nvPr/>
            </p:nvSpPr>
            <p:spPr bwMode="auto">
              <a:xfrm rot="-5400000">
                <a:off x="997" y="1710"/>
                <a:ext cx="10"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59" name="AutoShape 20"/>
              <p:cNvSpPr>
                <a:spLocks noChangeArrowheads="1"/>
              </p:cNvSpPr>
              <p:nvPr/>
            </p:nvSpPr>
            <p:spPr bwMode="auto">
              <a:xfrm rot="16200000" flipH="1">
                <a:off x="998" y="1747"/>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60" name="Line 21"/>
              <p:cNvSpPr>
                <a:spLocks noChangeShapeType="1"/>
              </p:cNvSpPr>
              <p:nvPr/>
            </p:nvSpPr>
            <p:spPr bwMode="auto">
              <a:xfrm>
                <a:off x="1007" y="1736"/>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61" name="AutoShape 22"/>
              <p:cNvSpPr>
                <a:spLocks noChangeArrowheads="1"/>
              </p:cNvSpPr>
              <p:nvPr/>
            </p:nvSpPr>
            <p:spPr bwMode="auto">
              <a:xfrm>
                <a:off x="924" y="1716"/>
                <a:ext cx="12" cy="38"/>
              </a:xfrm>
              <a:prstGeom prst="roundRect">
                <a:avLst>
                  <a:gd name="adj" fmla="val 42264"/>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62" name="Arc 23"/>
              <p:cNvSpPr>
                <a:spLocks/>
              </p:cNvSpPr>
              <p:nvPr/>
            </p:nvSpPr>
            <p:spPr bwMode="auto">
              <a:xfrm>
                <a:off x="1099" y="1741"/>
                <a:ext cx="6" cy="6"/>
              </a:xfrm>
              <a:custGeom>
                <a:avLst/>
                <a:gdLst>
                  <a:gd name="T0" fmla="*/ 0 w 39572"/>
                  <a:gd name="T1" fmla="*/ 0 h 39572"/>
                  <a:gd name="T2" fmla="*/ 0 w 39572"/>
                  <a:gd name="T3" fmla="*/ 0 h 39572"/>
                  <a:gd name="T4" fmla="*/ 0 w 39572"/>
                  <a:gd name="T5" fmla="*/ 0 h 39572"/>
                  <a:gd name="T6" fmla="*/ 0 60000 65536"/>
                  <a:gd name="T7" fmla="*/ 0 60000 65536"/>
                  <a:gd name="T8" fmla="*/ 0 60000 65536"/>
                  <a:gd name="T9" fmla="*/ 0 w 39572"/>
                  <a:gd name="T10" fmla="*/ 0 h 39572"/>
                  <a:gd name="T11" fmla="*/ 39572 w 39572"/>
                  <a:gd name="T12" fmla="*/ 39572 h 39572"/>
                </a:gdLst>
                <a:ahLst/>
                <a:cxnLst>
                  <a:cxn ang="T6">
                    <a:pos x="T0" y="T1"/>
                  </a:cxn>
                  <a:cxn ang="T7">
                    <a:pos x="T2" y="T3"/>
                  </a:cxn>
                  <a:cxn ang="T8">
                    <a:pos x="T4" y="T5"/>
                  </a:cxn>
                </a:cxnLst>
                <a:rect l="T9" t="T10" r="T11" b="T12"/>
                <a:pathLst>
                  <a:path w="39572" h="39572" fill="none" extrusionOk="0">
                    <a:moveTo>
                      <a:pt x="29953" y="0"/>
                    </a:moveTo>
                    <a:cubicBezTo>
                      <a:pt x="35962" y="4006"/>
                      <a:pt x="39572" y="10750"/>
                      <a:pt x="39572" y="17972"/>
                    </a:cubicBezTo>
                    <a:cubicBezTo>
                      <a:pt x="39572" y="29901"/>
                      <a:pt x="29901" y="39572"/>
                      <a:pt x="17972" y="39572"/>
                    </a:cubicBezTo>
                    <a:cubicBezTo>
                      <a:pt x="10750" y="39572"/>
                      <a:pt x="4006" y="35962"/>
                      <a:pt x="0" y="29953"/>
                    </a:cubicBezTo>
                  </a:path>
                  <a:path w="39572" h="39572" stroke="0" extrusionOk="0">
                    <a:moveTo>
                      <a:pt x="29953" y="0"/>
                    </a:moveTo>
                    <a:cubicBezTo>
                      <a:pt x="35962" y="4006"/>
                      <a:pt x="39572" y="10750"/>
                      <a:pt x="39572" y="17972"/>
                    </a:cubicBezTo>
                    <a:cubicBezTo>
                      <a:pt x="39572" y="29901"/>
                      <a:pt x="29901" y="39572"/>
                      <a:pt x="17972" y="39572"/>
                    </a:cubicBezTo>
                    <a:cubicBezTo>
                      <a:pt x="10750" y="39572"/>
                      <a:pt x="4006" y="35962"/>
                      <a:pt x="0" y="29953"/>
                    </a:cubicBezTo>
                    <a:lnTo>
                      <a:pt x="17972" y="17972"/>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63" name="Arc 24"/>
              <p:cNvSpPr>
                <a:spLocks/>
              </p:cNvSpPr>
              <p:nvPr/>
            </p:nvSpPr>
            <p:spPr bwMode="auto">
              <a:xfrm>
                <a:off x="1098" y="1760"/>
                <a:ext cx="6" cy="2"/>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64" name="Line 25"/>
              <p:cNvSpPr>
                <a:spLocks noChangeShapeType="1"/>
              </p:cNvSpPr>
              <p:nvPr/>
            </p:nvSpPr>
            <p:spPr bwMode="auto">
              <a:xfrm>
                <a:off x="1089" y="1751"/>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65" name="Line 26"/>
              <p:cNvSpPr>
                <a:spLocks noChangeShapeType="1"/>
              </p:cNvSpPr>
              <p:nvPr/>
            </p:nvSpPr>
            <p:spPr bwMode="auto">
              <a:xfrm>
                <a:off x="1089" y="1719"/>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66" name="Line 27"/>
              <p:cNvSpPr>
                <a:spLocks noChangeShapeType="1"/>
              </p:cNvSpPr>
              <p:nvPr/>
            </p:nvSpPr>
            <p:spPr bwMode="auto">
              <a:xfrm flipH="1">
                <a:off x="917" y="1736"/>
                <a:ext cx="19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667" name="Group 28"/>
              <p:cNvGrpSpPr>
                <a:grpSpLocks/>
              </p:cNvGrpSpPr>
              <p:nvPr/>
            </p:nvGrpSpPr>
            <p:grpSpPr bwMode="auto">
              <a:xfrm>
                <a:off x="926" y="1716"/>
                <a:ext cx="7" cy="38"/>
                <a:chOff x="926" y="1716"/>
                <a:chExt cx="7" cy="38"/>
              </a:xfrm>
            </p:grpSpPr>
            <p:sp>
              <p:nvSpPr>
                <p:cNvPr id="47693" name="AutoShape 29"/>
                <p:cNvSpPr>
                  <a:spLocks noChangeArrowheads="1"/>
                </p:cNvSpPr>
                <p:nvPr/>
              </p:nvSpPr>
              <p:spPr bwMode="auto">
                <a:xfrm>
                  <a:off x="927" y="1724"/>
                  <a:ext cx="5" cy="2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694" name="Group 30"/>
                <p:cNvGrpSpPr>
                  <a:grpSpLocks/>
                </p:cNvGrpSpPr>
                <p:nvPr/>
              </p:nvGrpSpPr>
              <p:grpSpPr bwMode="auto">
                <a:xfrm>
                  <a:off x="926" y="1723"/>
                  <a:ext cx="7" cy="27"/>
                  <a:chOff x="926" y="1723"/>
                  <a:chExt cx="7" cy="27"/>
                </a:xfrm>
              </p:grpSpPr>
              <p:sp>
                <p:nvSpPr>
                  <p:cNvPr id="47697" name="AutoShape 31"/>
                  <p:cNvSpPr>
                    <a:spLocks noChangeArrowheads="1"/>
                  </p:cNvSpPr>
                  <p:nvPr/>
                </p:nvSpPr>
                <p:spPr bwMode="auto">
                  <a:xfrm>
                    <a:off x="926" y="1740"/>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98" name="AutoShape 32"/>
                  <p:cNvSpPr>
                    <a:spLocks noChangeArrowheads="1"/>
                  </p:cNvSpPr>
                  <p:nvPr/>
                </p:nvSpPr>
                <p:spPr bwMode="auto">
                  <a:xfrm>
                    <a:off x="929" y="1726"/>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99" name="AutoShape 33"/>
                  <p:cNvSpPr>
                    <a:spLocks noChangeArrowheads="1"/>
                  </p:cNvSpPr>
                  <p:nvPr/>
                </p:nvSpPr>
                <p:spPr bwMode="auto">
                  <a:xfrm>
                    <a:off x="929" y="1733"/>
                    <a:ext cx="4"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700" name="AutoShape 34"/>
                  <p:cNvSpPr>
                    <a:spLocks noChangeArrowheads="1"/>
                  </p:cNvSpPr>
                  <p:nvPr/>
                </p:nvSpPr>
                <p:spPr bwMode="auto">
                  <a:xfrm>
                    <a:off x="929" y="1737"/>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701" name="AutoShape 35"/>
                  <p:cNvSpPr>
                    <a:spLocks noChangeArrowheads="1"/>
                  </p:cNvSpPr>
                  <p:nvPr/>
                </p:nvSpPr>
                <p:spPr bwMode="auto">
                  <a:xfrm>
                    <a:off x="929" y="1742"/>
                    <a:ext cx="4"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702" name="AutoShape 36"/>
                  <p:cNvSpPr>
                    <a:spLocks noChangeArrowheads="1"/>
                  </p:cNvSpPr>
                  <p:nvPr/>
                </p:nvSpPr>
                <p:spPr bwMode="auto">
                  <a:xfrm>
                    <a:off x="926" y="1746"/>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703" name="AutoShape 37"/>
                  <p:cNvSpPr>
                    <a:spLocks noChangeArrowheads="1"/>
                  </p:cNvSpPr>
                  <p:nvPr/>
                </p:nvSpPr>
                <p:spPr bwMode="auto">
                  <a:xfrm>
                    <a:off x="926" y="1723"/>
                    <a:ext cx="3"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704" name="AutoShape 38"/>
                  <p:cNvSpPr>
                    <a:spLocks noChangeArrowheads="1"/>
                  </p:cNvSpPr>
                  <p:nvPr/>
                </p:nvSpPr>
                <p:spPr bwMode="auto">
                  <a:xfrm>
                    <a:off x="926" y="1729"/>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705" name="AutoShape 39"/>
                  <p:cNvSpPr>
                    <a:spLocks noChangeArrowheads="1"/>
                  </p:cNvSpPr>
                  <p:nvPr/>
                </p:nvSpPr>
                <p:spPr bwMode="auto">
                  <a:xfrm>
                    <a:off x="926" y="1735"/>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695" name="Oval 40"/>
                <p:cNvSpPr>
                  <a:spLocks noChangeArrowheads="1"/>
                </p:cNvSpPr>
                <p:nvPr/>
              </p:nvSpPr>
              <p:spPr bwMode="auto">
                <a:xfrm>
                  <a:off x="926" y="1716"/>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96" name="Oval 41"/>
                <p:cNvSpPr>
                  <a:spLocks noChangeArrowheads="1"/>
                </p:cNvSpPr>
                <p:nvPr/>
              </p:nvSpPr>
              <p:spPr bwMode="auto">
                <a:xfrm>
                  <a:off x="926" y="1752"/>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668" name="AutoShape 42"/>
              <p:cNvSpPr>
                <a:spLocks noChangeArrowheads="1"/>
              </p:cNvSpPr>
              <p:nvPr/>
            </p:nvSpPr>
            <p:spPr bwMode="auto">
              <a:xfrm>
                <a:off x="505" y="1659"/>
                <a:ext cx="356" cy="91"/>
              </a:xfrm>
              <a:prstGeom prst="roundRect">
                <a:avLst>
                  <a:gd name="adj" fmla="val 12370"/>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69" name="Oval 43"/>
              <p:cNvSpPr>
                <a:spLocks noChangeArrowheads="1"/>
              </p:cNvSpPr>
              <p:nvPr/>
            </p:nvSpPr>
            <p:spPr bwMode="auto">
              <a:xfrm>
                <a:off x="525" y="1668"/>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70" name="Oval 44"/>
              <p:cNvSpPr>
                <a:spLocks noChangeArrowheads="1"/>
              </p:cNvSpPr>
              <p:nvPr/>
            </p:nvSpPr>
            <p:spPr bwMode="auto">
              <a:xfrm>
                <a:off x="580" y="1668"/>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71" name="Oval 45"/>
              <p:cNvSpPr>
                <a:spLocks noChangeArrowheads="1"/>
              </p:cNvSpPr>
              <p:nvPr/>
            </p:nvSpPr>
            <p:spPr bwMode="auto">
              <a:xfrm>
                <a:off x="525" y="1684"/>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72" name="Oval 46"/>
              <p:cNvSpPr>
                <a:spLocks noChangeArrowheads="1"/>
              </p:cNvSpPr>
              <p:nvPr/>
            </p:nvSpPr>
            <p:spPr bwMode="auto">
              <a:xfrm>
                <a:off x="525" y="170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73" name="Oval 47"/>
              <p:cNvSpPr>
                <a:spLocks noChangeArrowheads="1"/>
              </p:cNvSpPr>
              <p:nvPr/>
            </p:nvSpPr>
            <p:spPr bwMode="auto">
              <a:xfrm>
                <a:off x="525" y="1719"/>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74" name="Oval 48"/>
              <p:cNvSpPr>
                <a:spLocks noChangeArrowheads="1"/>
              </p:cNvSpPr>
              <p:nvPr/>
            </p:nvSpPr>
            <p:spPr bwMode="auto">
              <a:xfrm>
                <a:off x="525" y="1735"/>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75" name="Oval 49"/>
              <p:cNvSpPr>
                <a:spLocks noChangeArrowheads="1"/>
              </p:cNvSpPr>
              <p:nvPr/>
            </p:nvSpPr>
            <p:spPr bwMode="auto">
              <a:xfrm>
                <a:off x="580" y="1684"/>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76" name="Oval 50"/>
              <p:cNvSpPr>
                <a:spLocks noChangeArrowheads="1"/>
              </p:cNvSpPr>
              <p:nvPr/>
            </p:nvSpPr>
            <p:spPr bwMode="auto">
              <a:xfrm>
                <a:off x="580" y="170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77" name="Oval 51"/>
              <p:cNvSpPr>
                <a:spLocks noChangeArrowheads="1"/>
              </p:cNvSpPr>
              <p:nvPr/>
            </p:nvSpPr>
            <p:spPr bwMode="auto">
              <a:xfrm>
                <a:off x="580" y="1719"/>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78" name="Oval 52"/>
              <p:cNvSpPr>
                <a:spLocks noChangeArrowheads="1"/>
              </p:cNvSpPr>
              <p:nvPr/>
            </p:nvSpPr>
            <p:spPr bwMode="auto">
              <a:xfrm>
                <a:off x="580" y="1735"/>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79" name="AutoShape 53"/>
              <p:cNvSpPr>
                <a:spLocks noChangeArrowheads="1"/>
              </p:cNvSpPr>
              <p:nvPr/>
            </p:nvSpPr>
            <p:spPr bwMode="auto">
              <a:xfrm>
                <a:off x="523" y="1637"/>
                <a:ext cx="47" cy="8"/>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80" name="Rectangle 54"/>
              <p:cNvSpPr>
                <a:spLocks noChangeArrowheads="1"/>
              </p:cNvSpPr>
              <p:nvPr/>
            </p:nvSpPr>
            <p:spPr bwMode="auto">
              <a:xfrm>
                <a:off x="488" y="1626"/>
                <a:ext cx="159"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681" name="Group 55"/>
              <p:cNvGrpSpPr>
                <a:grpSpLocks/>
              </p:cNvGrpSpPr>
              <p:nvPr/>
            </p:nvGrpSpPr>
            <p:grpSpPr bwMode="auto">
              <a:xfrm>
                <a:off x="552" y="1626"/>
                <a:ext cx="177" cy="46"/>
                <a:chOff x="552" y="1626"/>
                <a:chExt cx="177" cy="46"/>
              </a:xfrm>
            </p:grpSpPr>
            <p:sp>
              <p:nvSpPr>
                <p:cNvPr id="47691" name="AutoShape 56"/>
                <p:cNvSpPr>
                  <a:spLocks noChangeArrowheads="1"/>
                </p:cNvSpPr>
                <p:nvPr/>
              </p:nvSpPr>
              <p:spPr bwMode="auto">
                <a:xfrm>
                  <a:off x="582" y="1637"/>
                  <a:ext cx="48" cy="7"/>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92" name="Rectangle 57"/>
                <p:cNvSpPr>
                  <a:spLocks noChangeArrowheads="1"/>
                </p:cNvSpPr>
                <p:nvPr/>
              </p:nvSpPr>
              <p:spPr bwMode="auto">
                <a:xfrm>
                  <a:off x="552" y="1626"/>
                  <a:ext cx="177"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682" name="Oval 58"/>
              <p:cNvSpPr>
                <a:spLocks noChangeArrowheads="1"/>
              </p:cNvSpPr>
              <p:nvPr/>
            </p:nvSpPr>
            <p:spPr bwMode="auto">
              <a:xfrm>
                <a:off x="526" y="1672"/>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83" name="Oval 59"/>
              <p:cNvSpPr>
                <a:spLocks noChangeArrowheads="1"/>
              </p:cNvSpPr>
              <p:nvPr/>
            </p:nvSpPr>
            <p:spPr bwMode="auto">
              <a:xfrm>
                <a:off x="526" y="1683"/>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84" name="Oval 60"/>
              <p:cNvSpPr>
                <a:spLocks noChangeArrowheads="1"/>
              </p:cNvSpPr>
              <p:nvPr/>
            </p:nvSpPr>
            <p:spPr bwMode="auto">
              <a:xfrm>
                <a:off x="526" y="1700"/>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85" name="Oval 61"/>
              <p:cNvSpPr>
                <a:spLocks noChangeArrowheads="1"/>
              </p:cNvSpPr>
              <p:nvPr/>
            </p:nvSpPr>
            <p:spPr bwMode="auto">
              <a:xfrm>
                <a:off x="526" y="1709"/>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86" name="Oval 62"/>
              <p:cNvSpPr>
                <a:spLocks noChangeArrowheads="1"/>
              </p:cNvSpPr>
              <p:nvPr/>
            </p:nvSpPr>
            <p:spPr bwMode="auto">
              <a:xfrm>
                <a:off x="526" y="1724"/>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87" name="Oval 63"/>
              <p:cNvSpPr>
                <a:spLocks noChangeArrowheads="1"/>
              </p:cNvSpPr>
              <p:nvPr/>
            </p:nvSpPr>
            <p:spPr bwMode="auto">
              <a:xfrm>
                <a:off x="597" y="1685"/>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88" name="Oval 64"/>
              <p:cNvSpPr>
                <a:spLocks noChangeArrowheads="1"/>
              </p:cNvSpPr>
              <p:nvPr/>
            </p:nvSpPr>
            <p:spPr bwMode="auto">
              <a:xfrm>
                <a:off x="597" y="169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89" name="Oval 65"/>
              <p:cNvSpPr>
                <a:spLocks noChangeArrowheads="1"/>
              </p:cNvSpPr>
              <p:nvPr/>
            </p:nvSpPr>
            <p:spPr bwMode="auto">
              <a:xfrm>
                <a:off x="597" y="1711"/>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90" name="Oval 66"/>
              <p:cNvSpPr>
                <a:spLocks noChangeArrowheads="1"/>
              </p:cNvSpPr>
              <p:nvPr/>
            </p:nvSpPr>
            <p:spPr bwMode="auto">
              <a:xfrm>
                <a:off x="597" y="1726"/>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pic>
        <p:nvPicPr>
          <p:cNvPr id="47108" name="Picture 67"/>
          <p:cNvPicPr>
            <a:picLocks noChangeAspect="1" noChangeArrowheads="1"/>
          </p:cNvPicPr>
          <p:nvPr/>
        </p:nvPicPr>
        <p:blipFill>
          <a:blip r:embed="rId3" cstate="print"/>
          <a:srcRect/>
          <a:stretch>
            <a:fillRect/>
          </a:stretch>
        </p:blipFill>
        <p:spPr bwMode="auto">
          <a:xfrm>
            <a:off x="228600" y="5257800"/>
            <a:ext cx="1001713" cy="1052513"/>
          </a:xfrm>
          <a:prstGeom prst="rect">
            <a:avLst/>
          </a:prstGeom>
          <a:noFill/>
          <a:ln w="12700">
            <a:noFill/>
            <a:miter lim="800000"/>
            <a:headEnd/>
            <a:tailEnd/>
          </a:ln>
        </p:spPr>
      </p:pic>
      <p:grpSp>
        <p:nvGrpSpPr>
          <p:cNvPr id="47109" name="Group 68"/>
          <p:cNvGrpSpPr>
            <a:grpSpLocks/>
          </p:cNvGrpSpPr>
          <p:nvPr/>
        </p:nvGrpSpPr>
        <p:grpSpPr bwMode="auto">
          <a:xfrm>
            <a:off x="5029200" y="4876800"/>
            <a:ext cx="1524000" cy="228600"/>
            <a:chOff x="1824" y="912"/>
            <a:chExt cx="960" cy="144"/>
          </a:xfrm>
        </p:grpSpPr>
        <p:sp>
          <p:nvSpPr>
            <p:cNvPr id="47629" name="Rectangle 69"/>
            <p:cNvSpPr>
              <a:spLocks noChangeArrowheads="1"/>
            </p:cNvSpPr>
            <p:nvPr/>
          </p:nvSpPr>
          <p:spPr bwMode="auto">
            <a:xfrm>
              <a:off x="1824" y="912"/>
              <a:ext cx="960" cy="144"/>
            </a:xfrm>
            <a:prstGeom prst="rect">
              <a:avLst/>
            </a:prstGeom>
            <a:solidFill>
              <a:srgbClr val="3399FF"/>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630" name="Group 70"/>
            <p:cNvGrpSpPr>
              <a:grpSpLocks/>
            </p:cNvGrpSpPr>
            <p:nvPr/>
          </p:nvGrpSpPr>
          <p:grpSpPr bwMode="auto">
            <a:xfrm>
              <a:off x="1968" y="960"/>
              <a:ext cx="144" cy="96"/>
              <a:chOff x="1920" y="1296"/>
              <a:chExt cx="192" cy="192"/>
            </a:xfrm>
          </p:grpSpPr>
          <p:sp>
            <p:nvSpPr>
              <p:cNvPr id="47641" name="Rectangle 71"/>
              <p:cNvSpPr>
                <a:spLocks noChangeArrowheads="1"/>
              </p:cNvSpPr>
              <p:nvPr/>
            </p:nvSpPr>
            <p:spPr bwMode="auto">
              <a:xfrm>
                <a:off x="1920" y="1296"/>
                <a:ext cx="192" cy="192"/>
              </a:xfrm>
              <a:prstGeom prst="rect">
                <a:avLst/>
              </a:prstGeom>
              <a:solidFill>
                <a:schemeClr val="bg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42" name="Rectangle 72"/>
              <p:cNvSpPr>
                <a:spLocks noChangeArrowheads="1"/>
              </p:cNvSpPr>
              <p:nvPr/>
            </p:nvSpPr>
            <p:spPr bwMode="auto">
              <a:xfrm>
                <a:off x="1968" y="1344"/>
                <a:ext cx="96"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7631" name="Group 73"/>
            <p:cNvGrpSpPr>
              <a:grpSpLocks/>
            </p:cNvGrpSpPr>
            <p:nvPr/>
          </p:nvGrpSpPr>
          <p:grpSpPr bwMode="auto">
            <a:xfrm>
              <a:off x="2160" y="960"/>
              <a:ext cx="144" cy="96"/>
              <a:chOff x="1920" y="1296"/>
              <a:chExt cx="192" cy="192"/>
            </a:xfrm>
          </p:grpSpPr>
          <p:sp>
            <p:nvSpPr>
              <p:cNvPr id="47639" name="Rectangle 74"/>
              <p:cNvSpPr>
                <a:spLocks noChangeArrowheads="1"/>
              </p:cNvSpPr>
              <p:nvPr/>
            </p:nvSpPr>
            <p:spPr bwMode="auto">
              <a:xfrm>
                <a:off x="1920" y="1296"/>
                <a:ext cx="192" cy="192"/>
              </a:xfrm>
              <a:prstGeom prst="rect">
                <a:avLst/>
              </a:prstGeom>
              <a:solidFill>
                <a:schemeClr val="bg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40" name="Rectangle 75"/>
              <p:cNvSpPr>
                <a:spLocks noChangeArrowheads="1"/>
              </p:cNvSpPr>
              <p:nvPr/>
            </p:nvSpPr>
            <p:spPr bwMode="auto">
              <a:xfrm>
                <a:off x="1968" y="1344"/>
                <a:ext cx="96"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7632" name="Group 76"/>
            <p:cNvGrpSpPr>
              <a:grpSpLocks/>
            </p:cNvGrpSpPr>
            <p:nvPr/>
          </p:nvGrpSpPr>
          <p:grpSpPr bwMode="auto">
            <a:xfrm>
              <a:off x="2544" y="960"/>
              <a:ext cx="144" cy="96"/>
              <a:chOff x="1920" y="1296"/>
              <a:chExt cx="192" cy="192"/>
            </a:xfrm>
          </p:grpSpPr>
          <p:sp>
            <p:nvSpPr>
              <p:cNvPr id="47637" name="Rectangle 77"/>
              <p:cNvSpPr>
                <a:spLocks noChangeArrowheads="1"/>
              </p:cNvSpPr>
              <p:nvPr/>
            </p:nvSpPr>
            <p:spPr bwMode="auto">
              <a:xfrm>
                <a:off x="1920" y="1296"/>
                <a:ext cx="192" cy="192"/>
              </a:xfrm>
              <a:prstGeom prst="rect">
                <a:avLst/>
              </a:prstGeom>
              <a:solidFill>
                <a:schemeClr val="bg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38" name="Rectangle 78"/>
              <p:cNvSpPr>
                <a:spLocks noChangeArrowheads="1"/>
              </p:cNvSpPr>
              <p:nvPr/>
            </p:nvSpPr>
            <p:spPr bwMode="auto">
              <a:xfrm>
                <a:off x="1968" y="1344"/>
                <a:ext cx="96"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7633" name="Group 79"/>
            <p:cNvGrpSpPr>
              <a:grpSpLocks/>
            </p:cNvGrpSpPr>
            <p:nvPr/>
          </p:nvGrpSpPr>
          <p:grpSpPr bwMode="auto">
            <a:xfrm>
              <a:off x="2352" y="960"/>
              <a:ext cx="144" cy="96"/>
              <a:chOff x="1920" y="1296"/>
              <a:chExt cx="192" cy="192"/>
            </a:xfrm>
          </p:grpSpPr>
          <p:sp>
            <p:nvSpPr>
              <p:cNvPr id="47635" name="Rectangle 80"/>
              <p:cNvSpPr>
                <a:spLocks noChangeArrowheads="1"/>
              </p:cNvSpPr>
              <p:nvPr/>
            </p:nvSpPr>
            <p:spPr bwMode="auto">
              <a:xfrm>
                <a:off x="1920" y="1296"/>
                <a:ext cx="192" cy="192"/>
              </a:xfrm>
              <a:prstGeom prst="rect">
                <a:avLst/>
              </a:prstGeom>
              <a:solidFill>
                <a:schemeClr val="bg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36" name="Rectangle 81"/>
              <p:cNvSpPr>
                <a:spLocks noChangeArrowheads="1"/>
              </p:cNvSpPr>
              <p:nvPr/>
            </p:nvSpPr>
            <p:spPr bwMode="auto">
              <a:xfrm>
                <a:off x="1968" y="1344"/>
                <a:ext cx="96"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634" name="Oval 82"/>
            <p:cNvSpPr>
              <a:spLocks noChangeArrowheads="1"/>
            </p:cNvSpPr>
            <p:nvPr/>
          </p:nvSpPr>
          <p:spPr bwMode="auto">
            <a:xfrm>
              <a:off x="1824" y="960"/>
              <a:ext cx="48" cy="48"/>
            </a:xfrm>
            <a:prstGeom prst="ellipse">
              <a:avLst/>
            </a:prstGeom>
            <a:solidFill>
              <a:schemeClr val="accent1"/>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110" name="Text Box 83"/>
          <p:cNvSpPr txBox="1">
            <a:spLocks noChangeArrowheads="1"/>
          </p:cNvSpPr>
          <p:nvPr/>
        </p:nvSpPr>
        <p:spPr bwMode="auto">
          <a:xfrm>
            <a:off x="6705600" y="4721225"/>
            <a:ext cx="808235" cy="46166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rPr>
              <a:t>ethernet</a:t>
            </a:r>
          </a:p>
          <a:p>
            <a:pPr eaLnBrk="0" fontAlgn="base" hangingPunct="0" rtl="0" algn="l">
              <a:spcBef>
                <a:spcPct val="0"/>
              </a:spcBef>
              <a:spcAft>
                <a:spcPct val="0"/>
              </a:spcAft>
            </a:pPr>
            <a:r>
              <a:rPr lang="en-US" sz="1200" dirty="0">
                <a:solidFill>
                  <a:srgbClr val="0101FF"/>
                </a:solidFill>
              </a:rPr>
              <a:t>Centro</a:t>
            </a:r>
          </a:p>
        </p:txBody>
      </p:sp>
      <p:sp>
        <p:nvSpPr>
          <p:cNvPr id="47111" name="Text Box 84"/>
          <p:cNvSpPr txBox="1">
            <a:spLocks noChangeArrowheads="1"/>
          </p:cNvSpPr>
          <p:nvPr/>
        </p:nvSpPr>
        <p:spPr bwMode="auto">
          <a:xfrm>
            <a:off x="1355725" y="5827713"/>
            <a:ext cx="1175322" cy="46166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rPr>
              <a:t>ordenador personal</a:t>
            </a:r>
          </a:p>
          <a:p>
            <a:pPr eaLnBrk="0" fontAlgn="base" hangingPunct="0" rtl="0" algn="l">
              <a:spcBef>
                <a:spcPct val="0"/>
              </a:spcBef>
              <a:spcAft>
                <a:spcPct val="0"/>
              </a:spcAft>
            </a:pPr>
            <a:r>
              <a:rPr lang="en-US" sz="1200" dirty="0">
                <a:solidFill>
                  <a:srgbClr val="0101FF"/>
                </a:solidFill>
              </a:rPr>
              <a:t>Con tarjeta NIC</a:t>
            </a:r>
          </a:p>
        </p:txBody>
      </p:sp>
      <p:sp>
        <p:nvSpPr>
          <p:cNvPr id="47112" name="Text Box 85"/>
          <p:cNvSpPr txBox="1">
            <a:spLocks noChangeArrowheads="1"/>
          </p:cNvSpPr>
          <p:nvPr/>
        </p:nvSpPr>
        <p:spPr bwMode="auto">
          <a:xfrm>
            <a:off x="1736725" y="3617913"/>
            <a:ext cx="1491114" cy="46166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cs typeface="Times New Roman" panose="02020603050405020304" pitchFamily="18" charset="0"/>
              </a:rPr>
              <a:t>artefacto explosivo improvisado</a:t>
            </a:r>
          </a:p>
          <a:p>
            <a:pPr eaLnBrk="0" fontAlgn="base" hangingPunct="0" rtl="0" algn="l">
              <a:spcBef>
                <a:spcPct val="0"/>
              </a:spcBef>
              <a:spcAft>
                <a:spcPct val="0"/>
              </a:spcAft>
            </a:pPr>
            <a:r>
              <a:rPr lang="en-US" sz="1200" dirty="0">
                <a:solidFill>
                  <a:srgbClr val="0101FF"/>
                </a:solidFill>
                <a:cs typeface="Times New Roman" panose="02020603050405020304" pitchFamily="18" charset="0"/>
              </a:rPr>
              <a:t>Con Tarjeta Ethernet</a:t>
            </a:r>
          </a:p>
        </p:txBody>
      </p:sp>
      <p:sp>
        <p:nvSpPr>
          <p:cNvPr id="47113" name="Line 86"/>
          <p:cNvSpPr>
            <a:spLocks noChangeShapeType="1"/>
          </p:cNvSpPr>
          <p:nvPr/>
        </p:nvSpPr>
        <p:spPr bwMode="auto">
          <a:xfrm flipV="1">
            <a:off x="838200" y="3962400"/>
            <a:ext cx="304800" cy="129540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14" name="Text Box 87"/>
          <p:cNvSpPr txBox="1">
            <a:spLocks noChangeArrowheads="1"/>
          </p:cNvSpPr>
          <p:nvPr/>
        </p:nvSpPr>
        <p:spPr bwMode="auto">
          <a:xfrm>
            <a:off x="1127125" y="4608513"/>
            <a:ext cx="1208985" cy="46166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rPr>
              <a:t>Cruz Ethernet</a:t>
            </a:r>
          </a:p>
          <a:p>
            <a:pPr eaLnBrk="0" fontAlgn="base" hangingPunct="0" rtl="0" algn="l">
              <a:spcBef>
                <a:spcPct val="0"/>
              </a:spcBef>
              <a:spcAft>
                <a:spcPct val="0"/>
              </a:spcAft>
            </a:pPr>
            <a:r>
              <a:rPr lang="en-US" sz="1200" dirty="0">
                <a:solidFill>
                  <a:srgbClr val="0101FF"/>
                </a:solidFill>
              </a:rPr>
              <a:t>cable anclado</a:t>
            </a:r>
          </a:p>
        </p:txBody>
      </p:sp>
      <p:sp>
        <p:nvSpPr>
          <p:cNvPr id="47115" name="Oval 88"/>
          <p:cNvSpPr>
            <a:spLocks noChangeArrowheads="1"/>
          </p:cNvSpPr>
          <p:nvPr/>
        </p:nvSpPr>
        <p:spPr bwMode="auto">
          <a:xfrm>
            <a:off x="914400" y="4419600"/>
            <a:ext cx="228600" cy="76200"/>
          </a:xfrm>
          <a:prstGeom prst="ellipse">
            <a:avLst/>
          </a:prstGeom>
          <a:solidFill>
            <a:schemeClr val="accent1"/>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16" name="Line 89"/>
          <p:cNvSpPr>
            <a:spLocks noChangeShapeType="1"/>
          </p:cNvSpPr>
          <p:nvPr/>
        </p:nvSpPr>
        <p:spPr bwMode="auto">
          <a:xfrm>
            <a:off x="1066800" y="4419600"/>
            <a:ext cx="457200" cy="3048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pic>
        <p:nvPicPr>
          <p:cNvPr id="47117" name="Picture 90"/>
          <p:cNvPicPr>
            <a:picLocks noChangeAspect="1" noChangeArrowheads="1"/>
          </p:cNvPicPr>
          <p:nvPr/>
        </p:nvPicPr>
        <p:blipFill>
          <a:blip r:embed="rId3" cstate="print"/>
          <a:srcRect/>
          <a:stretch>
            <a:fillRect/>
          </a:stretch>
        </p:blipFill>
        <p:spPr bwMode="auto">
          <a:xfrm>
            <a:off x="3886200" y="5486400"/>
            <a:ext cx="1001713" cy="1052513"/>
          </a:xfrm>
          <a:prstGeom prst="rect">
            <a:avLst/>
          </a:prstGeom>
          <a:noFill/>
          <a:ln w="12700">
            <a:noFill/>
            <a:miter lim="800000"/>
            <a:headEnd/>
            <a:tailEnd/>
          </a:ln>
        </p:spPr>
      </p:pic>
      <p:grpSp>
        <p:nvGrpSpPr>
          <p:cNvPr id="47118" name="Group 91"/>
          <p:cNvGrpSpPr>
            <a:grpSpLocks/>
          </p:cNvGrpSpPr>
          <p:nvPr/>
        </p:nvGrpSpPr>
        <p:grpSpPr bwMode="auto">
          <a:xfrm>
            <a:off x="6858000" y="3657600"/>
            <a:ext cx="1209675" cy="538163"/>
            <a:chOff x="3691" y="1750"/>
            <a:chExt cx="762" cy="339"/>
          </a:xfrm>
        </p:grpSpPr>
        <p:sp>
          <p:nvSpPr>
            <p:cNvPr id="47566" name="Rectangle 92"/>
            <p:cNvSpPr>
              <a:spLocks noChangeArrowheads="1"/>
            </p:cNvSpPr>
            <p:nvPr/>
          </p:nvSpPr>
          <p:spPr bwMode="auto">
            <a:xfrm>
              <a:off x="4084" y="1750"/>
              <a:ext cx="369" cy="237"/>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67" name="Rectangle 93"/>
            <p:cNvSpPr>
              <a:spLocks noChangeArrowheads="1"/>
            </p:cNvSpPr>
            <p:nvPr/>
          </p:nvSpPr>
          <p:spPr bwMode="auto">
            <a:xfrm>
              <a:off x="3693" y="1874"/>
              <a:ext cx="150" cy="21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568" name="Group 94"/>
            <p:cNvGrpSpPr>
              <a:grpSpLocks/>
            </p:cNvGrpSpPr>
            <p:nvPr/>
          </p:nvGrpSpPr>
          <p:grpSpPr bwMode="auto">
            <a:xfrm>
              <a:off x="3691" y="1856"/>
              <a:ext cx="648" cy="205"/>
              <a:chOff x="486" y="1610"/>
              <a:chExt cx="648" cy="205"/>
            </a:xfrm>
          </p:grpSpPr>
          <p:sp>
            <p:nvSpPr>
              <p:cNvPr id="47569" name="Freeform 95"/>
              <p:cNvSpPr>
                <a:spLocks/>
              </p:cNvSpPr>
              <p:nvPr/>
            </p:nvSpPr>
            <p:spPr bwMode="auto">
              <a:xfrm>
                <a:off x="486" y="1610"/>
                <a:ext cx="648" cy="176"/>
              </a:xfrm>
              <a:custGeom>
                <a:avLst/>
                <a:gdLst>
                  <a:gd name="T0" fmla="*/ 0 w 648"/>
                  <a:gd name="T1" fmla="*/ 0 h 176"/>
                  <a:gd name="T2" fmla="*/ 647 w 648"/>
                  <a:gd name="T3" fmla="*/ 0 h 176"/>
                  <a:gd name="T4" fmla="*/ 647 w 648"/>
                  <a:gd name="T5" fmla="*/ 175 h 176"/>
                  <a:gd name="T6" fmla="*/ 0 w 648"/>
                  <a:gd name="T7" fmla="*/ 175 h 176"/>
                  <a:gd name="T8" fmla="*/ 0 w 648"/>
                  <a:gd name="T9" fmla="*/ 0 h 176"/>
                  <a:gd name="T10" fmla="*/ 0 60000 65536"/>
                  <a:gd name="T11" fmla="*/ 0 60000 65536"/>
                  <a:gd name="T12" fmla="*/ 0 60000 65536"/>
                  <a:gd name="T13" fmla="*/ 0 60000 65536"/>
                  <a:gd name="T14" fmla="*/ 0 60000 65536"/>
                  <a:gd name="T15" fmla="*/ 0 w 648"/>
                  <a:gd name="T16" fmla="*/ 0 h 176"/>
                  <a:gd name="T17" fmla="*/ 648 w 648"/>
                  <a:gd name="T18" fmla="*/ 176 h 176"/>
                </a:gdLst>
                <a:ahLst/>
                <a:cxnLst>
                  <a:cxn ang="T10">
                    <a:pos x="T0" y="T1"/>
                  </a:cxn>
                  <a:cxn ang="T11">
                    <a:pos x="T2" y="T3"/>
                  </a:cxn>
                  <a:cxn ang="T12">
                    <a:pos x="T4" y="T5"/>
                  </a:cxn>
                  <a:cxn ang="T13">
                    <a:pos x="T6" y="T7"/>
                  </a:cxn>
                  <a:cxn ang="T14">
                    <a:pos x="T8" y="T9"/>
                  </a:cxn>
                </a:cxnLst>
                <a:rect l="T15" t="T16" r="T17" b="T18"/>
                <a:pathLst>
                  <a:path w="648" h="176">
                    <a:moveTo>
                      <a:pt x="0" y="0"/>
                    </a:moveTo>
                    <a:lnTo>
                      <a:pt x="647" y="0"/>
                    </a:lnTo>
                    <a:lnTo>
                      <a:pt x="647" y="175"/>
                    </a:lnTo>
                    <a:lnTo>
                      <a:pt x="0" y="175"/>
                    </a:lnTo>
                    <a:lnTo>
                      <a:pt x="0" y="0"/>
                    </a:lnTo>
                  </a:path>
                </a:pathLst>
              </a:custGeom>
              <a:solidFill>
                <a:srgbClr val="E6E6D9"/>
              </a:solidFill>
              <a:ln w="12700" cap="rnd" cmpd="sng">
                <a:solidFill>
                  <a:srgbClr val="808080"/>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70" name="Freeform 96"/>
              <p:cNvSpPr>
                <a:spLocks/>
              </p:cNvSpPr>
              <p:nvPr/>
            </p:nvSpPr>
            <p:spPr bwMode="auto">
              <a:xfrm>
                <a:off x="911" y="1634"/>
                <a:ext cx="189" cy="145"/>
              </a:xfrm>
              <a:custGeom>
                <a:avLst/>
                <a:gdLst>
                  <a:gd name="T0" fmla="*/ 3 w 189"/>
                  <a:gd name="T1" fmla="*/ 0 h 145"/>
                  <a:gd name="T2" fmla="*/ 184 w 189"/>
                  <a:gd name="T3" fmla="*/ 0 h 145"/>
                  <a:gd name="T4" fmla="*/ 187 w 189"/>
                  <a:gd name="T5" fmla="*/ 1 h 145"/>
                  <a:gd name="T6" fmla="*/ 188 w 189"/>
                  <a:gd name="T7" fmla="*/ 3 h 145"/>
                  <a:gd name="T8" fmla="*/ 188 w 189"/>
                  <a:gd name="T9" fmla="*/ 141 h 145"/>
                  <a:gd name="T10" fmla="*/ 187 w 189"/>
                  <a:gd name="T11" fmla="*/ 143 h 145"/>
                  <a:gd name="T12" fmla="*/ 184 w 189"/>
                  <a:gd name="T13" fmla="*/ 144 h 145"/>
                  <a:gd name="T14" fmla="*/ 3 w 189"/>
                  <a:gd name="T15" fmla="*/ 144 h 145"/>
                  <a:gd name="T16" fmla="*/ 0 w 189"/>
                  <a:gd name="T17" fmla="*/ 143 h 145"/>
                  <a:gd name="T18" fmla="*/ 0 w 189"/>
                  <a:gd name="T19" fmla="*/ 141 h 145"/>
                  <a:gd name="T20" fmla="*/ 0 w 189"/>
                  <a:gd name="T21" fmla="*/ 3 h 145"/>
                  <a:gd name="T22" fmla="*/ 0 w 189"/>
                  <a:gd name="T23" fmla="*/ 1 h 145"/>
                  <a:gd name="T24" fmla="*/ 3 w 189"/>
                  <a:gd name="T25" fmla="*/ 0 h 1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5"/>
                  <a:gd name="T41" fmla="*/ 189 w 189"/>
                  <a:gd name="T42" fmla="*/ 145 h 1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5">
                    <a:moveTo>
                      <a:pt x="3" y="0"/>
                    </a:moveTo>
                    <a:lnTo>
                      <a:pt x="184" y="0"/>
                    </a:lnTo>
                    <a:lnTo>
                      <a:pt x="187" y="1"/>
                    </a:lnTo>
                    <a:lnTo>
                      <a:pt x="188" y="3"/>
                    </a:lnTo>
                    <a:lnTo>
                      <a:pt x="188" y="141"/>
                    </a:lnTo>
                    <a:lnTo>
                      <a:pt x="187" y="143"/>
                    </a:lnTo>
                    <a:lnTo>
                      <a:pt x="184" y="144"/>
                    </a:lnTo>
                    <a:lnTo>
                      <a:pt x="3" y="144"/>
                    </a:lnTo>
                    <a:lnTo>
                      <a:pt x="0" y="143"/>
                    </a:lnTo>
                    <a:lnTo>
                      <a:pt x="0" y="141"/>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71" name="Rectangle 97"/>
              <p:cNvSpPr>
                <a:spLocks noChangeArrowheads="1"/>
              </p:cNvSpPr>
              <p:nvPr/>
            </p:nvSpPr>
            <p:spPr bwMode="auto">
              <a:xfrm>
                <a:off x="958" y="1704"/>
                <a:ext cx="91" cy="57"/>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72" name="AutoShape 98"/>
              <p:cNvSpPr>
                <a:spLocks noChangeArrowheads="1"/>
              </p:cNvSpPr>
              <p:nvPr/>
            </p:nvSpPr>
            <p:spPr bwMode="auto">
              <a:xfrm>
                <a:off x="921" y="1645"/>
                <a:ext cx="168" cy="51"/>
              </a:xfrm>
              <a:prstGeom prst="roundRect">
                <a:avLst>
                  <a:gd name="adj" fmla="val 633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73" name="AutoShape 99"/>
              <p:cNvSpPr>
                <a:spLocks noChangeArrowheads="1"/>
              </p:cNvSpPr>
              <p:nvPr/>
            </p:nvSpPr>
            <p:spPr bwMode="auto">
              <a:xfrm>
                <a:off x="931" y="1657"/>
                <a:ext cx="147" cy="28"/>
              </a:xfrm>
              <a:prstGeom prst="roundRect">
                <a:avLst>
                  <a:gd name="adj" fmla="val 2708"/>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74" name="AutoShape 100"/>
              <p:cNvSpPr>
                <a:spLocks noChangeArrowheads="1"/>
              </p:cNvSpPr>
              <p:nvPr/>
            </p:nvSpPr>
            <p:spPr bwMode="auto">
              <a:xfrm>
                <a:off x="1065" y="1708"/>
                <a:ext cx="20" cy="19"/>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75" name="AutoShape 101"/>
              <p:cNvSpPr>
                <a:spLocks noChangeArrowheads="1"/>
              </p:cNvSpPr>
              <p:nvPr/>
            </p:nvSpPr>
            <p:spPr bwMode="auto">
              <a:xfrm>
                <a:off x="1065" y="1742"/>
                <a:ext cx="20" cy="16"/>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76" name="Rectangle 102"/>
              <p:cNvSpPr>
                <a:spLocks noChangeArrowheads="1"/>
              </p:cNvSpPr>
              <p:nvPr/>
            </p:nvSpPr>
            <p:spPr bwMode="auto">
              <a:xfrm>
                <a:off x="1013" y="1680"/>
                <a:ext cx="100" cy="13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77" name="Rectangle 103"/>
              <p:cNvSpPr>
                <a:spLocks noChangeArrowheads="1"/>
              </p:cNvSpPr>
              <p:nvPr/>
            </p:nvSpPr>
            <p:spPr bwMode="auto">
              <a:xfrm>
                <a:off x="921" y="1708"/>
                <a:ext cx="22" cy="53"/>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78" name="Rectangle 104"/>
              <p:cNvSpPr>
                <a:spLocks noChangeArrowheads="1"/>
              </p:cNvSpPr>
              <p:nvPr/>
            </p:nvSpPr>
            <p:spPr bwMode="auto">
              <a:xfrm>
                <a:off x="967" y="1706"/>
                <a:ext cx="73" cy="52"/>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79" name="AutoShape 105"/>
              <p:cNvSpPr>
                <a:spLocks noChangeArrowheads="1"/>
              </p:cNvSpPr>
              <p:nvPr/>
            </p:nvSpPr>
            <p:spPr bwMode="auto">
              <a:xfrm>
                <a:off x="1022" y="1728"/>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80" name="AutoShape 106"/>
              <p:cNvSpPr>
                <a:spLocks noChangeArrowheads="1"/>
              </p:cNvSpPr>
              <p:nvPr/>
            </p:nvSpPr>
            <p:spPr bwMode="auto">
              <a:xfrm flipH="1">
                <a:off x="974" y="1731"/>
                <a:ext cx="13" cy="7"/>
              </a:xfrm>
              <a:prstGeom prst="rightArrow">
                <a:avLst>
                  <a:gd name="adj1" fmla="val 50000"/>
                  <a:gd name="adj2" fmla="val 9312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81" name="AutoShape 107"/>
              <p:cNvSpPr>
                <a:spLocks noChangeArrowheads="1"/>
              </p:cNvSpPr>
              <p:nvPr/>
            </p:nvSpPr>
            <p:spPr bwMode="auto">
              <a:xfrm rot="-5400000">
                <a:off x="997" y="1710"/>
                <a:ext cx="10"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82" name="AutoShape 108"/>
              <p:cNvSpPr>
                <a:spLocks noChangeArrowheads="1"/>
              </p:cNvSpPr>
              <p:nvPr/>
            </p:nvSpPr>
            <p:spPr bwMode="auto">
              <a:xfrm rot="16200000" flipH="1">
                <a:off x="998" y="1747"/>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83" name="Line 109"/>
              <p:cNvSpPr>
                <a:spLocks noChangeShapeType="1"/>
              </p:cNvSpPr>
              <p:nvPr/>
            </p:nvSpPr>
            <p:spPr bwMode="auto">
              <a:xfrm>
                <a:off x="1007" y="1736"/>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84" name="AutoShape 110"/>
              <p:cNvSpPr>
                <a:spLocks noChangeArrowheads="1"/>
              </p:cNvSpPr>
              <p:nvPr/>
            </p:nvSpPr>
            <p:spPr bwMode="auto">
              <a:xfrm>
                <a:off x="924" y="1716"/>
                <a:ext cx="12" cy="38"/>
              </a:xfrm>
              <a:prstGeom prst="roundRect">
                <a:avLst>
                  <a:gd name="adj" fmla="val 42264"/>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85" name="Arc 111"/>
              <p:cNvSpPr>
                <a:spLocks/>
              </p:cNvSpPr>
              <p:nvPr/>
            </p:nvSpPr>
            <p:spPr bwMode="auto">
              <a:xfrm>
                <a:off x="1099" y="1741"/>
                <a:ext cx="6" cy="6"/>
              </a:xfrm>
              <a:custGeom>
                <a:avLst/>
                <a:gdLst>
                  <a:gd name="T0" fmla="*/ 0 w 39572"/>
                  <a:gd name="T1" fmla="*/ 0 h 39572"/>
                  <a:gd name="T2" fmla="*/ 0 w 39572"/>
                  <a:gd name="T3" fmla="*/ 0 h 39572"/>
                  <a:gd name="T4" fmla="*/ 0 w 39572"/>
                  <a:gd name="T5" fmla="*/ 0 h 39572"/>
                  <a:gd name="T6" fmla="*/ 0 60000 65536"/>
                  <a:gd name="T7" fmla="*/ 0 60000 65536"/>
                  <a:gd name="T8" fmla="*/ 0 60000 65536"/>
                  <a:gd name="T9" fmla="*/ 0 w 39572"/>
                  <a:gd name="T10" fmla="*/ 0 h 39572"/>
                  <a:gd name="T11" fmla="*/ 39572 w 39572"/>
                  <a:gd name="T12" fmla="*/ 39572 h 39572"/>
                </a:gdLst>
                <a:ahLst/>
                <a:cxnLst>
                  <a:cxn ang="T6">
                    <a:pos x="T0" y="T1"/>
                  </a:cxn>
                  <a:cxn ang="T7">
                    <a:pos x="T2" y="T3"/>
                  </a:cxn>
                  <a:cxn ang="T8">
                    <a:pos x="T4" y="T5"/>
                  </a:cxn>
                </a:cxnLst>
                <a:rect l="T9" t="T10" r="T11" b="T12"/>
                <a:pathLst>
                  <a:path w="39572" h="39572" fill="none" extrusionOk="0">
                    <a:moveTo>
                      <a:pt x="29953" y="0"/>
                    </a:moveTo>
                    <a:cubicBezTo>
                      <a:pt x="35962" y="4006"/>
                      <a:pt x="39572" y="10750"/>
                      <a:pt x="39572" y="17972"/>
                    </a:cubicBezTo>
                    <a:cubicBezTo>
                      <a:pt x="39572" y="29901"/>
                      <a:pt x="29901" y="39572"/>
                      <a:pt x="17972" y="39572"/>
                    </a:cubicBezTo>
                    <a:cubicBezTo>
                      <a:pt x="10750" y="39572"/>
                      <a:pt x="4006" y="35962"/>
                      <a:pt x="0" y="29953"/>
                    </a:cubicBezTo>
                  </a:path>
                  <a:path w="39572" h="39572" stroke="0" extrusionOk="0">
                    <a:moveTo>
                      <a:pt x="29953" y="0"/>
                    </a:moveTo>
                    <a:cubicBezTo>
                      <a:pt x="35962" y="4006"/>
                      <a:pt x="39572" y="10750"/>
                      <a:pt x="39572" y="17972"/>
                    </a:cubicBezTo>
                    <a:cubicBezTo>
                      <a:pt x="39572" y="29901"/>
                      <a:pt x="29901" y="39572"/>
                      <a:pt x="17972" y="39572"/>
                    </a:cubicBezTo>
                    <a:cubicBezTo>
                      <a:pt x="10750" y="39572"/>
                      <a:pt x="4006" y="35962"/>
                      <a:pt x="0" y="29953"/>
                    </a:cubicBezTo>
                    <a:lnTo>
                      <a:pt x="17972" y="17972"/>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86" name="Arc 112"/>
              <p:cNvSpPr>
                <a:spLocks/>
              </p:cNvSpPr>
              <p:nvPr/>
            </p:nvSpPr>
            <p:spPr bwMode="auto">
              <a:xfrm>
                <a:off x="1098" y="1760"/>
                <a:ext cx="6" cy="2"/>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87" name="Line 113"/>
              <p:cNvSpPr>
                <a:spLocks noChangeShapeType="1"/>
              </p:cNvSpPr>
              <p:nvPr/>
            </p:nvSpPr>
            <p:spPr bwMode="auto">
              <a:xfrm>
                <a:off x="1089" y="1751"/>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88" name="Line 114"/>
              <p:cNvSpPr>
                <a:spLocks noChangeShapeType="1"/>
              </p:cNvSpPr>
              <p:nvPr/>
            </p:nvSpPr>
            <p:spPr bwMode="auto">
              <a:xfrm>
                <a:off x="1089" y="1719"/>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89" name="Line 115"/>
              <p:cNvSpPr>
                <a:spLocks noChangeShapeType="1"/>
              </p:cNvSpPr>
              <p:nvPr/>
            </p:nvSpPr>
            <p:spPr bwMode="auto">
              <a:xfrm flipH="1">
                <a:off x="917" y="1736"/>
                <a:ext cx="19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590" name="Group 116"/>
              <p:cNvGrpSpPr>
                <a:grpSpLocks/>
              </p:cNvGrpSpPr>
              <p:nvPr/>
            </p:nvGrpSpPr>
            <p:grpSpPr bwMode="auto">
              <a:xfrm>
                <a:off x="926" y="1716"/>
                <a:ext cx="7" cy="38"/>
                <a:chOff x="926" y="1716"/>
                <a:chExt cx="7" cy="38"/>
              </a:xfrm>
            </p:grpSpPr>
            <p:sp>
              <p:nvSpPr>
                <p:cNvPr id="47616" name="AutoShape 117"/>
                <p:cNvSpPr>
                  <a:spLocks noChangeArrowheads="1"/>
                </p:cNvSpPr>
                <p:nvPr/>
              </p:nvSpPr>
              <p:spPr bwMode="auto">
                <a:xfrm>
                  <a:off x="927" y="1724"/>
                  <a:ext cx="5" cy="2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617" name="Group 118"/>
                <p:cNvGrpSpPr>
                  <a:grpSpLocks/>
                </p:cNvGrpSpPr>
                <p:nvPr/>
              </p:nvGrpSpPr>
              <p:grpSpPr bwMode="auto">
                <a:xfrm>
                  <a:off x="926" y="1723"/>
                  <a:ext cx="7" cy="27"/>
                  <a:chOff x="926" y="1723"/>
                  <a:chExt cx="7" cy="27"/>
                </a:xfrm>
              </p:grpSpPr>
              <p:sp>
                <p:nvSpPr>
                  <p:cNvPr id="47620" name="AutoShape 119"/>
                  <p:cNvSpPr>
                    <a:spLocks noChangeArrowheads="1"/>
                  </p:cNvSpPr>
                  <p:nvPr/>
                </p:nvSpPr>
                <p:spPr bwMode="auto">
                  <a:xfrm>
                    <a:off x="926" y="1740"/>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21" name="AutoShape 120"/>
                  <p:cNvSpPr>
                    <a:spLocks noChangeArrowheads="1"/>
                  </p:cNvSpPr>
                  <p:nvPr/>
                </p:nvSpPr>
                <p:spPr bwMode="auto">
                  <a:xfrm>
                    <a:off x="929" y="1726"/>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22" name="AutoShape 121"/>
                  <p:cNvSpPr>
                    <a:spLocks noChangeArrowheads="1"/>
                  </p:cNvSpPr>
                  <p:nvPr/>
                </p:nvSpPr>
                <p:spPr bwMode="auto">
                  <a:xfrm>
                    <a:off x="929" y="1733"/>
                    <a:ext cx="4"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23" name="AutoShape 122"/>
                  <p:cNvSpPr>
                    <a:spLocks noChangeArrowheads="1"/>
                  </p:cNvSpPr>
                  <p:nvPr/>
                </p:nvSpPr>
                <p:spPr bwMode="auto">
                  <a:xfrm>
                    <a:off x="929" y="1737"/>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24" name="AutoShape 123"/>
                  <p:cNvSpPr>
                    <a:spLocks noChangeArrowheads="1"/>
                  </p:cNvSpPr>
                  <p:nvPr/>
                </p:nvSpPr>
                <p:spPr bwMode="auto">
                  <a:xfrm>
                    <a:off x="929" y="1742"/>
                    <a:ext cx="4"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25" name="AutoShape 124"/>
                  <p:cNvSpPr>
                    <a:spLocks noChangeArrowheads="1"/>
                  </p:cNvSpPr>
                  <p:nvPr/>
                </p:nvSpPr>
                <p:spPr bwMode="auto">
                  <a:xfrm>
                    <a:off x="926" y="1746"/>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26" name="AutoShape 125"/>
                  <p:cNvSpPr>
                    <a:spLocks noChangeArrowheads="1"/>
                  </p:cNvSpPr>
                  <p:nvPr/>
                </p:nvSpPr>
                <p:spPr bwMode="auto">
                  <a:xfrm>
                    <a:off x="926" y="1723"/>
                    <a:ext cx="3"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27" name="AutoShape 126"/>
                  <p:cNvSpPr>
                    <a:spLocks noChangeArrowheads="1"/>
                  </p:cNvSpPr>
                  <p:nvPr/>
                </p:nvSpPr>
                <p:spPr bwMode="auto">
                  <a:xfrm>
                    <a:off x="926" y="1729"/>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28" name="AutoShape 127"/>
                  <p:cNvSpPr>
                    <a:spLocks noChangeArrowheads="1"/>
                  </p:cNvSpPr>
                  <p:nvPr/>
                </p:nvSpPr>
                <p:spPr bwMode="auto">
                  <a:xfrm>
                    <a:off x="926" y="1735"/>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618" name="Oval 128"/>
                <p:cNvSpPr>
                  <a:spLocks noChangeArrowheads="1"/>
                </p:cNvSpPr>
                <p:nvPr/>
              </p:nvSpPr>
              <p:spPr bwMode="auto">
                <a:xfrm>
                  <a:off x="926" y="1716"/>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19" name="Oval 129"/>
                <p:cNvSpPr>
                  <a:spLocks noChangeArrowheads="1"/>
                </p:cNvSpPr>
                <p:nvPr/>
              </p:nvSpPr>
              <p:spPr bwMode="auto">
                <a:xfrm>
                  <a:off x="926" y="1752"/>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591" name="AutoShape 130"/>
              <p:cNvSpPr>
                <a:spLocks noChangeArrowheads="1"/>
              </p:cNvSpPr>
              <p:nvPr/>
            </p:nvSpPr>
            <p:spPr bwMode="auto">
              <a:xfrm>
                <a:off x="505" y="1659"/>
                <a:ext cx="356" cy="91"/>
              </a:xfrm>
              <a:prstGeom prst="roundRect">
                <a:avLst>
                  <a:gd name="adj" fmla="val 12370"/>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92" name="Oval 131"/>
              <p:cNvSpPr>
                <a:spLocks noChangeArrowheads="1"/>
              </p:cNvSpPr>
              <p:nvPr/>
            </p:nvSpPr>
            <p:spPr bwMode="auto">
              <a:xfrm>
                <a:off x="525" y="1668"/>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93" name="Oval 132"/>
              <p:cNvSpPr>
                <a:spLocks noChangeArrowheads="1"/>
              </p:cNvSpPr>
              <p:nvPr/>
            </p:nvSpPr>
            <p:spPr bwMode="auto">
              <a:xfrm>
                <a:off x="580" y="1668"/>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94" name="Oval 133"/>
              <p:cNvSpPr>
                <a:spLocks noChangeArrowheads="1"/>
              </p:cNvSpPr>
              <p:nvPr/>
            </p:nvSpPr>
            <p:spPr bwMode="auto">
              <a:xfrm>
                <a:off x="525" y="1684"/>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95" name="Oval 134"/>
              <p:cNvSpPr>
                <a:spLocks noChangeArrowheads="1"/>
              </p:cNvSpPr>
              <p:nvPr/>
            </p:nvSpPr>
            <p:spPr bwMode="auto">
              <a:xfrm>
                <a:off x="525" y="170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96" name="Oval 135"/>
              <p:cNvSpPr>
                <a:spLocks noChangeArrowheads="1"/>
              </p:cNvSpPr>
              <p:nvPr/>
            </p:nvSpPr>
            <p:spPr bwMode="auto">
              <a:xfrm>
                <a:off x="525" y="1719"/>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97" name="Oval 136"/>
              <p:cNvSpPr>
                <a:spLocks noChangeArrowheads="1"/>
              </p:cNvSpPr>
              <p:nvPr/>
            </p:nvSpPr>
            <p:spPr bwMode="auto">
              <a:xfrm>
                <a:off x="525" y="1735"/>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98" name="Oval 137"/>
              <p:cNvSpPr>
                <a:spLocks noChangeArrowheads="1"/>
              </p:cNvSpPr>
              <p:nvPr/>
            </p:nvSpPr>
            <p:spPr bwMode="auto">
              <a:xfrm>
                <a:off x="580" y="1684"/>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99" name="Oval 138"/>
              <p:cNvSpPr>
                <a:spLocks noChangeArrowheads="1"/>
              </p:cNvSpPr>
              <p:nvPr/>
            </p:nvSpPr>
            <p:spPr bwMode="auto">
              <a:xfrm>
                <a:off x="580" y="170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00" name="Oval 139"/>
              <p:cNvSpPr>
                <a:spLocks noChangeArrowheads="1"/>
              </p:cNvSpPr>
              <p:nvPr/>
            </p:nvSpPr>
            <p:spPr bwMode="auto">
              <a:xfrm>
                <a:off x="580" y="1719"/>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01" name="Oval 140"/>
              <p:cNvSpPr>
                <a:spLocks noChangeArrowheads="1"/>
              </p:cNvSpPr>
              <p:nvPr/>
            </p:nvSpPr>
            <p:spPr bwMode="auto">
              <a:xfrm>
                <a:off x="580" y="1735"/>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02" name="AutoShape 141"/>
              <p:cNvSpPr>
                <a:spLocks noChangeArrowheads="1"/>
              </p:cNvSpPr>
              <p:nvPr/>
            </p:nvSpPr>
            <p:spPr bwMode="auto">
              <a:xfrm>
                <a:off x="523" y="1637"/>
                <a:ext cx="47" cy="8"/>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03" name="Rectangle 142"/>
              <p:cNvSpPr>
                <a:spLocks noChangeArrowheads="1"/>
              </p:cNvSpPr>
              <p:nvPr/>
            </p:nvSpPr>
            <p:spPr bwMode="auto">
              <a:xfrm>
                <a:off x="488" y="1626"/>
                <a:ext cx="159"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604" name="Group 143"/>
              <p:cNvGrpSpPr>
                <a:grpSpLocks/>
              </p:cNvGrpSpPr>
              <p:nvPr/>
            </p:nvGrpSpPr>
            <p:grpSpPr bwMode="auto">
              <a:xfrm>
                <a:off x="552" y="1626"/>
                <a:ext cx="177" cy="46"/>
                <a:chOff x="552" y="1626"/>
                <a:chExt cx="177" cy="46"/>
              </a:xfrm>
            </p:grpSpPr>
            <p:sp>
              <p:nvSpPr>
                <p:cNvPr id="47614" name="AutoShape 144"/>
                <p:cNvSpPr>
                  <a:spLocks noChangeArrowheads="1"/>
                </p:cNvSpPr>
                <p:nvPr/>
              </p:nvSpPr>
              <p:spPr bwMode="auto">
                <a:xfrm>
                  <a:off x="582" y="1637"/>
                  <a:ext cx="48" cy="7"/>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15" name="Rectangle 145"/>
                <p:cNvSpPr>
                  <a:spLocks noChangeArrowheads="1"/>
                </p:cNvSpPr>
                <p:nvPr/>
              </p:nvSpPr>
              <p:spPr bwMode="auto">
                <a:xfrm>
                  <a:off x="552" y="1626"/>
                  <a:ext cx="177"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605" name="Oval 146"/>
              <p:cNvSpPr>
                <a:spLocks noChangeArrowheads="1"/>
              </p:cNvSpPr>
              <p:nvPr/>
            </p:nvSpPr>
            <p:spPr bwMode="auto">
              <a:xfrm>
                <a:off x="526" y="1672"/>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06" name="Oval 147"/>
              <p:cNvSpPr>
                <a:spLocks noChangeArrowheads="1"/>
              </p:cNvSpPr>
              <p:nvPr/>
            </p:nvSpPr>
            <p:spPr bwMode="auto">
              <a:xfrm>
                <a:off x="526" y="1683"/>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07" name="Oval 148"/>
              <p:cNvSpPr>
                <a:spLocks noChangeArrowheads="1"/>
              </p:cNvSpPr>
              <p:nvPr/>
            </p:nvSpPr>
            <p:spPr bwMode="auto">
              <a:xfrm>
                <a:off x="526" y="1700"/>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08" name="Oval 149"/>
              <p:cNvSpPr>
                <a:spLocks noChangeArrowheads="1"/>
              </p:cNvSpPr>
              <p:nvPr/>
            </p:nvSpPr>
            <p:spPr bwMode="auto">
              <a:xfrm>
                <a:off x="526" y="1709"/>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09" name="Oval 150"/>
              <p:cNvSpPr>
                <a:spLocks noChangeArrowheads="1"/>
              </p:cNvSpPr>
              <p:nvPr/>
            </p:nvSpPr>
            <p:spPr bwMode="auto">
              <a:xfrm>
                <a:off x="526" y="1724"/>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10" name="Oval 151"/>
              <p:cNvSpPr>
                <a:spLocks noChangeArrowheads="1"/>
              </p:cNvSpPr>
              <p:nvPr/>
            </p:nvSpPr>
            <p:spPr bwMode="auto">
              <a:xfrm>
                <a:off x="597" y="1685"/>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11" name="Oval 152"/>
              <p:cNvSpPr>
                <a:spLocks noChangeArrowheads="1"/>
              </p:cNvSpPr>
              <p:nvPr/>
            </p:nvSpPr>
            <p:spPr bwMode="auto">
              <a:xfrm>
                <a:off x="597" y="169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12" name="Oval 153"/>
              <p:cNvSpPr>
                <a:spLocks noChangeArrowheads="1"/>
              </p:cNvSpPr>
              <p:nvPr/>
            </p:nvSpPr>
            <p:spPr bwMode="auto">
              <a:xfrm>
                <a:off x="597" y="1711"/>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613" name="Oval 154"/>
              <p:cNvSpPr>
                <a:spLocks noChangeArrowheads="1"/>
              </p:cNvSpPr>
              <p:nvPr/>
            </p:nvSpPr>
            <p:spPr bwMode="auto">
              <a:xfrm>
                <a:off x="597" y="1726"/>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7119" name="Group 155"/>
          <p:cNvGrpSpPr>
            <a:grpSpLocks/>
          </p:cNvGrpSpPr>
          <p:nvPr/>
        </p:nvGrpSpPr>
        <p:grpSpPr bwMode="auto">
          <a:xfrm>
            <a:off x="5638800" y="3657600"/>
            <a:ext cx="1209675" cy="538163"/>
            <a:chOff x="3691" y="1750"/>
            <a:chExt cx="762" cy="339"/>
          </a:xfrm>
        </p:grpSpPr>
        <p:sp>
          <p:nvSpPr>
            <p:cNvPr id="47503" name="Rectangle 156"/>
            <p:cNvSpPr>
              <a:spLocks noChangeArrowheads="1"/>
            </p:cNvSpPr>
            <p:nvPr/>
          </p:nvSpPr>
          <p:spPr bwMode="auto">
            <a:xfrm>
              <a:off x="4084" y="1750"/>
              <a:ext cx="369" cy="237"/>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04" name="Rectangle 157"/>
            <p:cNvSpPr>
              <a:spLocks noChangeArrowheads="1"/>
            </p:cNvSpPr>
            <p:nvPr/>
          </p:nvSpPr>
          <p:spPr bwMode="auto">
            <a:xfrm>
              <a:off x="3693" y="1874"/>
              <a:ext cx="150" cy="21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505" name="Group 158"/>
            <p:cNvGrpSpPr>
              <a:grpSpLocks/>
            </p:cNvGrpSpPr>
            <p:nvPr/>
          </p:nvGrpSpPr>
          <p:grpSpPr bwMode="auto">
            <a:xfrm>
              <a:off x="3691" y="1856"/>
              <a:ext cx="648" cy="205"/>
              <a:chOff x="486" y="1610"/>
              <a:chExt cx="648" cy="205"/>
            </a:xfrm>
          </p:grpSpPr>
          <p:sp>
            <p:nvSpPr>
              <p:cNvPr id="47506" name="Freeform 159"/>
              <p:cNvSpPr>
                <a:spLocks/>
              </p:cNvSpPr>
              <p:nvPr/>
            </p:nvSpPr>
            <p:spPr bwMode="auto">
              <a:xfrm>
                <a:off x="486" y="1610"/>
                <a:ext cx="648" cy="176"/>
              </a:xfrm>
              <a:custGeom>
                <a:avLst/>
                <a:gdLst>
                  <a:gd name="T0" fmla="*/ 0 w 648"/>
                  <a:gd name="T1" fmla="*/ 0 h 176"/>
                  <a:gd name="T2" fmla="*/ 647 w 648"/>
                  <a:gd name="T3" fmla="*/ 0 h 176"/>
                  <a:gd name="T4" fmla="*/ 647 w 648"/>
                  <a:gd name="T5" fmla="*/ 175 h 176"/>
                  <a:gd name="T6" fmla="*/ 0 w 648"/>
                  <a:gd name="T7" fmla="*/ 175 h 176"/>
                  <a:gd name="T8" fmla="*/ 0 w 648"/>
                  <a:gd name="T9" fmla="*/ 0 h 176"/>
                  <a:gd name="T10" fmla="*/ 0 60000 65536"/>
                  <a:gd name="T11" fmla="*/ 0 60000 65536"/>
                  <a:gd name="T12" fmla="*/ 0 60000 65536"/>
                  <a:gd name="T13" fmla="*/ 0 60000 65536"/>
                  <a:gd name="T14" fmla="*/ 0 60000 65536"/>
                  <a:gd name="T15" fmla="*/ 0 w 648"/>
                  <a:gd name="T16" fmla="*/ 0 h 176"/>
                  <a:gd name="T17" fmla="*/ 648 w 648"/>
                  <a:gd name="T18" fmla="*/ 176 h 176"/>
                </a:gdLst>
                <a:ahLst/>
                <a:cxnLst>
                  <a:cxn ang="T10">
                    <a:pos x="T0" y="T1"/>
                  </a:cxn>
                  <a:cxn ang="T11">
                    <a:pos x="T2" y="T3"/>
                  </a:cxn>
                  <a:cxn ang="T12">
                    <a:pos x="T4" y="T5"/>
                  </a:cxn>
                  <a:cxn ang="T13">
                    <a:pos x="T6" y="T7"/>
                  </a:cxn>
                  <a:cxn ang="T14">
                    <a:pos x="T8" y="T9"/>
                  </a:cxn>
                </a:cxnLst>
                <a:rect l="T15" t="T16" r="T17" b="T18"/>
                <a:pathLst>
                  <a:path w="648" h="176">
                    <a:moveTo>
                      <a:pt x="0" y="0"/>
                    </a:moveTo>
                    <a:lnTo>
                      <a:pt x="647" y="0"/>
                    </a:lnTo>
                    <a:lnTo>
                      <a:pt x="647" y="175"/>
                    </a:lnTo>
                    <a:lnTo>
                      <a:pt x="0" y="175"/>
                    </a:lnTo>
                    <a:lnTo>
                      <a:pt x="0" y="0"/>
                    </a:lnTo>
                  </a:path>
                </a:pathLst>
              </a:custGeom>
              <a:solidFill>
                <a:srgbClr val="E6E6D9"/>
              </a:solidFill>
              <a:ln w="12700" cap="rnd" cmpd="sng">
                <a:solidFill>
                  <a:srgbClr val="808080"/>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07" name="Freeform 160"/>
              <p:cNvSpPr>
                <a:spLocks/>
              </p:cNvSpPr>
              <p:nvPr/>
            </p:nvSpPr>
            <p:spPr bwMode="auto">
              <a:xfrm>
                <a:off x="911" y="1634"/>
                <a:ext cx="189" cy="145"/>
              </a:xfrm>
              <a:custGeom>
                <a:avLst/>
                <a:gdLst>
                  <a:gd name="T0" fmla="*/ 3 w 189"/>
                  <a:gd name="T1" fmla="*/ 0 h 145"/>
                  <a:gd name="T2" fmla="*/ 184 w 189"/>
                  <a:gd name="T3" fmla="*/ 0 h 145"/>
                  <a:gd name="T4" fmla="*/ 187 w 189"/>
                  <a:gd name="T5" fmla="*/ 1 h 145"/>
                  <a:gd name="T6" fmla="*/ 188 w 189"/>
                  <a:gd name="T7" fmla="*/ 3 h 145"/>
                  <a:gd name="T8" fmla="*/ 188 w 189"/>
                  <a:gd name="T9" fmla="*/ 141 h 145"/>
                  <a:gd name="T10" fmla="*/ 187 w 189"/>
                  <a:gd name="T11" fmla="*/ 143 h 145"/>
                  <a:gd name="T12" fmla="*/ 184 w 189"/>
                  <a:gd name="T13" fmla="*/ 144 h 145"/>
                  <a:gd name="T14" fmla="*/ 3 w 189"/>
                  <a:gd name="T15" fmla="*/ 144 h 145"/>
                  <a:gd name="T16" fmla="*/ 0 w 189"/>
                  <a:gd name="T17" fmla="*/ 143 h 145"/>
                  <a:gd name="T18" fmla="*/ 0 w 189"/>
                  <a:gd name="T19" fmla="*/ 141 h 145"/>
                  <a:gd name="T20" fmla="*/ 0 w 189"/>
                  <a:gd name="T21" fmla="*/ 3 h 145"/>
                  <a:gd name="T22" fmla="*/ 0 w 189"/>
                  <a:gd name="T23" fmla="*/ 1 h 145"/>
                  <a:gd name="T24" fmla="*/ 3 w 189"/>
                  <a:gd name="T25" fmla="*/ 0 h 1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5"/>
                  <a:gd name="T41" fmla="*/ 189 w 189"/>
                  <a:gd name="T42" fmla="*/ 145 h 1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5">
                    <a:moveTo>
                      <a:pt x="3" y="0"/>
                    </a:moveTo>
                    <a:lnTo>
                      <a:pt x="184" y="0"/>
                    </a:lnTo>
                    <a:lnTo>
                      <a:pt x="187" y="1"/>
                    </a:lnTo>
                    <a:lnTo>
                      <a:pt x="188" y="3"/>
                    </a:lnTo>
                    <a:lnTo>
                      <a:pt x="188" y="141"/>
                    </a:lnTo>
                    <a:lnTo>
                      <a:pt x="187" y="143"/>
                    </a:lnTo>
                    <a:lnTo>
                      <a:pt x="184" y="144"/>
                    </a:lnTo>
                    <a:lnTo>
                      <a:pt x="3" y="144"/>
                    </a:lnTo>
                    <a:lnTo>
                      <a:pt x="0" y="143"/>
                    </a:lnTo>
                    <a:lnTo>
                      <a:pt x="0" y="141"/>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08" name="Rectangle 161"/>
              <p:cNvSpPr>
                <a:spLocks noChangeArrowheads="1"/>
              </p:cNvSpPr>
              <p:nvPr/>
            </p:nvSpPr>
            <p:spPr bwMode="auto">
              <a:xfrm>
                <a:off x="958" y="1704"/>
                <a:ext cx="91" cy="57"/>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09" name="AutoShape 162"/>
              <p:cNvSpPr>
                <a:spLocks noChangeArrowheads="1"/>
              </p:cNvSpPr>
              <p:nvPr/>
            </p:nvSpPr>
            <p:spPr bwMode="auto">
              <a:xfrm>
                <a:off x="921" y="1645"/>
                <a:ext cx="168" cy="51"/>
              </a:xfrm>
              <a:prstGeom prst="roundRect">
                <a:avLst>
                  <a:gd name="adj" fmla="val 633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10" name="AutoShape 163"/>
              <p:cNvSpPr>
                <a:spLocks noChangeArrowheads="1"/>
              </p:cNvSpPr>
              <p:nvPr/>
            </p:nvSpPr>
            <p:spPr bwMode="auto">
              <a:xfrm>
                <a:off x="931" y="1657"/>
                <a:ext cx="147" cy="28"/>
              </a:xfrm>
              <a:prstGeom prst="roundRect">
                <a:avLst>
                  <a:gd name="adj" fmla="val 2708"/>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11" name="AutoShape 164"/>
              <p:cNvSpPr>
                <a:spLocks noChangeArrowheads="1"/>
              </p:cNvSpPr>
              <p:nvPr/>
            </p:nvSpPr>
            <p:spPr bwMode="auto">
              <a:xfrm>
                <a:off x="1065" y="1708"/>
                <a:ext cx="20" cy="19"/>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12" name="AutoShape 165"/>
              <p:cNvSpPr>
                <a:spLocks noChangeArrowheads="1"/>
              </p:cNvSpPr>
              <p:nvPr/>
            </p:nvSpPr>
            <p:spPr bwMode="auto">
              <a:xfrm>
                <a:off x="1065" y="1742"/>
                <a:ext cx="20" cy="16"/>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13" name="Rectangle 166"/>
              <p:cNvSpPr>
                <a:spLocks noChangeArrowheads="1"/>
              </p:cNvSpPr>
              <p:nvPr/>
            </p:nvSpPr>
            <p:spPr bwMode="auto">
              <a:xfrm>
                <a:off x="1013" y="1680"/>
                <a:ext cx="100" cy="13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14" name="Rectangle 167"/>
              <p:cNvSpPr>
                <a:spLocks noChangeArrowheads="1"/>
              </p:cNvSpPr>
              <p:nvPr/>
            </p:nvSpPr>
            <p:spPr bwMode="auto">
              <a:xfrm>
                <a:off x="921" y="1708"/>
                <a:ext cx="22" cy="53"/>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15" name="Rectangle 168"/>
              <p:cNvSpPr>
                <a:spLocks noChangeArrowheads="1"/>
              </p:cNvSpPr>
              <p:nvPr/>
            </p:nvSpPr>
            <p:spPr bwMode="auto">
              <a:xfrm>
                <a:off x="967" y="1706"/>
                <a:ext cx="73" cy="52"/>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16" name="AutoShape 169"/>
              <p:cNvSpPr>
                <a:spLocks noChangeArrowheads="1"/>
              </p:cNvSpPr>
              <p:nvPr/>
            </p:nvSpPr>
            <p:spPr bwMode="auto">
              <a:xfrm>
                <a:off x="1022" y="1728"/>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17" name="AutoShape 170"/>
              <p:cNvSpPr>
                <a:spLocks noChangeArrowheads="1"/>
              </p:cNvSpPr>
              <p:nvPr/>
            </p:nvSpPr>
            <p:spPr bwMode="auto">
              <a:xfrm flipH="1">
                <a:off x="974" y="1731"/>
                <a:ext cx="13" cy="7"/>
              </a:xfrm>
              <a:prstGeom prst="rightArrow">
                <a:avLst>
                  <a:gd name="adj1" fmla="val 50000"/>
                  <a:gd name="adj2" fmla="val 9312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18" name="AutoShape 171"/>
              <p:cNvSpPr>
                <a:spLocks noChangeArrowheads="1"/>
              </p:cNvSpPr>
              <p:nvPr/>
            </p:nvSpPr>
            <p:spPr bwMode="auto">
              <a:xfrm rot="-5400000">
                <a:off x="997" y="1710"/>
                <a:ext cx="10"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19" name="AutoShape 172"/>
              <p:cNvSpPr>
                <a:spLocks noChangeArrowheads="1"/>
              </p:cNvSpPr>
              <p:nvPr/>
            </p:nvSpPr>
            <p:spPr bwMode="auto">
              <a:xfrm rot="16200000" flipH="1">
                <a:off x="998" y="1747"/>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20" name="Line 173"/>
              <p:cNvSpPr>
                <a:spLocks noChangeShapeType="1"/>
              </p:cNvSpPr>
              <p:nvPr/>
            </p:nvSpPr>
            <p:spPr bwMode="auto">
              <a:xfrm>
                <a:off x="1007" y="1736"/>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21" name="AutoShape 174"/>
              <p:cNvSpPr>
                <a:spLocks noChangeArrowheads="1"/>
              </p:cNvSpPr>
              <p:nvPr/>
            </p:nvSpPr>
            <p:spPr bwMode="auto">
              <a:xfrm>
                <a:off x="924" y="1716"/>
                <a:ext cx="12" cy="38"/>
              </a:xfrm>
              <a:prstGeom prst="roundRect">
                <a:avLst>
                  <a:gd name="adj" fmla="val 42264"/>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22" name="Arc 175"/>
              <p:cNvSpPr>
                <a:spLocks/>
              </p:cNvSpPr>
              <p:nvPr/>
            </p:nvSpPr>
            <p:spPr bwMode="auto">
              <a:xfrm>
                <a:off x="1099" y="1741"/>
                <a:ext cx="6" cy="6"/>
              </a:xfrm>
              <a:custGeom>
                <a:avLst/>
                <a:gdLst>
                  <a:gd name="T0" fmla="*/ 0 w 39572"/>
                  <a:gd name="T1" fmla="*/ 0 h 39572"/>
                  <a:gd name="T2" fmla="*/ 0 w 39572"/>
                  <a:gd name="T3" fmla="*/ 0 h 39572"/>
                  <a:gd name="T4" fmla="*/ 0 w 39572"/>
                  <a:gd name="T5" fmla="*/ 0 h 39572"/>
                  <a:gd name="T6" fmla="*/ 0 60000 65536"/>
                  <a:gd name="T7" fmla="*/ 0 60000 65536"/>
                  <a:gd name="T8" fmla="*/ 0 60000 65536"/>
                  <a:gd name="T9" fmla="*/ 0 w 39572"/>
                  <a:gd name="T10" fmla="*/ 0 h 39572"/>
                  <a:gd name="T11" fmla="*/ 39572 w 39572"/>
                  <a:gd name="T12" fmla="*/ 39572 h 39572"/>
                </a:gdLst>
                <a:ahLst/>
                <a:cxnLst>
                  <a:cxn ang="T6">
                    <a:pos x="T0" y="T1"/>
                  </a:cxn>
                  <a:cxn ang="T7">
                    <a:pos x="T2" y="T3"/>
                  </a:cxn>
                  <a:cxn ang="T8">
                    <a:pos x="T4" y="T5"/>
                  </a:cxn>
                </a:cxnLst>
                <a:rect l="T9" t="T10" r="T11" b="T12"/>
                <a:pathLst>
                  <a:path w="39572" h="39572" fill="none" extrusionOk="0">
                    <a:moveTo>
                      <a:pt x="29953" y="0"/>
                    </a:moveTo>
                    <a:cubicBezTo>
                      <a:pt x="35962" y="4006"/>
                      <a:pt x="39572" y="10750"/>
                      <a:pt x="39572" y="17972"/>
                    </a:cubicBezTo>
                    <a:cubicBezTo>
                      <a:pt x="39572" y="29901"/>
                      <a:pt x="29901" y="39572"/>
                      <a:pt x="17972" y="39572"/>
                    </a:cubicBezTo>
                    <a:cubicBezTo>
                      <a:pt x="10750" y="39572"/>
                      <a:pt x="4006" y="35962"/>
                      <a:pt x="0" y="29953"/>
                    </a:cubicBezTo>
                  </a:path>
                  <a:path w="39572" h="39572" stroke="0" extrusionOk="0">
                    <a:moveTo>
                      <a:pt x="29953" y="0"/>
                    </a:moveTo>
                    <a:cubicBezTo>
                      <a:pt x="35962" y="4006"/>
                      <a:pt x="39572" y="10750"/>
                      <a:pt x="39572" y="17972"/>
                    </a:cubicBezTo>
                    <a:cubicBezTo>
                      <a:pt x="39572" y="29901"/>
                      <a:pt x="29901" y="39572"/>
                      <a:pt x="17972" y="39572"/>
                    </a:cubicBezTo>
                    <a:cubicBezTo>
                      <a:pt x="10750" y="39572"/>
                      <a:pt x="4006" y="35962"/>
                      <a:pt x="0" y="29953"/>
                    </a:cubicBezTo>
                    <a:lnTo>
                      <a:pt x="17972" y="17972"/>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23" name="Arc 176"/>
              <p:cNvSpPr>
                <a:spLocks/>
              </p:cNvSpPr>
              <p:nvPr/>
            </p:nvSpPr>
            <p:spPr bwMode="auto">
              <a:xfrm>
                <a:off x="1098" y="1760"/>
                <a:ext cx="6" cy="2"/>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24" name="Line 177"/>
              <p:cNvSpPr>
                <a:spLocks noChangeShapeType="1"/>
              </p:cNvSpPr>
              <p:nvPr/>
            </p:nvSpPr>
            <p:spPr bwMode="auto">
              <a:xfrm>
                <a:off x="1089" y="1751"/>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25" name="Line 178"/>
              <p:cNvSpPr>
                <a:spLocks noChangeShapeType="1"/>
              </p:cNvSpPr>
              <p:nvPr/>
            </p:nvSpPr>
            <p:spPr bwMode="auto">
              <a:xfrm>
                <a:off x="1089" y="1719"/>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26" name="Line 179"/>
              <p:cNvSpPr>
                <a:spLocks noChangeShapeType="1"/>
              </p:cNvSpPr>
              <p:nvPr/>
            </p:nvSpPr>
            <p:spPr bwMode="auto">
              <a:xfrm flipH="1">
                <a:off x="917" y="1736"/>
                <a:ext cx="19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527" name="Group 180"/>
              <p:cNvGrpSpPr>
                <a:grpSpLocks/>
              </p:cNvGrpSpPr>
              <p:nvPr/>
            </p:nvGrpSpPr>
            <p:grpSpPr bwMode="auto">
              <a:xfrm>
                <a:off x="926" y="1716"/>
                <a:ext cx="7" cy="38"/>
                <a:chOff x="926" y="1716"/>
                <a:chExt cx="7" cy="38"/>
              </a:xfrm>
            </p:grpSpPr>
            <p:sp>
              <p:nvSpPr>
                <p:cNvPr id="47553" name="AutoShape 181"/>
                <p:cNvSpPr>
                  <a:spLocks noChangeArrowheads="1"/>
                </p:cNvSpPr>
                <p:nvPr/>
              </p:nvSpPr>
              <p:spPr bwMode="auto">
                <a:xfrm>
                  <a:off x="927" y="1724"/>
                  <a:ext cx="5" cy="2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554" name="Group 182"/>
                <p:cNvGrpSpPr>
                  <a:grpSpLocks/>
                </p:cNvGrpSpPr>
                <p:nvPr/>
              </p:nvGrpSpPr>
              <p:grpSpPr bwMode="auto">
                <a:xfrm>
                  <a:off x="926" y="1723"/>
                  <a:ext cx="7" cy="27"/>
                  <a:chOff x="926" y="1723"/>
                  <a:chExt cx="7" cy="27"/>
                </a:xfrm>
              </p:grpSpPr>
              <p:sp>
                <p:nvSpPr>
                  <p:cNvPr id="47557" name="AutoShape 183"/>
                  <p:cNvSpPr>
                    <a:spLocks noChangeArrowheads="1"/>
                  </p:cNvSpPr>
                  <p:nvPr/>
                </p:nvSpPr>
                <p:spPr bwMode="auto">
                  <a:xfrm>
                    <a:off x="926" y="1740"/>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58" name="AutoShape 184"/>
                  <p:cNvSpPr>
                    <a:spLocks noChangeArrowheads="1"/>
                  </p:cNvSpPr>
                  <p:nvPr/>
                </p:nvSpPr>
                <p:spPr bwMode="auto">
                  <a:xfrm>
                    <a:off x="929" y="1726"/>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59" name="AutoShape 185"/>
                  <p:cNvSpPr>
                    <a:spLocks noChangeArrowheads="1"/>
                  </p:cNvSpPr>
                  <p:nvPr/>
                </p:nvSpPr>
                <p:spPr bwMode="auto">
                  <a:xfrm>
                    <a:off x="929" y="1733"/>
                    <a:ext cx="4"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60" name="AutoShape 186"/>
                  <p:cNvSpPr>
                    <a:spLocks noChangeArrowheads="1"/>
                  </p:cNvSpPr>
                  <p:nvPr/>
                </p:nvSpPr>
                <p:spPr bwMode="auto">
                  <a:xfrm>
                    <a:off x="929" y="1737"/>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61" name="AutoShape 187"/>
                  <p:cNvSpPr>
                    <a:spLocks noChangeArrowheads="1"/>
                  </p:cNvSpPr>
                  <p:nvPr/>
                </p:nvSpPr>
                <p:spPr bwMode="auto">
                  <a:xfrm>
                    <a:off x="929" y="1742"/>
                    <a:ext cx="4"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62" name="AutoShape 188"/>
                  <p:cNvSpPr>
                    <a:spLocks noChangeArrowheads="1"/>
                  </p:cNvSpPr>
                  <p:nvPr/>
                </p:nvSpPr>
                <p:spPr bwMode="auto">
                  <a:xfrm>
                    <a:off x="926" y="1746"/>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63" name="AutoShape 189"/>
                  <p:cNvSpPr>
                    <a:spLocks noChangeArrowheads="1"/>
                  </p:cNvSpPr>
                  <p:nvPr/>
                </p:nvSpPr>
                <p:spPr bwMode="auto">
                  <a:xfrm>
                    <a:off x="926" y="1723"/>
                    <a:ext cx="3"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64" name="AutoShape 190"/>
                  <p:cNvSpPr>
                    <a:spLocks noChangeArrowheads="1"/>
                  </p:cNvSpPr>
                  <p:nvPr/>
                </p:nvSpPr>
                <p:spPr bwMode="auto">
                  <a:xfrm>
                    <a:off x="926" y="1729"/>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65" name="AutoShape 191"/>
                  <p:cNvSpPr>
                    <a:spLocks noChangeArrowheads="1"/>
                  </p:cNvSpPr>
                  <p:nvPr/>
                </p:nvSpPr>
                <p:spPr bwMode="auto">
                  <a:xfrm>
                    <a:off x="926" y="1735"/>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555" name="Oval 192"/>
                <p:cNvSpPr>
                  <a:spLocks noChangeArrowheads="1"/>
                </p:cNvSpPr>
                <p:nvPr/>
              </p:nvSpPr>
              <p:spPr bwMode="auto">
                <a:xfrm>
                  <a:off x="926" y="1716"/>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56" name="Oval 193"/>
                <p:cNvSpPr>
                  <a:spLocks noChangeArrowheads="1"/>
                </p:cNvSpPr>
                <p:nvPr/>
              </p:nvSpPr>
              <p:spPr bwMode="auto">
                <a:xfrm>
                  <a:off x="926" y="1752"/>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528" name="AutoShape 194"/>
              <p:cNvSpPr>
                <a:spLocks noChangeArrowheads="1"/>
              </p:cNvSpPr>
              <p:nvPr/>
            </p:nvSpPr>
            <p:spPr bwMode="auto">
              <a:xfrm>
                <a:off x="505" y="1659"/>
                <a:ext cx="356" cy="91"/>
              </a:xfrm>
              <a:prstGeom prst="roundRect">
                <a:avLst>
                  <a:gd name="adj" fmla="val 12370"/>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29" name="Oval 195"/>
              <p:cNvSpPr>
                <a:spLocks noChangeArrowheads="1"/>
              </p:cNvSpPr>
              <p:nvPr/>
            </p:nvSpPr>
            <p:spPr bwMode="auto">
              <a:xfrm>
                <a:off x="525" y="1668"/>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30" name="Oval 196"/>
              <p:cNvSpPr>
                <a:spLocks noChangeArrowheads="1"/>
              </p:cNvSpPr>
              <p:nvPr/>
            </p:nvSpPr>
            <p:spPr bwMode="auto">
              <a:xfrm>
                <a:off x="580" y="1668"/>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31" name="Oval 197"/>
              <p:cNvSpPr>
                <a:spLocks noChangeArrowheads="1"/>
              </p:cNvSpPr>
              <p:nvPr/>
            </p:nvSpPr>
            <p:spPr bwMode="auto">
              <a:xfrm>
                <a:off x="525" y="1684"/>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32" name="Oval 198"/>
              <p:cNvSpPr>
                <a:spLocks noChangeArrowheads="1"/>
              </p:cNvSpPr>
              <p:nvPr/>
            </p:nvSpPr>
            <p:spPr bwMode="auto">
              <a:xfrm>
                <a:off x="525" y="170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33" name="Oval 199"/>
              <p:cNvSpPr>
                <a:spLocks noChangeArrowheads="1"/>
              </p:cNvSpPr>
              <p:nvPr/>
            </p:nvSpPr>
            <p:spPr bwMode="auto">
              <a:xfrm>
                <a:off x="525" y="1719"/>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34" name="Oval 200"/>
              <p:cNvSpPr>
                <a:spLocks noChangeArrowheads="1"/>
              </p:cNvSpPr>
              <p:nvPr/>
            </p:nvSpPr>
            <p:spPr bwMode="auto">
              <a:xfrm>
                <a:off x="525" y="1735"/>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35" name="Oval 201"/>
              <p:cNvSpPr>
                <a:spLocks noChangeArrowheads="1"/>
              </p:cNvSpPr>
              <p:nvPr/>
            </p:nvSpPr>
            <p:spPr bwMode="auto">
              <a:xfrm>
                <a:off x="580" y="1684"/>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36" name="Oval 202"/>
              <p:cNvSpPr>
                <a:spLocks noChangeArrowheads="1"/>
              </p:cNvSpPr>
              <p:nvPr/>
            </p:nvSpPr>
            <p:spPr bwMode="auto">
              <a:xfrm>
                <a:off x="580" y="170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37" name="Oval 203"/>
              <p:cNvSpPr>
                <a:spLocks noChangeArrowheads="1"/>
              </p:cNvSpPr>
              <p:nvPr/>
            </p:nvSpPr>
            <p:spPr bwMode="auto">
              <a:xfrm>
                <a:off x="580" y="1719"/>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38" name="Oval 204"/>
              <p:cNvSpPr>
                <a:spLocks noChangeArrowheads="1"/>
              </p:cNvSpPr>
              <p:nvPr/>
            </p:nvSpPr>
            <p:spPr bwMode="auto">
              <a:xfrm>
                <a:off x="580" y="1735"/>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39" name="AutoShape 205"/>
              <p:cNvSpPr>
                <a:spLocks noChangeArrowheads="1"/>
              </p:cNvSpPr>
              <p:nvPr/>
            </p:nvSpPr>
            <p:spPr bwMode="auto">
              <a:xfrm>
                <a:off x="523" y="1637"/>
                <a:ext cx="47" cy="8"/>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40" name="Rectangle 206"/>
              <p:cNvSpPr>
                <a:spLocks noChangeArrowheads="1"/>
              </p:cNvSpPr>
              <p:nvPr/>
            </p:nvSpPr>
            <p:spPr bwMode="auto">
              <a:xfrm>
                <a:off x="488" y="1626"/>
                <a:ext cx="159"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541" name="Group 207"/>
              <p:cNvGrpSpPr>
                <a:grpSpLocks/>
              </p:cNvGrpSpPr>
              <p:nvPr/>
            </p:nvGrpSpPr>
            <p:grpSpPr bwMode="auto">
              <a:xfrm>
                <a:off x="552" y="1626"/>
                <a:ext cx="177" cy="46"/>
                <a:chOff x="552" y="1626"/>
                <a:chExt cx="177" cy="46"/>
              </a:xfrm>
            </p:grpSpPr>
            <p:sp>
              <p:nvSpPr>
                <p:cNvPr id="47551" name="AutoShape 208"/>
                <p:cNvSpPr>
                  <a:spLocks noChangeArrowheads="1"/>
                </p:cNvSpPr>
                <p:nvPr/>
              </p:nvSpPr>
              <p:spPr bwMode="auto">
                <a:xfrm>
                  <a:off x="582" y="1637"/>
                  <a:ext cx="48" cy="7"/>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52" name="Rectangle 209"/>
                <p:cNvSpPr>
                  <a:spLocks noChangeArrowheads="1"/>
                </p:cNvSpPr>
                <p:nvPr/>
              </p:nvSpPr>
              <p:spPr bwMode="auto">
                <a:xfrm>
                  <a:off x="552" y="1626"/>
                  <a:ext cx="177"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542" name="Oval 210"/>
              <p:cNvSpPr>
                <a:spLocks noChangeArrowheads="1"/>
              </p:cNvSpPr>
              <p:nvPr/>
            </p:nvSpPr>
            <p:spPr bwMode="auto">
              <a:xfrm>
                <a:off x="526" y="1672"/>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43" name="Oval 211"/>
              <p:cNvSpPr>
                <a:spLocks noChangeArrowheads="1"/>
              </p:cNvSpPr>
              <p:nvPr/>
            </p:nvSpPr>
            <p:spPr bwMode="auto">
              <a:xfrm>
                <a:off x="526" y="1683"/>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44" name="Oval 212"/>
              <p:cNvSpPr>
                <a:spLocks noChangeArrowheads="1"/>
              </p:cNvSpPr>
              <p:nvPr/>
            </p:nvSpPr>
            <p:spPr bwMode="auto">
              <a:xfrm>
                <a:off x="526" y="1700"/>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45" name="Oval 213"/>
              <p:cNvSpPr>
                <a:spLocks noChangeArrowheads="1"/>
              </p:cNvSpPr>
              <p:nvPr/>
            </p:nvSpPr>
            <p:spPr bwMode="auto">
              <a:xfrm>
                <a:off x="526" y="1709"/>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46" name="Oval 214"/>
              <p:cNvSpPr>
                <a:spLocks noChangeArrowheads="1"/>
              </p:cNvSpPr>
              <p:nvPr/>
            </p:nvSpPr>
            <p:spPr bwMode="auto">
              <a:xfrm>
                <a:off x="526" y="1724"/>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47" name="Oval 215"/>
              <p:cNvSpPr>
                <a:spLocks noChangeArrowheads="1"/>
              </p:cNvSpPr>
              <p:nvPr/>
            </p:nvSpPr>
            <p:spPr bwMode="auto">
              <a:xfrm>
                <a:off x="597" y="1685"/>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48" name="Oval 216"/>
              <p:cNvSpPr>
                <a:spLocks noChangeArrowheads="1"/>
              </p:cNvSpPr>
              <p:nvPr/>
            </p:nvSpPr>
            <p:spPr bwMode="auto">
              <a:xfrm>
                <a:off x="597" y="169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49" name="Oval 217"/>
              <p:cNvSpPr>
                <a:spLocks noChangeArrowheads="1"/>
              </p:cNvSpPr>
              <p:nvPr/>
            </p:nvSpPr>
            <p:spPr bwMode="auto">
              <a:xfrm>
                <a:off x="597" y="1711"/>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50" name="Oval 218"/>
              <p:cNvSpPr>
                <a:spLocks noChangeArrowheads="1"/>
              </p:cNvSpPr>
              <p:nvPr/>
            </p:nvSpPr>
            <p:spPr bwMode="auto">
              <a:xfrm>
                <a:off x="597" y="1726"/>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7120" name="Group 219"/>
          <p:cNvGrpSpPr>
            <a:grpSpLocks/>
          </p:cNvGrpSpPr>
          <p:nvPr/>
        </p:nvGrpSpPr>
        <p:grpSpPr bwMode="auto">
          <a:xfrm>
            <a:off x="4343400" y="3657600"/>
            <a:ext cx="1209675" cy="538163"/>
            <a:chOff x="3691" y="1750"/>
            <a:chExt cx="762" cy="339"/>
          </a:xfrm>
        </p:grpSpPr>
        <p:sp>
          <p:nvSpPr>
            <p:cNvPr id="47440" name="Rectangle 220"/>
            <p:cNvSpPr>
              <a:spLocks noChangeArrowheads="1"/>
            </p:cNvSpPr>
            <p:nvPr/>
          </p:nvSpPr>
          <p:spPr bwMode="auto">
            <a:xfrm>
              <a:off x="4084" y="1750"/>
              <a:ext cx="369" cy="237"/>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41" name="Rectangle 221"/>
            <p:cNvSpPr>
              <a:spLocks noChangeArrowheads="1"/>
            </p:cNvSpPr>
            <p:nvPr/>
          </p:nvSpPr>
          <p:spPr bwMode="auto">
            <a:xfrm>
              <a:off x="3693" y="1874"/>
              <a:ext cx="150" cy="21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442" name="Group 222"/>
            <p:cNvGrpSpPr>
              <a:grpSpLocks/>
            </p:cNvGrpSpPr>
            <p:nvPr/>
          </p:nvGrpSpPr>
          <p:grpSpPr bwMode="auto">
            <a:xfrm>
              <a:off x="3691" y="1856"/>
              <a:ext cx="648" cy="205"/>
              <a:chOff x="486" y="1610"/>
              <a:chExt cx="648" cy="205"/>
            </a:xfrm>
          </p:grpSpPr>
          <p:sp>
            <p:nvSpPr>
              <p:cNvPr id="47443" name="Freeform 223"/>
              <p:cNvSpPr>
                <a:spLocks/>
              </p:cNvSpPr>
              <p:nvPr/>
            </p:nvSpPr>
            <p:spPr bwMode="auto">
              <a:xfrm>
                <a:off x="486" y="1610"/>
                <a:ext cx="648" cy="176"/>
              </a:xfrm>
              <a:custGeom>
                <a:avLst/>
                <a:gdLst>
                  <a:gd name="T0" fmla="*/ 0 w 648"/>
                  <a:gd name="T1" fmla="*/ 0 h 176"/>
                  <a:gd name="T2" fmla="*/ 647 w 648"/>
                  <a:gd name="T3" fmla="*/ 0 h 176"/>
                  <a:gd name="T4" fmla="*/ 647 w 648"/>
                  <a:gd name="T5" fmla="*/ 175 h 176"/>
                  <a:gd name="T6" fmla="*/ 0 w 648"/>
                  <a:gd name="T7" fmla="*/ 175 h 176"/>
                  <a:gd name="T8" fmla="*/ 0 w 648"/>
                  <a:gd name="T9" fmla="*/ 0 h 176"/>
                  <a:gd name="T10" fmla="*/ 0 60000 65536"/>
                  <a:gd name="T11" fmla="*/ 0 60000 65536"/>
                  <a:gd name="T12" fmla="*/ 0 60000 65536"/>
                  <a:gd name="T13" fmla="*/ 0 60000 65536"/>
                  <a:gd name="T14" fmla="*/ 0 60000 65536"/>
                  <a:gd name="T15" fmla="*/ 0 w 648"/>
                  <a:gd name="T16" fmla="*/ 0 h 176"/>
                  <a:gd name="T17" fmla="*/ 648 w 648"/>
                  <a:gd name="T18" fmla="*/ 176 h 176"/>
                </a:gdLst>
                <a:ahLst/>
                <a:cxnLst>
                  <a:cxn ang="T10">
                    <a:pos x="T0" y="T1"/>
                  </a:cxn>
                  <a:cxn ang="T11">
                    <a:pos x="T2" y="T3"/>
                  </a:cxn>
                  <a:cxn ang="T12">
                    <a:pos x="T4" y="T5"/>
                  </a:cxn>
                  <a:cxn ang="T13">
                    <a:pos x="T6" y="T7"/>
                  </a:cxn>
                  <a:cxn ang="T14">
                    <a:pos x="T8" y="T9"/>
                  </a:cxn>
                </a:cxnLst>
                <a:rect l="T15" t="T16" r="T17" b="T18"/>
                <a:pathLst>
                  <a:path w="648" h="176">
                    <a:moveTo>
                      <a:pt x="0" y="0"/>
                    </a:moveTo>
                    <a:lnTo>
                      <a:pt x="647" y="0"/>
                    </a:lnTo>
                    <a:lnTo>
                      <a:pt x="647" y="175"/>
                    </a:lnTo>
                    <a:lnTo>
                      <a:pt x="0" y="175"/>
                    </a:lnTo>
                    <a:lnTo>
                      <a:pt x="0" y="0"/>
                    </a:lnTo>
                  </a:path>
                </a:pathLst>
              </a:custGeom>
              <a:solidFill>
                <a:srgbClr val="E6E6D9"/>
              </a:solidFill>
              <a:ln w="12700" cap="rnd" cmpd="sng">
                <a:solidFill>
                  <a:srgbClr val="808080"/>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44" name="Freeform 224"/>
              <p:cNvSpPr>
                <a:spLocks/>
              </p:cNvSpPr>
              <p:nvPr/>
            </p:nvSpPr>
            <p:spPr bwMode="auto">
              <a:xfrm>
                <a:off x="911" y="1634"/>
                <a:ext cx="189" cy="145"/>
              </a:xfrm>
              <a:custGeom>
                <a:avLst/>
                <a:gdLst>
                  <a:gd name="T0" fmla="*/ 3 w 189"/>
                  <a:gd name="T1" fmla="*/ 0 h 145"/>
                  <a:gd name="T2" fmla="*/ 184 w 189"/>
                  <a:gd name="T3" fmla="*/ 0 h 145"/>
                  <a:gd name="T4" fmla="*/ 187 w 189"/>
                  <a:gd name="T5" fmla="*/ 1 h 145"/>
                  <a:gd name="T6" fmla="*/ 188 w 189"/>
                  <a:gd name="T7" fmla="*/ 3 h 145"/>
                  <a:gd name="T8" fmla="*/ 188 w 189"/>
                  <a:gd name="T9" fmla="*/ 141 h 145"/>
                  <a:gd name="T10" fmla="*/ 187 w 189"/>
                  <a:gd name="T11" fmla="*/ 143 h 145"/>
                  <a:gd name="T12" fmla="*/ 184 w 189"/>
                  <a:gd name="T13" fmla="*/ 144 h 145"/>
                  <a:gd name="T14" fmla="*/ 3 w 189"/>
                  <a:gd name="T15" fmla="*/ 144 h 145"/>
                  <a:gd name="T16" fmla="*/ 0 w 189"/>
                  <a:gd name="T17" fmla="*/ 143 h 145"/>
                  <a:gd name="T18" fmla="*/ 0 w 189"/>
                  <a:gd name="T19" fmla="*/ 141 h 145"/>
                  <a:gd name="T20" fmla="*/ 0 w 189"/>
                  <a:gd name="T21" fmla="*/ 3 h 145"/>
                  <a:gd name="T22" fmla="*/ 0 w 189"/>
                  <a:gd name="T23" fmla="*/ 1 h 145"/>
                  <a:gd name="T24" fmla="*/ 3 w 189"/>
                  <a:gd name="T25" fmla="*/ 0 h 1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5"/>
                  <a:gd name="T41" fmla="*/ 189 w 189"/>
                  <a:gd name="T42" fmla="*/ 145 h 1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5">
                    <a:moveTo>
                      <a:pt x="3" y="0"/>
                    </a:moveTo>
                    <a:lnTo>
                      <a:pt x="184" y="0"/>
                    </a:lnTo>
                    <a:lnTo>
                      <a:pt x="187" y="1"/>
                    </a:lnTo>
                    <a:lnTo>
                      <a:pt x="188" y="3"/>
                    </a:lnTo>
                    <a:lnTo>
                      <a:pt x="188" y="141"/>
                    </a:lnTo>
                    <a:lnTo>
                      <a:pt x="187" y="143"/>
                    </a:lnTo>
                    <a:lnTo>
                      <a:pt x="184" y="144"/>
                    </a:lnTo>
                    <a:lnTo>
                      <a:pt x="3" y="144"/>
                    </a:lnTo>
                    <a:lnTo>
                      <a:pt x="0" y="143"/>
                    </a:lnTo>
                    <a:lnTo>
                      <a:pt x="0" y="141"/>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45" name="Rectangle 225"/>
              <p:cNvSpPr>
                <a:spLocks noChangeArrowheads="1"/>
              </p:cNvSpPr>
              <p:nvPr/>
            </p:nvSpPr>
            <p:spPr bwMode="auto">
              <a:xfrm>
                <a:off x="958" y="1704"/>
                <a:ext cx="91" cy="57"/>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46" name="AutoShape 226"/>
              <p:cNvSpPr>
                <a:spLocks noChangeArrowheads="1"/>
              </p:cNvSpPr>
              <p:nvPr/>
            </p:nvSpPr>
            <p:spPr bwMode="auto">
              <a:xfrm>
                <a:off x="921" y="1645"/>
                <a:ext cx="168" cy="51"/>
              </a:xfrm>
              <a:prstGeom prst="roundRect">
                <a:avLst>
                  <a:gd name="adj" fmla="val 633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47" name="AutoShape 227"/>
              <p:cNvSpPr>
                <a:spLocks noChangeArrowheads="1"/>
              </p:cNvSpPr>
              <p:nvPr/>
            </p:nvSpPr>
            <p:spPr bwMode="auto">
              <a:xfrm>
                <a:off x="931" y="1657"/>
                <a:ext cx="147" cy="28"/>
              </a:xfrm>
              <a:prstGeom prst="roundRect">
                <a:avLst>
                  <a:gd name="adj" fmla="val 2708"/>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48" name="AutoShape 228"/>
              <p:cNvSpPr>
                <a:spLocks noChangeArrowheads="1"/>
              </p:cNvSpPr>
              <p:nvPr/>
            </p:nvSpPr>
            <p:spPr bwMode="auto">
              <a:xfrm>
                <a:off x="1065" y="1708"/>
                <a:ext cx="20" cy="19"/>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49" name="AutoShape 229"/>
              <p:cNvSpPr>
                <a:spLocks noChangeArrowheads="1"/>
              </p:cNvSpPr>
              <p:nvPr/>
            </p:nvSpPr>
            <p:spPr bwMode="auto">
              <a:xfrm>
                <a:off x="1065" y="1742"/>
                <a:ext cx="20" cy="16"/>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50" name="Rectangle 230"/>
              <p:cNvSpPr>
                <a:spLocks noChangeArrowheads="1"/>
              </p:cNvSpPr>
              <p:nvPr/>
            </p:nvSpPr>
            <p:spPr bwMode="auto">
              <a:xfrm>
                <a:off x="1013" y="1680"/>
                <a:ext cx="100" cy="13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51" name="Rectangle 231"/>
              <p:cNvSpPr>
                <a:spLocks noChangeArrowheads="1"/>
              </p:cNvSpPr>
              <p:nvPr/>
            </p:nvSpPr>
            <p:spPr bwMode="auto">
              <a:xfrm>
                <a:off x="921" y="1708"/>
                <a:ext cx="22" cy="53"/>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52" name="Rectangle 232"/>
              <p:cNvSpPr>
                <a:spLocks noChangeArrowheads="1"/>
              </p:cNvSpPr>
              <p:nvPr/>
            </p:nvSpPr>
            <p:spPr bwMode="auto">
              <a:xfrm>
                <a:off x="967" y="1706"/>
                <a:ext cx="73" cy="52"/>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53" name="AutoShape 233"/>
              <p:cNvSpPr>
                <a:spLocks noChangeArrowheads="1"/>
              </p:cNvSpPr>
              <p:nvPr/>
            </p:nvSpPr>
            <p:spPr bwMode="auto">
              <a:xfrm>
                <a:off x="1022" y="1728"/>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54" name="AutoShape 234"/>
              <p:cNvSpPr>
                <a:spLocks noChangeArrowheads="1"/>
              </p:cNvSpPr>
              <p:nvPr/>
            </p:nvSpPr>
            <p:spPr bwMode="auto">
              <a:xfrm flipH="1">
                <a:off x="974" y="1731"/>
                <a:ext cx="13" cy="7"/>
              </a:xfrm>
              <a:prstGeom prst="rightArrow">
                <a:avLst>
                  <a:gd name="adj1" fmla="val 50000"/>
                  <a:gd name="adj2" fmla="val 9312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55" name="AutoShape 235"/>
              <p:cNvSpPr>
                <a:spLocks noChangeArrowheads="1"/>
              </p:cNvSpPr>
              <p:nvPr/>
            </p:nvSpPr>
            <p:spPr bwMode="auto">
              <a:xfrm rot="-5400000">
                <a:off x="997" y="1710"/>
                <a:ext cx="10"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56" name="AutoShape 236"/>
              <p:cNvSpPr>
                <a:spLocks noChangeArrowheads="1"/>
              </p:cNvSpPr>
              <p:nvPr/>
            </p:nvSpPr>
            <p:spPr bwMode="auto">
              <a:xfrm rot="16200000" flipH="1">
                <a:off x="998" y="1747"/>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57" name="Line 237"/>
              <p:cNvSpPr>
                <a:spLocks noChangeShapeType="1"/>
              </p:cNvSpPr>
              <p:nvPr/>
            </p:nvSpPr>
            <p:spPr bwMode="auto">
              <a:xfrm>
                <a:off x="1007" y="1736"/>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58" name="AutoShape 238"/>
              <p:cNvSpPr>
                <a:spLocks noChangeArrowheads="1"/>
              </p:cNvSpPr>
              <p:nvPr/>
            </p:nvSpPr>
            <p:spPr bwMode="auto">
              <a:xfrm>
                <a:off x="924" y="1716"/>
                <a:ext cx="12" cy="38"/>
              </a:xfrm>
              <a:prstGeom prst="roundRect">
                <a:avLst>
                  <a:gd name="adj" fmla="val 42264"/>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59" name="Arc 239"/>
              <p:cNvSpPr>
                <a:spLocks/>
              </p:cNvSpPr>
              <p:nvPr/>
            </p:nvSpPr>
            <p:spPr bwMode="auto">
              <a:xfrm>
                <a:off x="1099" y="1741"/>
                <a:ext cx="6" cy="6"/>
              </a:xfrm>
              <a:custGeom>
                <a:avLst/>
                <a:gdLst>
                  <a:gd name="T0" fmla="*/ 0 w 39572"/>
                  <a:gd name="T1" fmla="*/ 0 h 39572"/>
                  <a:gd name="T2" fmla="*/ 0 w 39572"/>
                  <a:gd name="T3" fmla="*/ 0 h 39572"/>
                  <a:gd name="T4" fmla="*/ 0 w 39572"/>
                  <a:gd name="T5" fmla="*/ 0 h 39572"/>
                  <a:gd name="T6" fmla="*/ 0 60000 65536"/>
                  <a:gd name="T7" fmla="*/ 0 60000 65536"/>
                  <a:gd name="T8" fmla="*/ 0 60000 65536"/>
                  <a:gd name="T9" fmla="*/ 0 w 39572"/>
                  <a:gd name="T10" fmla="*/ 0 h 39572"/>
                  <a:gd name="T11" fmla="*/ 39572 w 39572"/>
                  <a:gd name="T12" fmla="*/ 39572 h 39572"/>
                </a:gdLst>
                <a:ahLst/>
                <a:cxnLst>
                  <a:cxn ang="T6">
                    <a:pos x="T0" y="T1"/>
                  </a:cxn>
                  <a:cxn ang="T7">
                    <a:pos x="T2" y="T3"/>
                  </a:cxn>
                  <a:cxn ang="T8">
                    <a:pos x="T4" y="T5"/>
                  </a:cxn>
                </a:cxnLst>
                <a:rect l="T9" t="T10" r="T11" b="T12"/>
                <a:pathLst>
                  <a:path w="39572" h="39572" fill="none" extrusionOk="0">
                    <a:moveTo>
                      <a:pt x="29953" y="0"/>
                    </a:moveTo>
                    <a:cubicBezTo>
                      <a:pt x="35962" y="4006"/>
                      <a:pt x="39572" y="10750"/>
                      <a:pt x="39572" y="17972"/>
                    </a:cubicBezTo>
                    <a:cubicBezTo>
                      <a:pt x="39572" y="29901"/>
                      <a:pt x="29901" y="39572"/>
                      <a:pt x="17972" y="39572"/>
                    </a:cubicBezTo>
                    <a:cubicBezTo>
                      <a:pt x="10750" y="39572"/>
                      <a:pt x="4006" y="35962"/>
                      <a:pt x="0" y="29953"/>
                    </a:cubicBezTo>
                  </a:path>
                  <a:path w="39572" h="39572" stroke="0" extrusionOk="0">
                    <a:moveTo>
                      <a:pt x="29953" y="0"/>
                    </a:moveTo>
                    <a:cubicBezTo>
                      <a:pt x="35962" y="4006"/>
                      <a:pt x="39572" y="10750"/>
                      <a:pt x="39572" y="17972"/>
                    </a:cubicBezTo>
                    <a:cubicBezTo>
                      <a:pt x="39572" y="29901"/>
                      <a:pt x="29901" y="39572"/>
                      <a:pt x="17972" y="39572"/>
                    </a:cubicBezTo>
                    <a:cubicBezTo>
                      <a:pt x="10750" y="39572"/>
                      <a:pt x="4006" y="35962"/>
                      <a:pt x="0" y="29953"/>
                    </a:cubicBezTo>
                    <a:lnTo>
                      <a:pt x="17972" y="17972"/>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60" name="Arc 240"/>
              <p:cNvSpPr>
                <a:spLocks/>
              </p:cNvSpPr>
              <p:nvPr/>
            </p:nvSpPr>
            <p:spPr bwMode="auto">
              <a:xfrm>
                <a:off x="1098" y="1760"/>
                <a:ext cx="6" cy="2"/>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61" name="Line 241"/>
              <p:cNvSpPr>
                <a:spLocks noChangeShapeType="1"/>
              </p:cNvSpPr>
              <p:nvPr/>
            </p:nvSpPr>
            <p:spPr bwMode="auto">
              <a:xfrm>
                <a:off x="1089" y="1751"/>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62" name="Line 242"/>
              <p:cNvSpPr>
                <a:spLocks noChangeShapeType="1"/>
              </p:cNvSpPr>
              <p:nvPr/>
            </p:nvSpPr>
            <p:spPr bwMode="auto">
              <a:xfrm>
                <a:off x="1089" y="1719"/>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63" name="Line 243"/>
              <p:cNvSpPr>
                <a:spLocks noChangeShapeType="1"/>
              </p:cNvSpPr>
              <p:nvPr/>
            </p:nvSpPr>
            <p:spPr bwMode="auto">
              <a:xfrm flipH="1">
                <a:off x="917" y="1736"/>
                <a:ext cx="19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464" name="Group 244"/>
              <p:cNvGrpSpPr>
                <a:grpSpLocks/>
              </p:cNvGrpSpPr>
              <p:nvPr/>
            </p:nvGrpSpPr>
            <p:grpSpPr bwMode="auto">
              <a:xfrm>
                <a:off x="926" y="1716"/>
                <a:ext cx="7" cy="38"/>
                <a:chOff x="926" y="1716"/>
                <a:chExt cx="7" cy="38"/>
              </a:xfrm>
            </p:grpSpPr>
            <p:sp>
              <p:nvSpPr>
                <p:cNvPr id="47490" name="AutoShape 245"/>
                <p:cNvSpPr>
                  <a:spLocks noChangeArrowheads="1"/>
                </p:cNvSpPr>
                <p:nvPr/>
              </p:nvSpPr>
              <p:spPr bwMode="auto">
                <a:xfrm>
                  <a:off x="927" y="1724"/>
                  <a:ext cx="5" cy="2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491" name="Group 246"/>
                <p:cNvGrpSpPr>
                  <a:grpSpLocks/>
                </p:cNvGrpSpPr>
                <p:nvPr/>
              </p:nvGrpSpPr>
              <p:grpSpPr bwMode="auto">
                <a:xfrm>
                  <a:off x="926" y="1723"/>
                  <a:ext cx="7" cy="27"/>
                  <a:chOff x="926" y="1723"/>
                  <a:chExt cx="7" cy="27"/>
                </a:xfrm>
              </p:grpSpPr>
              <p:sp>
                <p:nvSpPr>
                  <p:cNvPr id="47494" name="AutoShape 247"/>
                  <p:cNvSpPr>
                    <a:spLocks noChangeArrowheads="1"/>
                  </p:cNvSpPr>
                  <p:nvPr/>
                </p:nvSpPr>
                <p:spPr bwMode="auto">
                  <a:xfrm>
                    <a:off x="926" y="1740"/>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95" name="AutoShape 248"/>
                  <p:cNvSpPr>
                    <a:spLocks noChangeArrowheads="1"/>
                  </p:cNvSpPr>
                  <p:nvPr/>
                </p:nvSpPr>
                <p:spPr bwMode="auto">
                  <a:xfrm>
                    <a:off x="929" y="1726"/>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96" name="AutoShape 249"/>
                  <p:cNvSpPr>
                    <a:spLocks noChangeArrowheads="1"/>
                  </p:cNvSpPr>
                  <p:nvPr/>
                </p:nvSpPr>
                <p:spPr bwMode="auto">
                  <a:xfrm>
                    <a:off x="929" y="1733"/>
                    <a:ext cx="4"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97" name="AutoShape 250"/>
                  <p:cNvSpPr>
                    <a:spLocks noChangeArrowheads="1"/>
                  </p:cNvSpPr>
                  <p:nvPr/>
                </p:nvSpPr>
                <p:spPr bwMode="auto">
                  <a:xfrm>
                    <a:off x="929" y="1737"/>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98" name="AutoShape 251"/>
                  <p:cNvSpPr>
                    <a:spLocks noChangeArrowheads="1"/>
                  </p:cNvSpPr>
                  <p:nvPr/>
                </p:nvSpPr>
                <p:spPr bwMode="auto">
                  <a:xfrm>
                    <a:off x="929" y="1742"/>
                    <a:ext cx="4"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99" name="AutoShape 252"/>
                  <p:cNvSpPr>
                    <a:spLocks noChangeArrowheads="1"/>
                  </p:cNvSpPr>
                  <p:nvPr/>
                </p:nvSpPr>
                <p:spPr bwMode="auto">
                  <a:xfrm>
                    <a:off x="926" y="1746"/>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00" name="AutoShape 253"/>
                  <p:cNvSpPr>
                    <a:spLocks noChangeArrowheads="1"/>
                  </p:cNvSpPr>
                  <p:nvPr/>
                </p:nvSpPr>
                <p:spPr bwMode="auto">
                  <a:xfrm>
                    <a:off x="926" y="1723"/>
                    <a:ext cx="3"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01" name="AutoShape 254"/>
                  <p:cNvSpPr>
                    <a:spLocks noChangeArrowheads="1"/>
                  </p:cNvSpPr>
                  <p:nvPr/>
                </p:nvSpPr>
                <p:spPr bwMode="auto">
                  <a:xfrm>
                    <a:off x="926" y="1729"/>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502" name="AutoShape 255"/>
                  <p:cNvSpPr>
                    <a:spLocks noChangeArrowheads="1"/>
                  </p:cNvSpPr>
                  <p:nvPr/>
                </p:nvSpPr>
                <p:spPr bwMode="auto">
                  <a:xfrm>
                    <a:off x="926" y="1735"/>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492" name="Oval 256"/>
                <p:cNvSpPr>
                  <a:spLocks noChangeArrowheads="1"/>
                </p:cNvSpPr>
                <p:nvPr/>
              </p:nvSpPr>
              <p:spPr bwMode="auto">
                <a:xfrm>
                  <a:off x="926" y="1716"/>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93" name="Oval 257"/>
                <p:cNvSpPr>
                  <a:spLocks noChangeArrowheads="1"/>
                </p:cNvSpPr>
                <p:nvPr/>
              </p:nvSpPr>
              <p:spPr bwMode="auto">
                <a:xfrm>
                  <a:off x="926" y="1752"/>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465" name="AutoShape 258"/>
              <p:cNvSpPr>
                <a:spLocks noChangeArrowheads="1"/>
              </p:cNvSpPr>
              <p:nvPr/>
            </p:nvSpPr>
            <p:spPr bwMode="auto">
              <a:xfrm>
                <a:off x="505" y="1659"/>
                <a:ext cx="356" cy="91"/>
              </a:xfrm>
              <a:prstGeom prst="roundRect">
                <a:avLst>
                  <a:gd name="adj" fmla="val 12370"/>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66" name="Oval 259"/>
              <p:cNvSpPr>
                <a:spLocks noChangeArrowheads="1"/>
              </p:cNvSpPr>
              <p:nvPr/>
            </p:nvSpPr>
            <p:spPr bwMode="auto">
              <a:xfrm>
                <a:off x="525" y="1668"/>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67" name="Oval 260"/>
              <p:cNvSpPr>
                <a:spLocks noChangeArrowheads="1"/>
              </p:cNvSpPr>
              <p:nvPr/>
            </p:nvSpPr>
            <p:spPr bwMode="auto">
              <a:xfrm>
                <a:off x="580" y="1668"/>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68" name="Oval 261"/>
              <p:cNvSpPr>
                <a:spLocks noChangeArrowheads="1"/>
              </p:cNvSpPr>
              <p:nvPr/>
            </p:nvSpPr>
            <p:spPr bwMode="auto">
              <a:xfrm>
                <a:off x="525" y="1684"/>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69" name="Oval 262"/>
              <p:cNvSpPr>
                <a:spLocks noChangeArrowheads="1"/>
              </p:cNvSpPr>
              <p:nvPr/>
            </p:nvSpPr>
            <p:spPr bwMode="auto">
              <a:xfrm>
                <a:off x="525" y="170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70" name="Oval 263"/>
              <p:cNvSpPr>
                <a:spLocks noChangeArrowheads="1"/>
              </p:cNvSpPr>
              <p:nvPr/>
            </p:nvSpPr>
            <p:spPr bwMode="auto">
              <a:xfrm>
                <a:off x="525" y="1719"/>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71" name="Oval 264"/>
              <p:cNvSpPr>
                <a:spLocks noChangeArrowheads="1"/>
              </p:cNvSpPr>
              <p:nvPr/>
            </p:nvSpPr>
            <p:spPr bwMode="auto">
              <a:xfrm>
                <a:off x="525" y="1735"/>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72" name="Oval 265"/>
              <p:cNvSpPr>
                <a:spLocks noChangeArrowheads="1"/>
              </p:cNvSpPr>
              <p:nvPr/>
            </p:nvSpPr>
            <p:spPr bwMode="auto">
              <a:xfrm>
                <a:off x="580" y="1684"/>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73" name="Oval 266"/>
              <p:cNvSpPr>
                <a:spLocks noChangeArrowheads="1"/>
              </p:cNvSpPr>
              <p:nvPr/>
            </p:nvSpPr>
            <p:spPr bwMode="auto">
              <a:xfrm>
                <a:off x="580" y="170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74" name="Oval 267"/>
              <p:cNvSpPr>
                <a:spLocks noChangeArrowheads="1"/>
              </p:cNvSpPr>
              <p:nvPr/>
            </p:nvSpPr>
            <p:spPr bwMode="auto">
              <a:xfrm>
                <a:off x="580" y="1719"/>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75" name="Oval 268"/>
              <p:cNvSpPr>
                <a:spLocks noChangeArrowheads="1"/>
              </p:cNvSpPr>
              <p:nvPr/>
            </p:nvSpPr>
            <p:spPr bwMode="auto">
              <a:xfrm>
                <a:off x="580" y="1735"/>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76" name="AutoShape 269"/>
              <p:cNvSpPr>
                <a:spLocks noChangeArrowheads="1"/>
              </p:cNvSpPr>
              <p:nvPr/>
            </p:nvSpPr>
            <p:spPr bwMode="auto">
              <a:xfrm>
                <a:off x="523" y="1637"/>
                <a:ext cx="47" cy="8"/>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77" name="Rectangle 270"/>
              <p:cNvSpPr>
                <a:spLocks noChangeArrowheads="1"/>
              </p:cNvSpPr>
              <p:nvPr/>
            </p:nvSpPr>
            <p:spPr bwMode="auto">
              <a:xfrm>
                <a:off x="488" y="1626"/>
                <a:ext cx="159"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478" name="Group 271"/>
              <p:cNvGrpSpPr>
                <a:grpSpLocks/>
              </p:cNvGrpSpPr>
              <p:nvPr/>
            </p:nvGrpSpPr>
            <p:grpSpPr bwMode="auto">
              <a:xfrm>
                <a:off x="552" y="1626"/>
                <a:ext cx="177" cy="46"/>
                <a:chOff x="552" y="1626"/>
                <a:chExt cx="177" cy="46"/>
              </a:xfrm>
            </p:grpSpPr>
            <p:sp>
              <p:nvSpPr>
                <p:cNvPr id="47488" name="AutoShape 272"/>
                <p:cNvSpPr>
                  <a:spLocks noChangeArrowheads="1"/>
                </p:cNvSpPr>
                <p:nvPr/>
              </p:nvSpPr>
              <p:spPr bwMode="auto">
                <a:xfrm>
                  <a:off x="582" y="1637"/>
                  <a:ext cx="48" cy="7"/>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89" name="Rectangle 273"/>
                <p:cNvSpPr>
                  <a:spLocks noChangeArrowheads="1"/>
                </p:cNvSpPr>
                <p:nvPr/>
              </p:nvSpPr>
              <p:spPr bwMode="auto">
                <a:xfrm>
                  <a:off x="552" y="1626"/>
                  <a:ext cx="177"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479" name="Oval 274"/>
              <p:cNvSpPr>
                <a:spLocks noChangeArrowheads="1"/>
              </p:cNvSpPr>
              <p:nvPr/>
            </p:nvSpPr>
            <p:spPr bwMode="auto">
              <a:xfrm>
                <a:off x="526" y="1672"/>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80" name="Oval 275"/>
              <p:cNvSpPr>
                <a:spLocks noChangeArrowheads="1"/>
              </p:cNvSpPr>
              <p:nvPr/>
            </p:nvSpPr>
            <p:spPr bwMode="auto">
              <a:xfrm>
                <a:off x="526" y="1683"/>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81" name="Oval 276"/>
              <p:cNvSpPr>
                <a:spLocks noChangeArrowheads="1"/>
              </p:cNvSpPr>
              <p:nvPr/>
            </p:nvSpPr>
            <p:spPr bwMode="auto">
              <a:xfrm>
                <a:off x="526" y="1700"/>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82" name="Oval 277"/>
              <p:cNvSpPr>
                <a:spLocks noChangeArrowheads="1"/>
              </p:cNvSpPr>
              <p:nvPr/>
            </p:nvSpPr>
            <p:spPr bwMode="auto">
              <a:xfrm>
                <a:off x="526" y="1709"/>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83" name="Oval 278"/>
              <p:cNvSpPr>
                <a:spLocks noChangeArrowheads="1"/>
              </p:cNvSpPr>
              <p:nvPr/>
            </p:nvSpPr>
            <p:spPr bwMode="auto">
              <a:xfrm>
                <a:off x="526" y="1724"/>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84" name="Oval 279"/>
              <p:cNvSpPr>
                <a:spLocks noChangeArrowheads="1"/>
              </p:cNvSpPr>
              <p:nvPr/>
            </p:nvSpPr>
            <p:spPr bwMode="auto">
              <a:xfrm>
                <a:off x="597" y="1685"/>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85" name="Oval 280"/>
              <p:cNvSpPr>
                <a:spLocks noChangeArrowheads="1"/>
              </p:cNvSpPr>
              <p:nvPr/>
            </p:nvSpPr>
            <p:spPr bwMode="auto">
              <a:xfrm>
                <a:off x="597" y="169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86" name="Oval 281"/>
              <p:cNvSpPr>
                <a:spLocks noChangeArrowheads="1"/>
              </p:cNvSpPr>
              <p:nvPr/>
            </p:nvSpPr>
            <p:spPr bwMode="auto">
              <a:xfrm>
                <a:off x="597" y="1711"/>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87" name="Oval 282"/>
              <p:cNvSpPr>
                <a:spLocks noChangeArrowheads="1"/>
              </p:cNvSpPr>
              <p:nvPr/>
            </p:nvSpPr>
            <p:spPr bwMode="auto">
              <a:xfrm>
                <a:off x="597" y="1726"/>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47121" name="Line 283"/>
          <p:cNvSpPr>
            <a:spLocks noChangeShapeType="1"/>
          </p:cNvSpPr>
          <p:nvPr/>
        </p:nvSpPr>
        <p:spPr bwMode="auto">
          <a:xfrm flipV="1">
            <a:off x="4724400" y="5105400"/>
            <a:ext cx="609600" cy="91440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22" name="Line 284"/>
          <p:cNvSpPr>
            <a:spLocks noChangeShapeType="1"/>
          </p:cNvSpPr>
          <p:nvPr/>
        </p:nvSpPr>
        <p:spPr bwMode="auto">
          <a:xfrm>
            <a:off x="4724400" y="4114800"/>
            <a:ext cx="990600" cy="91440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23" name="Line 285"/>
          <p:cNvSpPr>
            <a:spLocks noChangeShapeType="1"/>
          </p:cNvSpPr>
          <p:nvPr/>
        </p:nvSpPr>
        <p:spPr bwMode="auto">
          <a:xfrm flipH="1">
            <a:off x="6019800" y="4114800"/>
            <a:ext cx="76200" cy="91440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24" name="Line 286"/>
          <p:cNvSpPr>
            <a:spLocks noChangeShapeType="1"/>
          </p:cNvSpPr>
          <p:nvPr/>
        </p:nvSpPr>
        <p:spPr bwMode="auto">
          <a:xfrm flipH="1">
            <a:off x="6248400" y="4114800"/>
            <a:ext cx="990600" cy="91440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25" name="Text Box 287"/>
          <p:cNvSpPr txBox="1">
            <a:spLocks noChangeArrowheads="1"/>
          </p:cNvSpPr>
          <p:nvPr/>
        </p:nvSpPr>
        <p:spPr bwMode="auto">
          <a:xfrm>
            <a:off x="4479925" y="3465513"/>
            <a:ext cx="2632900" cy="276999"/>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rPr>
              <a:t>IED con tarjetas Ethernet instaladas</a:t>
            </a:r>
          </a:p>
        </p:txBody>
      </p:sp>
      <p:sp>
        <p:nvSpPr>
          <p:cNvPr id="47126" name="Text Box 288"/>
          <p:cNvSpPr txBox="1">
            <a:spLocks noChangeArrowheads="1"/>
          </p:cNvSpPr>
          <p:nvPr/>
        </p:nvSpPr>
        <p:spPr bwMode="auto">
          <a:xfrm>
            <a:off x="4937125" y="5827713"/>
            <a:ext cx="1056700" cy="46166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rPr>
              <a:t>PC con NIC</a:t>
            </a:r>
          </a:p>
          <a:p>
            <a:pPr eaLnBrk="0" fontAlgn="base" hangingPunct="0" rtl="0" algn="l">
              <a:spcBef>
                <a:spcPct val="0"/>
              </a:spcBef>
              <a:spcAft>
                <a:spcPct val="0"/>
              </a:spcAft>
            </a:pPr>
            <a:r>
              <a:rPr lang="en-US" sz="1200" dirty="0">
                <a:solidFill>
                  <a:srgbClr val="0101FF"/>
                </a:solidFill>
              </a:rPr>
              <a:t>Tarjeta</a:t>
            </a:r>
          </a:p>
        </p:txBody>
      </p:sp>
      <p:sp>
        <p:nvSpPr>
          <p:cNvPr id="47127" name="Text Box 289"/>
          <p:cNvSpPr txBox="1">
            <a:spLocks noChangeArrowheads="1"/>
          </p:cNvSpPr>
          <p:nvPr/>
        </p:nvSpPr>
        <p:spPr bwMode="auto">
          <a:xfrm>
            <a:off x="6918325" y="5827713"/>
            <a:ext cx="1337226" cy="46166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rPr>
              <a:t>Ethernet recto</a:t>
            </a:r>
          </a:p>
          <a:p>
            <a:pPr eaLnBrk="0" fontAlgn="base" hangingPunct="0" rtl="0" algn="l">
              <a:spcBef>
                <a:spcPct val="0"/>
              </a:spcBef>
              <a:spcAft>
                <a:spcPct val="0"/>
              </a:spcAft>
            </a:pPr>
            <a:r>
              <a:rPr lang="en-US" sz="1200" dirty="0">
                <a:solidFill>
                  <a:srgbClr val="0101FF"/>
                </a:solidFill>
              </a:rPr>
              <a:t>a través de cable</a:t>
            </a:r>
          </a:p>
        </p:txBody>
      </p:sp>
      <p:sp>
        <p:nvSpPr>
          <p:cNvPr id="47128" name="Line 290"/>
          <p:cNvSpPr>
            <a:spLocks noChangeShapeType="1"/>
          </p:cNvSpPr>
          <p:nvPr/>
        </p:nvSpPr>
        <p:spPr bwMode="auto">
          <a:xfrm flipH="1" flipV="1">
            <a:off x="5181600" y="5486400"/>
            <a:ext cx="1752600" cy="4572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29" name="Line 291"/>
          <p:cNvSpPr>
            <a:spLocks noChangeShapeType="1"/>
          </p:cNvSpPr>
          <p:nvPr/>
        </p:nvSpPr>
        <p:spPr bwMode="auto">
          <a:xfrm flipH="1" flipV="1">
            <a:off x="7239000" y="4191000"/>
            <a:ext cx="609600" cy="16764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30" name="Text Box 292"/>
          <p:cNvSpPr txBox="1">
            <a:spLocks noChangeArrowheads="1"/>
          </p:cNvSpPr>
          <p:nvPr/>
        </p:nvSpPr>
        <p:spPr bwMode="auto">
          <a:xfrm>
            <a:off x="3794125" y="4379913"/>
            <a:ext cx="1337226" cy="46166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rPr>
              <a:t>Ethernet recto</a:t>
            </a:r>
          </a:p>
          <a:p>
            <a:pPr eaLnBrk="0" fontAlgn="base" hangingPunct="0" rtl="0" algn="l">
              <a:spcBef>
                <a:spcPct val="0"/>
              </a:spcBef>
              <a:spcAft>
                <a:spcPct val="0"/>
              </a:spcAft>
            </a:pPr>
            <a:r>
              <a:rPr lang="en-US" sz="1200" dirty="0">
                <a:solidFill>
                  <a:srgbClr val="0101FF"/>
                </a:solidFill>
              </a:rPr>
              <a:t>a través de cable</a:t>
            </a:r>
          </a:p>
        </p:txBody>
      </p:sp>
      <p:sp>
        <p:nvSpPr>
          <p:cNvPr id="47131" name="Line 293"/>
          <p:cNvSpPr>
            <a:spLocks noChangeShapeType="1"/>
          </p:cNvSpPr>
          <p:nvPr/>
        </p:nvSpPr>
        <p:spPr bwMode="auto">
          <a:xfrm flipV="1">
            <a:off x="4800600" y="4572000"/>
            <a:ext cx="304800" cy="762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32" name="Line 294"/>
          <p:cNvSpPr>
            <a:spLocks noChangeShapeType="1"/>
          </p:cNvSpPr>
          <p:nvPr/>
        </p:nvSpPr>
        <p:spPr bwMode="auto">
          <a:xfrm flipV="1">
            <a:off x="4953000" y="4343400"/>
            <a:ext cx="990600" cy="1524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33" name="Line 295"/>
          <p:cNvSpPr>
            <a:spLocks noChangeShapeType="1"/>
          </p:cNvSpPr>
          <p:nvPr/>
        </p:nvSpPr>
        <p:spPr bwMode="auto">
          <a:xfrm>
            <a:off x="228600" y="3200400"/>
            <a:ext cx="8534400" cy="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34" name="Line 296"/>
          <p:cNvSpPr>
            <a:spLocks noChangeShapeType="1"/>
          </p:cNvSpPr>
          <p:nvPr/>
        </p:nvSpPr>
        <p:spPr bwMode="auto">
          <a:xfrm>
            <a:off x="3429000" y="3200400"/>
            <a:ext cx="0" cy="365760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135" name="Group 297"/>
          <p:cNvGrpSpPr>
            <a:grpSpLocks/>
          </p:cNvGrpSpPr>
          <p:nvPr/>
        </p:nvGrpSpPr>
        <p:grpSpPr bwMode="auto">
          <a:xfrm>
            <a:off x="1676400" y="1676400"/>
            <a:ext cx="1524000" cy="228600"/>
            <a:chOff x="1824" y="912"/>
            <a:chExt cx="960" cy="144"/>
          </a:xfrm>
        </p:grpSpPr>
        <p:sp>
          <p:nvSpPr>
            <p:cNvPr id="47426" name="Rectangle 298"/>
            <p:cNvSpPr>
              <a:spLocks noChangeArrowheads="1"/>
            </p:cNvSpPr>
            <p:nvPr/>
          </p:nvSpPr>
          <p:spPr bwMode="auto">
            <a:xfrm>
              <a:off x="1824" y="912"/>
              <a:ext cx="960" cy="144"/>
            </a:xfrm>
            <a:prstGeom prst="rect">
              <a:avLst/>
            </a:prstGeom>
            <a:solidFill>
              <a:srgbClr val="3399FF"/>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427" name="Group 299"/>
            <p:cNvGrpSpPr>
              <a:grpSpLocks/>
            </p:cNvGrpSpPr>
            <p:nvPr/>
          </p:nvGrpSpPr>
          <p:grpSpPr bwMode="auto">
            <a:xfrm>
              <a:off x="1968" y="960"/>
              <a:ext cx="144" cy="96"/>
              <a:chOff x="1920" y="1296"/>
              <a:chExt cx="192" cy="192"/>
            </a:xfrm>
          </p:grpSpPr>
          <p:sp>
            <p:nvSpPr>
              <p:cNvPr id="47438" name="Rectangle 300"/>
              <p:cNvSpPr>
                <a:spLocks noChangeArrowheads="1"/>
              </p:cNvSpPr>
              <p:nvPr/>
            </p:nvSpPr>
            <p:spPr bwMode="auto">
              <a:xfrm>
                <a:off x="1920" y="1296"/>
                <a:ext cx="192" cy="192"/>
              </a:xfrm>
              <a:prstGeom prst="rect">
                <a:avLst/>
              </a:prstGeom>
              <a:solidFill>
                <a:schemeClr val="bg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39" name="Rectangle 301"/>
              <p:cNvSpPr>
                <a:spLocks noChangeArrowheads="1"/>
              </p:cNvSpPr>
              <p:nvPr/>
            </p:nvSpPr>
            <p:spPr bwMode="auto">
              <a:xfrm>
                <a:off x="1968" y="1344"/>
                <a:ext cx="96"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7428" name="Group 302"/>
            <p:cNvGrpSpPr>
              <a:grpSpLocks/>
            </p:cNvGrpSpPr>
            <p:nvPr/>
          </p:nvGrpSpPr>
          <p:grpSpPr bwMode="auto">
            <a:xfrm>
              <a:off x="2160" y="960"/>
              <a:ext cx="144" cy="96"/>
              <a:chOff x="1920" y="1296"/>
              <a:chExt cx="192" cy="192"/>
            </a:xfrm>
          </p:grpSpPr>
          <p:sp>
            <p:nvSpPr>
              <p:cNvPr id="47436" name="Rectangle 303"/>
              <p:cNvSpPr>
                <a:spLocks noChangeArrowheads="1"/>
              </p:cNvSpPr>
              <p:nvPr/>
            </p:nvSpPr>
            <p:spPr bwMode="auto">
              <a:xfrm>
                <a:off x="1920" y="1296"/>
                <a:ext cx="192" cy="192"/>
              </a:xfrm>
              <a:prstGeom prst="rect">
                <a:avLst/>
              </a:prstGeom>
              <a:solidFill>
                <a:schemeClr val="bg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37" name="Rectangle 304"/>
              <p:cNvSpPr>
                <a:spLocks noChangeArrowheads="1"/>
              </p:cNvSpPr>
              <p:nvPr/>
            </p:nvSpPr>
            <p:spPr bwMode="auto">
              <a:xfrm>
                <a:off x="1968" y="1344"/>
                <a:ext cx="96"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7429" name="Group 305"/>
            <p:cNvGrpSpPr>
              <a:grpSpLocks/>
            </p:cNvGrpSpPr>
            <p:nvPr/>
          </p:nvGrpSpPr>
          <p:grpSpPr bwMode="auto">
            <a:xfrm>
              <a:off x="2544" y="960"/>
              <a:ext cx="144" cy="96"/>
              <a:chOff x="1920" y="1296"/>
              <a:chExt cx="192" cy="192"/>
            </a:xfrm>
          </p:grpSpPr>
          <p:sp>
            <p:nvSpPr>
              <p:cNvPr id="47434" name="Rectangle 306"/>
              <p:cNvSpPr>
                <a:spLocks noChangeArrowheads="1"/>
              </p:cNvSpPr>
              <p:nvPr/>
            </p:nvSpPr>
            <p:spPr bwMode="auto">
              <a:xfrm>
                <a:off x="1920" y="1296"/>
                <a:ext cx="192" cy="192"/>
              </a:xfrm>
              <a:prstGeom prst="rect">
                <a:avLst/>
              </a:prstGeom>
              <a:solidFill>
                <a:schemeClr val="bg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35" name="Rectangle 307"/>
              <p:cNvSpPr>
                <a:spLocks noChangeArrowheads="1"/>
              </p:cNvSpPr>
              <p:nvPr/>
            </p:nvSpPr>
            <p:spPr bwMode="auto">
              <a:xfrm>
                <a:off x="1968" y="1344"/>
                <a:ext cx="96"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7430" name="Group 308"/>
            <p:cNvGrpSpPr>
              <a:grpSpLocks/>
            </p:cNvGrpSpPr>
            <p:nvPr/>
          </p:nvGrpSpPr>
          <p:grpSpPr bwMode="auto">
            <a:xfrm>
              <a:off x="2352" y="960"/>
              <a:ext cx="144" cy="96"/>
              <a:chOff x="1920" y="1296"/>
              <a:chExt cx="192" cy="192"/>
            </a:xfrm>
          </p:grpSpPr>
          <p:sp>
            <p:nvSpPr>
              <p:cNvPr id="47432" name="Rectangle 309"/>
              <p:cNvSpPr>
                <a:spLocks noChangeArrowheads="1"/>
              </p:cNvSpPr>
              <p:nvPr/>
            </p:nvSpPr>
            <p:spPr bwMode="auto">
              <a:xfrm>
                <a:off x="1920" y="1296"/>
                <a:ext cx="192" cy="192"/>
              </a:xfrm>
              <a:prstGeom prst="rect">
                <a:avLst/>
              </a:prstGeom>
              <a:solidFill>
                <a:schemeClr val="bg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33" name="Rectangle 310"/>
              <p:cNvSpPr>
                <a:spLocks noChangeArrowheads="1"/>
              </p:cNvSpPr>
              <p:nvPr/>
            </p:nvSpPr>
            <p:spPr bwMode="auto">
              <a:xfrm>
                <a:off x="1968" y="1344"/>
                <a:ext cx="96"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431" name="Oval 311"/>
            <p:cNvSpPr>
              <a:spLocks noChangeArrowheads="1"/>
            </p:cNvSpPr>
            <p:nvPr/>
          </p:nvSpPr>
          <p:spPr bwMode="auto">
            <a:xfrm>
              <a:off x="1824" y="960"/>
              <a:ext cx="48" cy="48"/>
            </a:xfrm>
            <a:prstGeom prst="ellipse">
              <a:avLst/>
            </a:prstGeom>
            <a:solidFill>
              <a:schemeClr val="accent1"/>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7136" name="Group 312"/>
          <p:cNvGrpSpPr>
            <a:grpSpLocks/>
          </p:cNvGrpSpPr>
          <p:nvPr/>
        </p:nvGrpSpPr>
        <p:grpSpPr bwMode="auto">
          <a:xfrm>
            <a:off x="3962400" y="1676400"/>
            <a:ext cx="1524000" cy="228600"/>
            <a:chOff x="1824" y="912"/>
            <a:chExt cx="960" cy="144"/>
          </a:xfrm>
        </p:grpSpPr>
        <p:sp>
          <p:nvSpPr>
            <p:cNvPr id="47412" name="Rectangle 313"/>
            <p:cNvSpPr>
              <a:spLocks noChangeArrowheads="1"/>
            </p:cNvSpPr>
            <p:nvPr/>
          </p:nvSpPr>
          <p:spPr bwMode="auto">
            <a:xfrm>
              <a:off x="1824" y="912"/>
              <a:ext cx="960" cy="144"/>
            </a:xfrm>
            <a:prstGeom prst="rect">
              <a:avLst/>
            </a:prstGeom>
            <a:solidFill>
              <a:srgbClr val="3399FF"/>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413" name="Group 314"/>
            <p:cNvGrpSpPr>
              <a:grpSpLocks/>
            </p:cNvGrpSpPr>
            <p:nvPr/>
          </p:nvGrpSpPr>
          <p:grpSpPr bwMode="auto">
            <a:xfrm>
              <a:off x="1968" y="960"/>
              <a:ext cx="144" cy="96"/>
              <a:chOff x="1920" y="1296"/>
              <a:chExt cx="192" cy="192"/>
            </a:xfrm>
          </p:grpSpPr>
          <p:sp>
            <p:nvSpPr>
              <p:cNvPr id="47424" name="Rectangle 315"/>
              <p:cNvSpPr>
                <a:spLocks noChangeArrowheads="1"/>
              </p:cNvSpPr>
              <p:nvPr/>
            </p:nvSpPr>
            <p:spPr bwMode="auto">
              <a:xfrm>
                <a:off x="1920" y="1296"/>
                <a:ext cx="192" cy="192"/>
              </a:xfrm>
              <a:prstGeom prst="rect">
                <a:avLst/>
              </a:prstGeom>
              <a:solidFill>
                <a:schemeClr val="bg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25" name="Rectangle 316"/>
              <p:cNvSpPr>
                <a:spLocks noChangeArrowheads="1"/>
              </p:cNvSpPr>
              <p:nvPr/>
            </p:nvSpPr>
            <p:spPr bwMode="auto">
              <a:xfrm>
                <a:off x="1968" y="1344"/>
                <a:ext cx="96"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7414" name="Group 317"/>
            <p:cNvGrpSpPr>
              <a:grpSpLocks/>
            </p:cNvGrpSpPr>
            <p:nvPr/>
          </p:nvGrpSpPr>
          <p:grpSpPr bwMode="auto">
            <a:xfrm>
              <a:off x="2160" y="960"/>
              <a:ext cx="144" cy="96"/>
              <a:chOff x="1920" y="1296"/>
              <a:chExt cx="192" cy="192"/>
            </a:xfrm>
          </p:grpSpPr>
          <p:sp>
            <p:nvSpPr>
              <p:cNvPr id="47422" name="Rectangle 318"/>
              <p:cNvSpPr>
                <a:spLocks noChangeArrowheads="1"/>
              </p:cNvSpPr>
              <p:nvPr/>
            </p:nvSpPr>
            <p:spPr bwMode="auto">
              <a:xfrm>
                <a:off x="1920" y="1296"/>
                <a:ext cx="192" cy="192"/>
              </a:xfrm>
              <a:prstGeom prst="rect">
                <a:avLst/>
              </a:prstGeom>
              <a:solidFill>
                <a:schemeClr val="bg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23" name="Rectangle 319"/>
              <p:cNvSpPr>
                <a:spLocks noChangeArrowheads="1"/>
              </p:cNvSpPr>
              <p:nvPr/>
            </p:nvSpPr>
            <p:spPr bwMode="auto">
              <a:xfrm>
                <a:off x="1968" y="1344"/>
                <a:ext cx="96"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7415" name="Group 320"/>
            <p:cNvGrpSpPr>
              <a:grpSpLocks/>
            </p:cNvGrpSpPr>
            <p:nvPr/>
          </p:nvGrpSpPr>
          <p:grpSpPr bwMode="auto">
            <a:xfrm>
              <a:off x="2544" y="960"/>
              <a:ext cx="144" cy="96"/>
              <a:chOff x="1920" y="1296"/>
              <a:chExt cx="192" cy="192"/>
            </a:xfrm>
          </p:grpSpPr>
          <p:sp>
            <p:nvSpPr>
              <p:cNvPr id="47420" name="Rectangle 321"/>
              <p:cNvSpPr>
                <a:spLocks noChangeArrowheads="1"/>
              </p:cNvSpPr>
              <p:nvPr/>
            </p:nvSpPr>
            <p:spPr bwMode="auto">
              <a:xfrm>
                <a:off x="1920" y="1296"/>
                <a:ext cx="192" cy="192"/>
              </a:xfrm>
              <a:prstGeom prst="rect">
                <a:avLst/>
              </a:prstGeom>
              <a:solidFill>
                <a:schemeClr val="bg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21" name="Rectangle 322"/>
              <p:cNvSpPr>
                <a:spLocks noChangeArrowheads="1"/>
              </p:cNvSpPr>
              <p:nvPr/>
            </p:nvSpPr>
            <p:spPr bwMode="auto">
              <a:xfrm>
                <a:off x="1968" y="1344"/>
                <a:ext cx="96"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7416" name="Group 323"/>
            <p:cNvGrpSpPr>
              <a:grpSpLocks/>
            </p:cNvGrpSpPr>
            <p:nvPr/>
          </p:nvGrpSpPr>
          <p:grpSpPr bwMode="auto">
            <a:xfrm>
              <a:off x="2352" y="960"/>
              <a:ext cx="144" cy="96"/>
              <a:chOff x="1920" y="1296"/>
              <a:chExt cx="192" cy="192"/>
            </a:xfrm>
          </p:grpSpPr>
          <p:sp>
            <p:nvSpPr>
              <p:cNvPr id="47418" name="Rectangle 324"/>
              <p:cNvSpPr>
                <a:spLocks noChangeArrowheads="1"/>
              </p:cNvSpPr>
              <p:nvPr/>
            </p:nvSpPr>
            <p:spPr bwMode="auto">
              <a:xfrm>
                <a:off x="1920" y="1296"/>
                <a:ext cx="192" cy="192"/>
              </a:xfrm>
              <a:prstGeom prst="rect">
                <a:avLst/>
              </a:prstGeom>
              <a:solidFill>
                <a:schemeClr val="bg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19" name="Rectangle 325"/>
              <p:cNvSpPr>
                <a:spLocks noChangeArrowheads="1"/>
              </p:cNvSpPr>
              <p:nvPr/>
            </p:nvSpPr>
            <p:spPr bwMode="auto">
              <a:xfrm>
                <a:off x="1968" y="1344"/>
                <a:ext cx="96" cy="144"/>
              </a:xfrm>
              <a:prstGeom prst="rect">
                <a:avLst/>
              </a:prstGeom>
              <a:solidFill>
                <a:schemeClr val="tx2"/>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417" name="Oval 326"/>
            <p:cNvSpPr>
              <a:spLocks noChangeArrowheads="1"/>
            </p:cNvSpPr>
            <p:nvPr/>
          </p:nvSpPr>
          <p:spPr bwMode="auto">
            <a:xfrm>
              <a:off x="1824" y="960"/>
              <a:ext cx="48" cy="48"/>
            </a:xfrm>
            <a:prstGeom prst="ellipse">
              <a:avLst/>
            </a:prstGeom>
            <a:solidFill>
              <a:schemeClr val="accent1"/>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137" name="Freeform 327"/>
          <p:cNvSpPr>
            <a:spLocks/>
          </p:cNvSpPr>
          <p:nvPr/>
        </p:nvSpPr>
        <p:spPr bwMode="auto">
          <a:xfrm>
            <a:off x="2895600" y="1828800"/>
            <a:ext cx="1447800" cy="381000"/>
          </a:xfrm>
          <a:custGeom>
            <a:avLst/>
            <a:gdLst>
              <a:gd name="T0" fmla="*/ 0 w 912"/>
              <a:gd name="T1" fmla="*/ 2147483647 h 240"/>
              <a:gd name="T2" fmla="*/ 0 w 912"/>
              <a:gd name="T3" fmla="*/ 2147483647 h 240"/>
              <a:gd name="T4" fmla="*/ 2147483647 w 912"/>
              <a:gd name="T5" fmla="*/ 2147483647 h 240"/>
              <a:gd name="T6" fmla="*/ 2147483647 w 912"/>
              <a:gd name="T7" fmla="*/ 0 h 240"/>
              <a:gd name="T8" fmla="*/ 0 60000 65536"/>
              <a:gd name="T9" fmla="*/ 0 60000 65536"/>
              <a:gd name="T10" fmla="*/ 0 60000 65536"/>
              <a:gd name="T11" fmla="*/ 0 60000 65536"/>
              <a:gd name="T12" fmla="*/ 0 w 912"/>
              <a:gd name="T13" fmla="*/ 0 h 240"/>
              <a:gd name="T14" fmla="*/ 912 w 912"/>
              <a:gd name="T15" fmla="*/ 240 h 240"/>
            </a:gdLst>
            <a:ahLst/>
            <a:cxnLst>
              <a:cxn ang="T8">
                <a:pos x="T0" y="T1"/>
              </a:cxn>
              <a:cxn ang="T9">
                <a:pos x="T2" y="T3"/>
              </a:cxn>
              <a:cxn ang="T10">
                <a:pos x="T4" y="T5"/>
              </a:cxn>
              <a:cxn ang="T11">
                <a:pos x="T6" y="T7"/>
              </a:cxn>
            </a:cxnLst>
            <a:rect l="T12" t="T13" r="T14" b="T15"/>
            <a:pathLst>
              <a:path w="912" h="240">
                <a:moveTo>
                  <a:pt x="0" y="48"/>
                </a:moveTo>
                <a:lnTo>
                  <a:pt x="0" y="240"/>
                </a:lnTo>
                <a:lnTo>
                  <a:pt x="912" y="240"/>
                </a:lnTo>
                <a:lnTo>
                  <a:pt x="912" y="0"/>
                </a:lnTo>
              </a:path>
            </a:pathLst>
          </a:cu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38" name="Text Box 328"/>
          <p:cNvSpPr txBox="1">
            <a:spLocks noChangeArrowheads="1"/>
          </p:cNvSpPr>
          <p:nvPr/>
        </p:nvSpPr>
        <p:spPr bwMode="auto">
          <a:xfrm>
            <a:off x="3032125" y="2398713"/>
            <a:ext cx="2545890" cy="83099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rPr>
              <a:t>Ethernet cruzado</a:t>
            </a:r>
          </a:p>
          <a:p>
            <a:pPr eaLnBrk="0" fontAlgn="base" hangingPunct="0" rtl="0" algn="l">
              <a:spcBef>
                <a:spcPct val="0"/>
              </a:spcBef>
              <a:spcAft>
                <a:spcPct val="0"/>
              </a:spcAft>
            </a:pPr>
            <a:r>
              <a:rPr lang="en-US" sz="1200" dirty="0">
                <a:solidFill>
                  <a:srgbClr val="0101FF"/>
                </a:solidFill>
              </a:rPr>
              <a:t>Cable *</a:t>
            </a:r>
          </a:p>
          <a:p>
            <a:pPr eaLnBrk="0" fontAlgn="base" hangingPunct="0" rtl="0" algn="l">
              <a:spcBef>
                <a:spcPct val="0"/>
              </a:spcBef>
              <a:spcAft>
                <a:spcPct val="0"/>
              </a:spcAft>
            </a:pPr>
            <a:endParaRPr lang="en-US" sz="1200" dirty="0">
              <a:solidFill>
                <a:srgbClr val="0101FF"/>
              </a:solidFill>
            </a:endParaRPr>
          </a:p>
          <a:p>
            <a:pPr eaLnBrk="0" fontAlgn="base" hangingPunct="0" rtl="0" algn="l">
              <a:spcBef>
                <a:spcPct val="0"/>
              </a:spcBef>
              <a:spcAft>
                <a:spcPct val="0"/>
              </a:spcAft>
            </a:pPr>
            <a:r>
              <a:rPr lang="en-US" sz="1200" dirty="0">
                <a:solidFill>
                  <a:srgbClr val="0101FF"/>
                </a:solidFill>
              </a:rPr>
              <a:t>* A menos que Hub tenga un interruptor de enlace ascendente</a:t>
            </a:r>
          </a:p>
        </p:txBody>
      </p:sp>
      <p:sp>
        <p:nvSpPr>
          <p:cNvPr id="47139" name="Line 329"/>
          <p:cNvSpPr>
            <a:spLocks noChangeShapeType="1"/>
          </p:cNvSpPr>
          <p:nvPr/>
        </p:nvSpPr>
        <p:spPr bwMode="auto">
          <a:xfrm flipH="1" flipV="1">
            <a:off x="3886200" y="2286000"/>
            <a:ext cx="304800" cy="2286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140" name="Group 330"/>
          <p:cNvGrpSpPr>
            <a:grpSpLocks/>
          </p:cNvGrpSpPr>
          <p:nvPr/>
        </p:nvGrpSpPr>
        <p:grpSpPr bwMode="auto">
          <a:xfrm>
            <a:off x="7696200" y="2438400"/>
            <a:ext cx="1209675" cy="538163"/>
            <a:chOff x="3691" y="1750"/>
            <a:chExt cx="762" cy="339"/>
          </a:xfrm>
        </p:grpSpPr>
        <p:sp>
          <p:nvSpPr>
            <p:cNvPr id="47349" name="Rectangle 331"/>
            <p:cNvSpPr>
              <a:spLocks noChangeArrowheads="1"/>
            </p:cNvSpPr>
            <p:nvPr/>
          </p:nvSpPr>
          <p:spPr bwMode="auto">
            <a:xfrm>
              <a:off x="4084" y="1750"/>
              <a:ext cx="369" cy="237"/>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50" name="Rectangle 332"/>
            <p:cNvSpPr>
              <a:spLocks noChangeArrowheads="1"/>
            </p:cNvSpPr>
            <p:nvPr/>
          </p:nvSpPr>
          <p:spPr bwMode="auto">
            <a:xfrm>
              <a:off x="3693" y="1874"/>
              <a:ext cx="150" cy="21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351" name="Group 333"/>
            <p:cNvGrpSpPr>
              <a:grpSpLocks/>
            </p:cNvGrpSpPr>
            <p:nvPr/>
          </p:nvGrpSpPr>
          <p:grpSpPr bwMode="auto">
            <a:xfrm>
              <a:off x="3691" y="1856"/>
              <a:ext cx="648" cy="205"/>
              <a:chOff x="486" y="1610"/>
              <a:chExt cx="648" cy="205"/>
            </a:xfrm>
          </p:grpSpPr>
          <p:sp>
            <p:nvSpPr>
              <p:cNvPr id="47352" name="Freeform 334"/>
              <p:cNvSpPr>
                <a:spLocks/>
              </p:cNvSpPr>
              <p:nvPr/>
            </p:nvSpPr>
            <p:spPr bwMode="auto">
              <a:xfrm>
                <a:off x="486" y="1610"/>
                <a:ext cx="648" cy="176"/>
              </a:xfrm>
              <a:custGeom>
                <a:avLst/>
                <a:gdLst>
                  <a:gd name="T0" fmla="*/ 0 w 648"/>
                  <a:gd name="T1" fmla="*/ 0 h 176"/>
                  <a:gd name="T2" fmla="*/ 647 w 648"/>
                  <a:gd name="T3" fmla="*/ 0 h 176"/>
                  <a:gd name="T4" fmla="*/ 647 w 648"/>
                  <a:gd name="T5" fmla="*/ 175 h 176"/>
                  <a:gd name="T6" fmla="*/ 0 w 648"/>
                  <a:gd name="T7" fmla="*/ 175 h 176"/>
                  <a:gd name="T8" fmla="*/ 0 w 648"/>
                  <a:gd name="T9" fmla="*/ 0 h 176"/>
                  <a:gd name="T10" fmla="*/ 0 60000 65536"/>
                  <a:gd name="T11" fmla="*/ 0 60000 65536"/>
                  <a:gd name="T12" fmla="*/ 0 60000 65536"/>
                  <a:gd name="T13" fmla="*/ 0 60000 65536"/>
                  <a:gd name="T14" fmla="*/ 0 60000 65536"/>
                  <a:gd name="T15" fmla="*/ 0 w 648"/>
                  <a:gd name="T16" fmla="*/ 0 h 176"/>
                  <a:gd name="T17" fmla="*/ 648 w 648"/>
                  <a:gd name="T18" fmla="*/ 176 h 176"/>
                </a:gdLst>
                <a:ahLst/>
                <a:cxnLst>
                  <a:cxn ang="T10">
                    <a:pos x="T0" y="T1"/>
                  </a:cxn>
                  <a:cxn ang="T11">
                    <a:pos x="T2" y="T3"/>
                  </a:cxn>
                  <a:cxn ang="T12">
                    <a:pos x="T4" y="T5"/>
                  </a:cxn>
                  <a:cxn ang="T13">
                    <a:pos x="T6" y="T7"/>
                  </a:cxn>
                  <a:cxn ang="T14">
                    <a:pos x="T8" y="T9"/>
                  </a:cxn>
                </a:cxnLst>
                <a:rect l="T15" t="T16" r="T17" b="T18"/>
                <a:pathLst>
                  <a:path w="648" h="176">
                    <a:moveTo>
                      <a:pt x="0" y="0"/>
                    </a:moveTo>
                    <a:lnTo>
                      <a:pt x="647" y="0"/>
                    </a:lnTo>
                    <a:lnTo>
                      <a:pt x="647" y="175"/>
                    </a:lnTo>
                    <a:lnTo>
                      <a:pt x="0" y="175"/>
                    </a:lnTo>
                    <a:lnTo>
                      <a:pt x="0" y="0"/>
                    </a:lnTo>
                  </a:path>
                </a:pathLst>
              </a:custGeom>
              <a:solidFill>
                <a:srgbClr val="E6E6D9"/>
              </a:solidFill>
              <a:ln w="12700" cap="rnd" cmpd="sng">
                <a:solidFill>
                  <a:srgbClr val="808080"/>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53" name="Freeform 335"/>
              <p:cNvSpPr>
                <a:spLocks/>
              </p:cNvSpPr>
              <p:nvPr/>
            </p:nvSpPr>
            <p:spPr bwMode="auto">
              <a:xfrm>
                <a:off x="911" y="1634"/>
                <a:ext cx="189" cy="145"/>
              </a:xfrm>
              <a:custGeom>
                <a:avLst/>
                <a:gdLst>
                  <a:gd name="T0" fmla="*/ 3 w 189"/>
                  <a:gd name="T1" fmla="*/ 0 h 145"/>
                  <a:gd name="T2" fmla="*/ 184 w 189"/>
                  <a:gd name="T3" fmla="*/ 0 h 145"/>
                  <a:gd name="T4" fmla="*/ 187 w 189"/>
                  <a:gd name="T5" fmla="*/ 1 h 145"/>
                  <a:gd name="T6" fmla="*/ 188 w 189"/>
                  <a:gd name="T7" fmla="*/ 3 h 145"/>
                  <a:gd name="T8" fmla="*/ 188 w 189"/>
                  <a:gd name="T9" fmla="*/ 141 h 145"/>
                  <a:gd name="T10" fmla="*/ 187 w 189"/>
                  <a:gd name="T11" fmla="*/ 143 h 145"/>
                  <a:gd name="T12" fmla="*/ 184 w 189"/>
                  <a:gd name="T13" fmla="*/ 144 h 145"/>
                  <a:gd name="T14" fmla="*/ 3 w 189"/>
                  <a:gd name="T15" fmla="*/ 144 h 145"/>
                  <a:gd name="T16" fmla="*/ 0 w 189"/>
                  <a:gd name="T17" fmla="*/ 143 h 145"/>
                  <a:gd name="T18" fmla="*/ 0 w 189"/>
                  <a:gd name="T19" fmla="*/ 141 h 145"/>
                  <a:gd name="T20" fmla="*/ 0 w 189"/>
                  <a:gd name="T21" fmla="*/ 3 h 145"/>
                  <a:gd name="T22" fmla="*/ 0 w 189"/>
                  <a:gd name="T23" fmla="*/ 1 h 145"/>
                  <a:gd name="T24" fmla="*/ 3 w 189"/>
                  <a:gd name="T25" fmla="*/ 0 h 1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5"/>
                  <a:gd name="T41" fmla="*/ 189 w 189"/>
                  <a:gd name="T42" fmla="*/ 145 h 1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5">
                    <a:moveTo>
                      <a:pt x="3" y="0"/>
                    </a:moveTo>
                    <a:lnTo>
                      <a:pt x="184" y="0"/>
                    </a:lnTo>
                    <a:lnTo>
                      <a:pt x="187" y="1"/>
                    </a:lnTo>
                    <a:lnTo>
                      <a:pt x="188" y="3"/>
                    </a:lnTo>
                    <a:lnTo>
                      <a:pt x="188" y="141"/>
                    </a:lnTo>
                    <a:lnTo>
                      <a:pt x="187" y="143"/>
                    </a:lnTo>
                    <a:lnTo>
                      <a:pt x="184" y="144"/>
                    </a:lnTo>
                    <a:lnTo>
                      <a:pt x="3" y="144"/>
                    </a:lnTo>
                    <a:lnTo>
                      <a:pt x="0" y="143"/>
                    </a:lnTo>
                    <a:lnTo>
                      <a:pt x="0" y="141"/>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54" name="Rectangle 336"/>
              <p:cNvSpPr>
                <a:spLocks noChangeArrowheads="1"/>
              </p:cNvSpPr>
              <p:nvPr/>
            </p:nvSpPr>
            <p:spPr bwMode="auto">
              <a:xfrm>
                <a:off x="958" y="1704"/>
                <a:ext cx="91" cy="57"/>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55" name="AutoShape 337"/>
              <p:cNvSpPr>
                <a:spLocks noChangeArrowheads="1"/>
              </p:cNvSpPr>
              <p:nvPr/>
            </p:nvSpPr>
            <p:spPr bwMode="auto">
              <a:xfrm>
                <a:off x="921" y="1645"/>
                <a:ext cx="168" cy="51"/>
              </a:xfrm>
              <a:prstGeom prst="roundRect">
                <a:avLst>
                  <a:gd name="adj" fmla="val 633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56" name="AutoShape 338"/>
              <p:cNvSpPr>
                <a:spLocks noChangeArrowheads="1"/>
              </p:cNvSpPr>
              <p:nvPr/>
            </p:nvSpPr>
            <p:spPr bwMode="auto">
              <a:xfrm>
                <a:off x="931" y="1657"/>
                <a:ext cx="147" cy="28"/>
              </a:xfrm>
              <a:prstGeom prst="roundRect">
                <a:avLst>
                  <a:gd name="adj" fmla="val 2708"/>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57" name="AutoShape 339"/>
              <p:cNvSpPr>
                <a:spLocks noChangeArrowheads="1"/>
              </p:cNvSpPr>
              <p:nvPr/>
            </p:nvSpPr>
            <p:spPr bwMode="auto">
              <a:xfrm>
                <a:off x="1065" y="1708"/>
                <a:ext cx="20" cy="19"/>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58" name="AutoShape 340"/>
              <p:cNvSpPr>
                <a:spLocks noChangeArrowheads="1"/>
              </p:cNvSpPr>
              <p:nvPr/>
            </p:nvSpPr>
            <p:spPr bwMode="auto">
              <a:xfrm>
                <a:off x="1065" y="1742"/>
                <a:ext cx="20" cy="16"/>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59" name="Rectangle 341"/>
              <p:cNvSpPr>
                <a:spLocks noChangeArrowheads="1"/>
              </p:cNvSpPr>
              <p:nvPr/>
            </p:nvSpPr>
            <p:spPr bwMode="auto">
              <a:xfrm>
                <a:off x="1013" y="1680"/>
                <a:ext cx="100" cy="13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60" name="Rectangle 342"/>
              <p:cNvSpPr>
                <a:spLocks noChangeArrowheads="1"/>
              </p:cNvSpPr>
              <p:nvPr/>
            </p:nvSpPr>
            <p:spPr bwMode="auto">
              <a:xfrm>
                <a:off x="921" y="1708"/>
                <a:ext cx="22" cy="53"/>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61" name="Rectangle 343"/>
              <p:cNvSpPr>
                <a:spLocks noChangeArrowheads="1"/>
              </p:cNvSpPr>
              <p:nvPr/>
            </p:nvSpPr>
            <p:spPr bwMode="auto">
              <a:xfrm>
                <a:off x="967" y="1706"/>
                <a:ext cx="73" cy="52"/>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62" name="AutoShape 344"/>
              <p:cNvSpPr>
                <a:spLocks noChangeArrowheads="1"/>
              </p:cNvSpPr>
              <p:nvPr/>
            </p:nvSpPr>
            <p:spPr bwMode="auto">
              <a:xfrm>
                <a:off x="1022" y="1728"/>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63" name="AutoShape 345"/>
              <p:cNvSpPr>
                <a:spLocks noChangeArrowheads="1"/>
              </p:cNvSpPr>
              <p:nvPr/>
            </p:nvSpPr>
            <p:spPr bwMode="auto">
              <a:xfrm flipH="1">
                <a:off x="974" y="1731"/>
                <a:ext cx="13" cy="7"/>
              </a:xfrm>
              <a:prstGeom prst="rightArrow">
                <a:avLst>
                  <a:gd name="adj1" fmla="val 50000"/>
                  <a:gd name="adj2" fmla="val 9312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64" name="AutoShape 346"/>
              <p:cNvSpPr>
                <a:spLocks noChangeArrowheads="1"/>
              </p:cNvSpPr>
              <p:nvPr/>
            </p:nvSpPr>
            <p:spPr bwMode="auto">
              <a:xfrm rot="-5400000">
                <a:off x="997" y="1710"/>
                <a:ext cx="10"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65" name="AutoShape 347"/>
              <p:cNvSpPr>
                <a:spLocks noChangeArrowheads="1"/>
              </p:cNvSpPr>
              <p:nvPr/>
            </p:nvSpPr>
            <p:spPr bwMode="auto">
              <a:xfrm rot="16200000" flipH="1">
                <a:off x="998" y="1747"/>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66" name="Line 348"/>
              <p:cNvSpPr>
                <a:spLocks noChangeShapeType="1"/>
              </p:cNvSpPr>
              <p:nvPr/>
            </p:nvSpPr>
            <p:spPr bwMode="auto">
              <a:xfrm>
                <a:off x="1007" y="1736"/>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67" name="AutoShape 349"/>
              <p:cNvSpPr>
                <a:spLocks noChangeArrowheads="1"/>
              </p:cNvSpPr>
              <p:nvPr/>
            </p:nvSpPr>
            <p:spPr bwMode="auto">
              <a:xfrm>
                <a:off x="924" y="1716"/>
                <a:ext cx="12" cy="38"/>
              </a:xfrm>
              <a:prstGeom prst="roundRect">
                <a:avLst>
                  <a:gd name="adj" fmla="val 42264"/>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68" name="Arc 350"/>
              <p:cNvSpPr>
                <a:spLocks/>
              </p:cNvSpPr>
              <p:nvPr/>
            </p:nvSpPr>
            <p:spPr bwMode="auto">
              <a:xfrm>
                <a:off x="1099" y="1741"/>
                <a:ext cx="6" cy="6"/>
              </a:xfrm>
              <a:custGeom>
                <a:avLst/>
                <a:gdLst>
                  <a:gd name="T0" fmla="*/ 0 w 39572"/>
                  <a:gd name="T1" fmla="*/ 0 h 39572"/>
                  <a:gd name="T2" fmla="*/ 0 w 39572"/>
                  <a:gd name="T3" fmla="*/ 0 h 39572"/>
                  <a:gd name="T4" fmla="*/ 0 w 39572"/>
                  <a:gd name="T5" fmla="*/ 0 h 39572"/>
                  <a:gd name="T6" fmla="*/ 0 60000 65536"/>
                  <a:gd name="T7" fmla="*/ 0 60000 65536"/>
                  <a:gd name="T8" fmla="*/ 0 60000 65536"/>
                  <a:gd name="T9" fmla="*/ 0 w 39572"/>
                  <a:gd name="T10" fmla="*/ 0 h 39572"/>
                  <a:gd name="T11" fmla="*/ 39572 w 39572"/>
                  <a:gd name="T12" fmla="*/ 39572 h 39572"/>
                </a:gdLst>
                <a:ahLst/>
                <a:cxnLst>
                  <a:cxn ang="T6">
                    <a:pos x="T0" y="T1"/>
                  </a:cxn>
                  <a:cxn ang="T7">
                    <a:pos x="T2" y="T3"/>
                  </a:cxn>
                  <a:cxn ang="T8">
                    <a:pos x="T4" y="T5"/>
                  </a:cxn>
                </a:cxnLst>
                <a:rect l="T9" t="T10" r="T11" b="T12"/>
                <a:pathLst>
                  <a:path w="39572" h="39572" fill="none" extrusionOk="0">
                    <a:moveTo>
                      <a:pt x="29953" y="0"/>
                    </a:moveTo>
                    <a:cubicBezTo>
                      <a:pt x="35962" y="4006"/>
                      <a:pt x="39572" y="10750"/>
                      <a:pt x="39572" y="17972"/>
                    </a:cubicBezTo>
                    <a:cubicBezTo>
                      <a:pt x="39572" y="29901"/>
                      <a:pt x="29901" y="39572"/>
                      <a:pt x="17972" y="39572"/>
                    </a:cubicBezTo>
                    <a:cubicBezTo>
                      <a:pt x="10750" y="39572"/>
                      <a:pt x="4006" y="35962"/>
                      <a:pt x="0" y="29953"/>
                    </a:cubicBezTo>
                  </a:path>
                  <a:path w="39572" h="39572" stroke="0" extrusionOk="0">
                    <a:moveTo>
                      <a:pt x="29953" y="0"/>
                    </a:moveTo>
                    <a:cubicBezTo>
                      <a:pt x="35962" y="4006"/>
                      <a:pt x="39572" y="10750"/>
                      <a:pt x="39572" y="17972"/>
                    </a:cubicBezTo>
                    <a:cubicBezTo>
                      <a:pt x="39572" y="29901"/>
                      <a:pt x="29901" y="39572"/>
                      <a:pt x="17972" y="39572"/>
                    </a:cubicBezTo>
                    <a:cubicBezTo>
                      <a:pt x="10750" y="39572"/>
                      <a:pt x="4006" y="35962"/>
                      <a:pt x="0" y="29953"/>
                    </a:cubicBezTo>
                    <a:lnTo>
                      <a:pt x="17972" y="17972"/>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69" name="Arc 351"/>
              <p:cNvSpPr>
                <a:spLocks/>
              </p:cNvSpPr>
              <p:nvPr/>
            </p:nvSpPr>
            <p:spPr bwMode="auto">
              <a:xfrm>
                <a:off x="1098" y="1760"/>
                <a:ext cx="6" cy="2"/>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70" name="Line 352"/>
              <p:cNvSpPr>
                <a:spLocks noChangeShapeType="1"/>
              </p:cNvSpPr>
              <p:nvPr/>
            </p:nvSpPr>
            <p:spPr bwMode="auto">
              <a:xfrm>
                <a:off x="1089" y="1751"/>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71" name="Line 353"/>
              <p:cNvSpPr>
                <a:spLocks noChangeShapeType="1"/>
              </p:cNvSpPr>
              <p:nvPr/>
            </p:nvSpPr>
            <p:spPr bwMode="auto">
              <a:xfrm>
                <a:off x="1089" y="1719"/>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72" name="Line 354"/>
              <p:cNvSpPr>
                <a:spLocks noChangeShapeType="1"/>
              </p:cNvSpPr>
              <p:nvPr/>
            </p:nvSpPr>
            <p:spPr bwMode="auto">
              <a:xfrm flipH="1">
                <a:off x="917" y="1736"/>
                <a:ext cx="19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373" name="Group 355"/>
              <p:cNvGrpSpPr>
                <a:grpSpLocks/>
              </p:cNvGrpSpPr>
              <p:nvPr/>
            </p:nvGrpSpPr>
            <p:grpSpPr bwMode="auto">
              <a:xfrm>
                <a:off x="926" y="1716"/>
                <a:ext cx="7" cy="38"/>
                <a:chOff x="926" y="1716"/>
                <a:chExt cx="7" cy="38"/>
              </a:xfrm>
            </p:grpSpPr>
            <p:sp>
              <p:nvSpPr>
                <p:cNvPr id="47399" name="AutoShape 356"/>
                <p:cNvSpPr>
                  <a:spLocks noChangeArrowheads="1"/>
                </p:cNvSpPr>
                <p:nvPr/>
              </p:nvSpPr>
              <p:spPr bwMode="auto">
                <a:xfrm>
                  <a:off x="927" y="1724"/>
                  <a:ext cx="5" cy="2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400" name="Group 357"/>
                <p:cNvGrpSpPr>
                  <a:grpSpLocks/>
                </p:cNvGrpSpPr>
                <p:nvPr/>
              </p:nvGrpSpPr>
              <p:grpSpPr bwMode="auto">
                <a:xfrm>
                  <a:off x="926" y="1723"/>
                  <a:ext cx="7" cy="27"/>
                  <a:chOff x="926" y="1723"/>
                  <a:chExt cx="7" cy="27"/>
                </a:xfrm>
              </p:grpSpPr>
              <p:sp>
                <p:nvSpPr>
                  <p:cNvPr id="47403" name="AutoShape 358"/>
                  <p:cNvSpPr>
                    <a:spLocks noChangeArrowheads="1"/>
                  </p:cNvSpPr>
                  <p:nvPr/>
                </p:nvSpPr>
                <p:spPr bwMode="auto">
                  <a:xfrm>
                    <a:off x="926" y="1740"/>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04" name="AutoShape 359"/>
                  <p:cNvSpPr>
                    <a:spLocks noChangeArrowheads="1"/>
                  </p:cNvSpPr>
                  <p:nvPr/>
                </p:nvSpPr>
                <p:spPr bwMode="auto">
                  <a:xfrm>
                    <a:off x="929" y="1726"/>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05" name="AutoShape 360"/>
                  <p:cNvSpPr>
                    <a:spLocks noChangeArrowheads="1"/>
                  </p:cNvSpPr>
                  <p:nvPr/>
                </p:nvSpPr>
                <p:spPr bwMode="auto">
                  <a:xfrm>
                    <a:off x="929" y="1733"/>
                    <a:ext cx="4"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06" name="AutoShape 361"/>
                  <p:cNvSpPr>
                    <a:spLocks noChangeArrowheads="1"/>
                  </p:cNvSpPr>
                  <p:nvPr/>
                </p:nvSpPr>
                <p:spPr bwMode="auto">
                  <a:xfrm>
                    <a:off x="929" y="1737"/>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07" name="AutoShape 362"/>
                  <p:cNvSpPr>
                    <a:spLocks noChangeArrowheads="1"/>
                  </p:cNvSpPr>
                  <p:nvPr/>
                </p:nvSpPr>
                <p:spPr bwMode="auto">
                  <a:xfrm>
                    <a:off x="929" y="1742"/>
                    <a:ext cx="4"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08" name="AutoShape 363"/>
                  <p:cNvSpPr>
                    <a:spLocks noChangeArrowheads="1"/>
                  </p:cNvSpPr>
                  <p:nvPr/>
                </p:nvSpPr>
                <p:spPr bwMode="auto">
                  <a:xfrm>
                    <a:off x="926" y="1746"/>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09" name="AutoShape 364"/>
                  <p:cNvSpPr>
                    <a:spLocks noChangeArrowheads="1"/>
                  </p:cNvSpPr>
                  <p:nvPr/>
                </p:nvSpPr>
                <p:spPr bwMode="auto">
                  <a:xfrm>
                    <a:off x="926" y="1723"/>
                    <a:ext cx="3"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10" name="AutoShape 365"/>
                  <p:cNvSpPr>
                    <a:spLocks noChangeArrowheads="1"/>
                  </p:cNvSpPr>
                  <p:nvPr/>
                </p:nvSpPr>
                <p:spPr bwMode="auto">
                  <a:xfrm>
                    <a:off x="926" y="1729"/>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11" name="AutoShape 366"/>
                  <p:cNvSpPr>
                    <a:spLocks noChangeArrowheads="1"/>
                  </p:cNvSpPr>
                  <p:nvPr/>
                </p:nvSpPr>
                <p:spPr bwMode="auto">
                  <a:xfrm>
                    <a:off x="926" y="1735"/>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401" name="Oval 367"/>
                <p:cNvSpPr>
                  <a:spLocks noChangeArrowheads="1"/>
                </p:cNvSpPr>
                <p:nvPr/>
              </p:nvSpPr>
              <p:spPr bwMode="auto">
                <a:xfrm>
                  <a:off x="926" y="1716"/>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402" name="Oval 368"/>
                <p:cNvSpPr>
                  <a:spLocks noChangeArrowheads="1"/>
                </p:cNvSpPr>
                <p:nvPr/>
              </p:nvSpPr>
              <p:spPr bwMode="auto">
                <a:xfrm>
                  <a:off x="926" y="1752"/>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374" name="AutoShape 369"/>
              <p:cNvSpPr>
                <a:spLocks noChangeArrowheads="1"/>
              </p:cNvSpPr>
              <p:nvPr/>
            </p:nvSpPr>
            <p:spPr bwMode="auto">
              <a:xfrm>
                <a:off x="505" y="1659"/>
                <a:ext cx="356" cy="91"/>
              </a:xfrm>
              <a:prstGeom prst="roundRect">
                <a:avLst>
                  <a:gd name="adj" fmla="val 12370"/>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75" name="Oval 370"/>
              <p:cNvSpPr>
                <a:spLocks noChangeArrowheads="1"/>
              </p:cNvSpPr>
              <p:nvPr/>
            </p:nvSpPr>
            <p:spPr bwMode="auto">
              <a:xfrm>
                <a:off x="525" y="1668"/>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76" name="Oval 371"/>
              <p:cNvSpPr>
                <a:spLocks noChangeArrowheads="1"/>
              </p:cNvSpPr>
              <p:nvPr/>
            </p:nvSpPr>
            <p:spPr bwMode="auto">
              <a:xfrm>
                <a:off x="580" y="1668"/>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77" name="Oval 372"/>
              <p:cNvSpPr>
                <a:spLocks noChangeArrowheads="1"/>
              </p:cNvSpPr>
              <p:nvPr/>
            </p:nvSpPr>
            <p:spPr bwMode="auto">
              <a:xfrm>
                <a:off x="525" y="1684"/>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78" name="Oval 373"/>
              <p:cNvSpPr>
                <a:spLocks noChangeArrowheads="1"/>
              </p:cNvSpPr>
              <p:nvPr/>
            </p:nvSpPr>
            <p:spPr bwMode="auto">
              <a:xfrm>
                <a:off x="525" y="170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79" name="Oval 374"/>
              <p:cNvSpPr>
                <a:spLocks noChangeArrowheads="1"/>
              </p:cNvSpPr>
              <p:nvPr/>
            </p:nvSpPr>
            <p:spPr bwMode="auto">
              <a:xfrm>
                <a:off x="525" y="1719"/>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80" name="Oval 375"/>
              <p:cNvSpPr>
                <a:spLocks noChangeArrowheads="1"/>
              </p:cNvSpPr>
              <p:nvPr/>
            </p:nvSpPr>
            <p:spPr bwMode="auto">
              <a:xfrm>
                <a:off x="525" y="1735"/>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81" name="Oval 376"/>
              <p:cNvSpPr>
                <a:spLocks noChangeArrowheads="1"/>
              </p:cNvSpPr>
              <p:nvPr/>
            </p:nvSpPr>
            <p:spPr bwMode="auto">
              <a:xfrm>
                <a:off x="580" y="1684"/>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82" name="Oval 377"/>
              <p:cNvSpPr>
                <a:spLocks noChangeArrowheads="1"/>
              </p:cNvSpPr>
              <p:nvPr/>
            </p:nvSpPr>
            <p:spPr bwMode="auto">
              <a:xfrm>
                <a:off x="580" y="170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83" name="Oval 378"/>
              <p:cNvSpPr>
                <a:spLocks noChangeArrowheads="1"/>
              </p:cNvSpPr>
              <p:nvPr/>
            </p:nvSpPr>
            <p:spPr bwMode="auto">
              <a:xfrm>
                <a:off x="580" y="1719"/>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84" name="Oval 379"/>
              <p:cNvSpPr>
                <a:spLocks noChangeArrowheads="1"/>
              </p:cNvSpPr>
              <p:nvPr/>
            </p:nvSpPr>
            <p:spPr bwMode="auto">
              <a:xfrm>
                <a:off x="580" y="1735"/>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85" name="AutoShape 380"/>
              <p:cNvSpPr>
                <a:spLocks noChangeArrowheads="1"/>
              </p:cNvSpPr>
              <p:nvPr/>
            </p:nvSpPr>
            <p:spPr bwMode="auto">
              <a:xfrm>
                <a:off x="523" y="1637"/>
                <a:ext cx="47" cy="8"/>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86" name="Rectangle 381"/>
              <p:cNvSpPr>
                <a:spLocks noChangeArrowheads="1"/>
              </p:cNvSpPr>
              <p:nvPr/>
            </p:nvSpPr>
            <p:spPr bwMode="auto">
              <a:xfrm>
                <a:off x="488" y="1626"/>
                <a:ext cx="159"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387" name="Group 382"/>
              <p:cNvGrpSpPr>
                <a:grpSpLocks/>
              </p:cNvGrpSpPr>
              <p:nvPr/>
            </p:nvGrpSpPr>
            <p:grpSpPr bwMode="auto">
              <a:xfrm>
                <a:off x="552" y="1626"/>
                <a:ext cx="177" cy="46"/>
                <a:chOff x="552" y="1626"/>
                <a:chExt cx="177" cy="46"/>
              </a:xfrm>
            </p:grpSpPr>
            <p:sp>
              <p:nvSpPr>
                <p:cNvPr id="47397" name="AutoShape 383"/>
                <p:cNvSpPr>
                  <a:spLocks noChangeArrowheads="1"/>
                </p:cNvSpPr>
                <p:nvPr/>
              </p:nvSpPr>
              <p:spPr bwMode="auto">
                <a:xfrm>
                  <a:off x="582" y="1637"/>
                  <a:ext cx="48" cy="7"/>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98" name="Rectangle 384"/>
                <p:cNvSpPr>
                  <a:spLocks noChangeArrowheads="1"/>
                </p:cNvSpPr>
                <p:nvPr/>
              </p:nvSpPr>
              <p:spPr bwMode="auto">
                <a:xfrm>
                  <a:off x="552" y="1626"/>
                  <a:ext cx="177"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388" name="Oval 385"/>
              <p:cNvSpPr>
                <a:spLocks noChangeArrowheads="1"/>
              </p:cNvSpPr>
              <p:nvPr/>
            </p:nvSpPr>
            <p:spPr bwMode="auto">
              <a:xfrm>
                <a:off x="526" y="1672"/>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89" name="Oval 386"/>
              <p:cNvSpPr>
                <a:spLocks noChangeArrowheads="1"/>
              </p:cNvSpPr>
              <p:nvPr/>
            </p:nvSpPr>
            <p:spPr bwMode="auto">
              <a:xfrm>
                <a:off x="526" y="1683"/>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90" name="Oval 387"/>
              <p:cNvSpPr>
                <a:spLocks noChangeArrowheads="1"/>
              </p:cNvSpPr>
              <p:nvPr/>
            </p:nvSpPr>
            <p:spPr bwMode="auto">
              <a:xfrm>
                <a:off x="526" y="1700"/>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91" name="Oval 388"/>
              <p:cNvSpPr>
                <a:spLocks noChangeArrowheads="1"/>
              </p:cNvSpPr>
              <p:nvPr/>
            </p:nvSpPr>
            <p:spPr bwMode="auto">
              <a:xfrm>
                <a:off x="526" y="1709"/>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92" name="Oval 389"/>
              <p:cNvSpPr>
                <a:spLocks noChangeArrowheads="1"/>
              </p:cNvSpPr>
              <p:nvPr/>
            </p:nvSpPr>
            <p:spPr bwMode="auto">
              <a:xfrm>
                <a:off x="526" y="1724"/>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93" name="Oval 390"/>
              <p:cNvSpPr>
                <a:spLocks noChangeArrowheads="1"/>
              </p:cNvSpPr>
              <p:nvPr/>
            </p:nvSpPr>
            <p:spPr bwMode="auto">
              <a:xfrm>
                <a:off x="597" y="1685"/>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94" name="Oval 391"/>
              <p:cNvSpPr>
                <a:spLocks noChangeArrowheads="1"/>
              </p:cNvSpPr>
              <p:nvPr/>
            </p:nvSpPr>
            <p:spPr bwMode="auto">
              <a:xfrm>
                <a:off x="597" y="169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95" name="Oval 392"/>
              <p:cNvSpPr>
                <a:spLocks noChangeArrowheads="1"/>
              </p:cNvSpPr>
              <p:nvPr/>
            </p:nvSpPr>
            <p:spPr bwMode="auto">
              <a:xfrm>
                <a:off x="597" y="1711"/>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96" name="Oval 393"/>
              <p:cNvSpPr>
                <a:spLocks noChangeArrowheads="1"/>
              </p:cNvSpPr>
              <p:nvPr/>
            </p:nvSpPr>
            <p:spPr bwMode="auto">
              <a:xfrm>
                <a:off x="597" y="1726"/>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7141" name="Group 394"/>
          <p:cNvGrpSpPr>
            <a:grpSpLocks/>
          </p:cNvGrpSpPr>
          <p:nvPr/>
        </p:nvGrpSpPr>
        <p:grpSpPr bwMode="auto">
          <a:xfrm>
            <a:off x="6400800" y="2438400"/>
            <a:ext cx="1209675" cy="538163"/>
            <a:chOff x="3691" y="1750"/>
            <a:chExt cx="762" cy="339"/>
          </a:xfrm>
        </p:grpSpPr>
        <p:sp>
          <p:nvSpPr>
            <p:cNvPr id="47286" name="Rectangle 395"/>
            <p:cNvSpPr>
              <a:spLocks noChangeArrowheads="1"/>
            </p:cNvSpPr>
            <p:nvPr/>
          </p:nvSpPr>
          <p:spPr bwMode="auto">
            <a:xfrm>
              <a:off x="4084" y="1750"/>
              <a:ext cx="369" cy="237"/>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87" name="Rectangle 396"/>
            <p:cNvSpPr>
              <a:spLocks noChangeArrowheads="1"/>
            </p:cNvSpPr>
            <p:nvPr/>
          </p:nvSpPr>
          <p:spPr bwMode="auto">
            <a:xfrm>
              <a:off x="3693" y="1874"/>
              <a:ext cx="150" cy="21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288" name="Group 397"/>
            <p:cNvGrpSpPr>
              <a:grpSpLocks/>
            </p:cNvGrpSpPr>
            <p:nvPr/>
          </p:nvGrpSpPr>
          <p:grpSpPr bwMode="auto">
            <a:xfrm>
              <a:off x="3691" y="1856"/>
              <a:ext cx="648" cy="205"/>
              <a:chOff x="486" y="1610"/>
              <a:chExt cx="648" cy="205"/>
            </a:xfrm>
          </p:grpSpPr>
          <p:sp>
            <p:nvSpPr>
              <p:cNvPr id="47289" name="Freeform 398"/>
              <p:cNvSpPr>
                <a:spLocks/>
              </p:cNvSpPr>
              <p:nvPr/>
            </p:nvSpPr>
            <p:spPr bwMode="auto">
              <a:xfrm>
                <a:off x="486" y="1610"/>
                <a:ext cx="648" cy="176"/>
              </a:xfrm>
              <a:custGeom>
                <a:avLst/>
                <a:gdLst>
                  <a:gd name="T0" fmla="*/ 0 w 648"/>
                  <a:gd name="T1" fmla="*/ 0 h 176"/>
                  <a:gd name="T2" fmla="*/ 647 w 648"/>
                  <a:gd name="T3" fmla="*/ 0 h 176"/>
                  <a:gd name="T4" fmla="*/ 647 w 648"/>
                  <a:gd name="T5" fmla="*/ 175 h 176"/>
                  <a:gd name="T6" fmla="*/ 0 w 648"/>
                  <a:gd name="T7" fmla="*/ 175 h 176"/>
                  <a:gd name="T8" fmla="*/ 0 w 648"/>
                  <a:gd name="T9" fmla="*/ 0 h 176"/>
                  <a:gd name="T10" fmla="*/ 0 60000 65536"/>
                  <a:gd name="T11" fmla="*/ 0 60000 65536"/>
                  <a:gd name="T12" fmla="*/ 0 60000 65536"/>
                  <a:gd name="T13" fmla="*/ 0 60000 65536"/>
                  <a:gd name="T14" fmla="*/ 0 60000 65536"/>
                  <a:gd name="T15" fmla="*/ 0 w 648"/>
                  <a:gd name="T16" fmla="*/ 0 h 176"/>
                  <a:gd name="T17" fmla="*/ 648 w 648"/>
                  <a:gd name="T18" fmla="*/ 176 h 176"/>
                </a:gdLst>
                <a:ahLst/>
                <a:cxnLst>
                  <a:cxn ang="T10">
                    <a:pos x="T0" y="T1"/>
                  </a:cxn>
                  <a:cxn ang="T11">
                    <a:pos x="T2" y="T3"/>
                  </a:cxn>
                  <a:cxn ang="T12">
                    <a:pos x="T4" y="T5"/>
                  </a:cxn>
                  <a:cxn ang="T13">
                    <a:pos x="T6" y="T7"/>
                  </a:cxn>
                  <a:cxn ang="T14">
                    <a:pos x="T8" y="T9"/>
                  </a:cxn>
                </a:cxnLst>
                <a:rect l="T15" t="T16" r="T17" b="T18"/>
                <a:pathLst>
                  <a:path w="648" h="176">
                    <a:moveTo>
                      <a:pt x="0" y="0"/>
                    </a:moveTo>
                    <a:lnTo>
                      <a:pt x="647" y="0"/>
                    </a:lnTo>
                    <a:lnTo>
                      <a:pt x="647" y="175"/>
                    </a:lnTo>
                    <a:lnTo>
                      <a:pt x="0" y="175"/>
                    </a:lnTo>
                    <a:lnTo>
                      <a:pt x="0" y="0"/>
                    </a:lnTo>
                  </a:path>
                </a:pathLst>
              </a:custGeom>
              <a:solidFill>
                <a:srgbClr val="E6E6D9"/>
              </a:solidFill>
              <a:ln w="12700" cap="rnd" cmpd="sng">
                <a:solidFill>
                  <a:srgbClr val="808080"/>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90" name="Freeform 399"/>
              <p:cNvSpPr>
                <a:spLocks/>
              </p:cNvSpPr>
              <p:nvPr/>
            </p:nvSpPr>
            <p:spPr bwMode="auto">
              <a:xfrm>
                <a:off x="911" y="1634"/>
                <a:ext cx="189" cy="145"/>
              </a:xfrm>
              <a:custGeom>
                <a:avLst/>
                <a:gdLst>
                  <a:gd name="T0" fmla="*/ 3 w 189"/>
                  <a:gd name="T1" fmla="*/ 0 h 145"/>
                  <a:gd name="T2" fmla="*/ 184 w 189"/>
                  <a:gd name="T3" fmla="*/ 0 h 145"/>
                  <a:gd name="T4" fmla="*/ 187 w 189"/>
                  <a:gd name="T5" fmla="*/ 1 h 145"/>
                  <a:gd name="T6" fmla="*/ 188 w 189"/>
                  <a:gd name="T7" fmla="*/ 3 h 145"/>
                  <a:gd name="T8" fmla="*/ 188 w 189"/>
                  <a:gd name="T9" fmla="*/ 141 h 145"/>
                  <a:gd name="T10" fmla="*/ 187 w 189"/>
                  <a:gd name="T11" fmla="*/ 143 h 145"/>
                  <a:gd name="T12" fmla="*/ 184 w 189"/>
                  <a:gd name="T13" fmla="*/ 144 h 145"/>
                  <a:gd name="T14" fmla="*/ 3 w 189"/>
                  <a:gd name="T15" fmla="*/ 144 h 145"/>
                  <a:gd name="T16" fmla="*/ 0 w 189"/>
                  <a:gd name="T17" fmla="*/ 143 h 145"/>
                  <a:gd name="T18" fmla="*/ 0 w 189"/>
                  <a:gd name="T19" fmla="*/ 141 h 145"/>
                  <a:gd name="T20" fmla="*/ 0 w 189"/>
                  <a:gd name="T21" fmla="*/ 3 h 145"/>
                  <a:gd name="T22" fmla="*/ 0 w 189"/>
                  <a:gd name="T23" fmla="*/ 1 h 145"/>
                  <a:gd name="T24" fmla="*/ 3 w 189"/>
                  <a:gd name="T25" fmla="*/ 0 h 1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5"/>
                  <a:gd name="T41" fmla="*/ 189 w 189"/>
                  <a:gd name="T42" fmla="*/ 145 h 1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5">
                    <a:moveTo>
                      <a:pt x="3" y="0"/>
                    </a:moveTo>
                    <a:lnTo>
                      <a:pt x="184" y="0"/>
                    </a:lnTo>
                    <a:lnTo>
                      <a:pt x="187" y="1"/>
                    </a:lnTo>
                    <a:lnTo>
                      <a:pt x="188" y="3"/>
                    </a:lnTo>
                    <a:lnTo>
                      <a:pt x="188" y="141"/>
                    </a:lnTo>
                    <a:lnTo>
                      <a:pt x="187" y="143"/>
                    </a:lnTo>
                    <a:lnTo>
                      <a:pt x="184" y="144"/>
                    </a:lnTo>
                    <a:lnTo>
                      <a:pt x="3" y="144"/>
                    </a:lnTo>
                    <a:lnTo>
                      <a:pt x="0" y="143"/>
                    </a:lnTo>
                    <a:lnTo>
                      <a:pt x="0" y="141"/>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91" name="Rectangle 400"/>
              <p:cNvSpPr>
                <a:spLocks noChangeArrowheads="1"/>
              </p:cNvSpPr>
              <p:nvPr/>
            </p:nvSpPr>
            <p:spPr bwMode="auto">
              <a:xfrm>
                <a:off x="958" y="1704"/>
                <a:ext cx="91" cy="57"/>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92" name="AutoShape 401"/>
              <p:cNvSpPr>
                <a:spLocks noChangeArrowheads="1"/>
              </p:cNvSpPr>
              <p:nvPr/>
            </p:nvSpPr>
            <p:spPr bwMode="auto">
              <a:xfrm>
                <a:off x="921" y="1645"/>
                <a:ext cx="168" cy="51"/>
              </a:xfrm>
              <a:prstGeom prst="roundRect">
                <a:avLst>
                  <a:gd name="adj" fmla="val 633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93" name="AutoShape 402"/>
              <p:cNvSpPr>
                <a:spLocks noChangeArrowheads="1"/>
              </p:cNvSpPr>
              <p:nvPr/>
            </p:nvSpPr>
            <p:spPr bwMode="auto">
              <a:xfrm>
                <a:off x="931" y="1657"/>
                <a:ext cx="147" cy="28"/>
              </a:xfrm>
              <a:prstGeom prst="roundRect">
                <a:avLst>
                  <a:gd name="adj" fmla="val 2708"/>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94" name="AutoShape 403"/>
              <p:cNvSpPr>
                <a:spLocks noChangeArrowheads="1"/>
              </p:cNvSpPr>
              <p:nvPr/>
            </p:nvSpPr>
            <p:spPr bwMode="auto">
              <a:xfrm>
                <a:off x="1065" y="1708"/>
                <a:ext cx="20" cy="19"/>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95" name="AutoShape 404"/>
              <p:cNvSpPr>
                <a:spLocks noChangeArrowheads="1"/>
              </p:cNvSpPr>
              <p:nvPr/>
            </p:nvSpPr>
            <p:spPr bwMode="auto">
              <a:xfrm>
                <a:off x="1065" y="1742"/>
                <a:ext cx="20" cy="16"/>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96" name="Rectangle 405"/>
              <p:cNvSpPr>
                <a:spLocks noChangeArrowheads="1"/>
              </p:cNvSpPr>
              <p:nvPr/>
            </p:nvSpPr>
            <p:spPr bwMode="auto">
              <a:xfrm>
                <a:off x="1013" y="1680"/>
                <a:ext cx="100" cy="13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97" name="Rectangle 406"/>
              <p:cNvSpPr>
                <a:spLocks noChangeArrowheads="1"/>
              </p:cNvSpPr>
              <p:nvPr/>
            </p:nvSpPr>
            <p:spPr bwMode="auto">
              <a:xfrm>
                <a:off x="921" y="1708"/>
                <a:ext cx="22" cy="53"/>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98" name="Rectangle 407"/>
              <p:cNvSpPr>
                <a:spLocks noChangeArrowheads="1"/>
              </p:cNvSpPr>
              <p:nvPr/>
            </p:nvSpPr>
            <p:spPr bwMode="auto">
              <a:xfrm>
                <a:off x="967" y="1706"/>
                <a:ext cx="73" cy="52"/>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99" name="AutoShape 408"/>
              <p:cNvSpPr>
                <a:spLocks noChangeArrowheads="1"/>
              </p:cNvSpPr>
              <p:nvPr/>
            </p:nvSpPr>
            <p:spPr bwMode="auto">
              <a:xfrm>
                <a:off x="1022" y="1728"/>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00" name="AutoShape 409"/>
              <p:cNvSpPr>
                <a:spLocks noChangeArrowheads="1"/>
              </p:cNvSpPr>
              <p:nvPr/>
            </p:nvSpPr>
            <p:spPr bwMode="auto">
              <a:xfrm flipH="1">
                <a:off x="974" y="1731"/>
                <a:ext cx="13" cy="7"/>
              </a:xfrm>
              <a:prstGeom prst="rightArrow">
                <a:avLst>
                  <a:gd name="adj1" fmla="val 50000"/>
                  <a:gd name="adj2" fmla="val 9312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01" name="AutoShape 410"/>
              <p:cNvSpPr>
                <a:spLocks noChangeArrowheads="1"/>
              </p:cNvSpPr>
              <p:nvPr/>
            </p:nvSpPr>
            <p:spPr bwMode="auto">
              <a:xfrm rot="-5400000">
                <a:off x="997" y="1710"/>
                <a:ext cx="10"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02" name="AutoShape 411"/>
              <p:cNvSpPr>
                <a:spLocks noChangeArrowheads="1"/>
              </p:cNvSpPr>
              <p:nvPr/>
            </p:nvSpPr>
            <p:spPr bwMode="auto">
              <a:xfrm rot="16200000" flipH="1">
                <a:off x="998" y="1747"/>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03" name="Line 412"/>
              <p:cNvSpPr>
                <a:spLocks noChangeShapeType="1"/>
              </p:cNvSpPr>
              <p:nvPr/>
            </p:nvSpPr>
            <p:spPr bwMode="auto">
              <a:xfrm>
                <a:off x="1007" y="1736"/>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04" name="AutoShape 413"/>
              <p:cNvSpPr>
                <a:spLocks noChangeArrowheads="1"/>
              </p:cNvSpPr>
              <p:nvPr/>
            </p:nvSpPr>
            <p:spPr bwMode="auto">
              <a:xfrm>
                <a:off x="924" y="1716"/>
                <a:ext cx="12" cy="38"/>
              </a:xfrm>
              <a:prstGeom prst="roundRect">
                <a:avLst>
                  <a:gd name="adj" fmla="val 42264"/>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05" name="Arc 414"/>
              <p:cNvSpPr>
                <a:spLocks/>
              </p:cNvSpPr>
              <p:nvPr/>
            </p:nvSpPr>
            <p:spPr bwMode="auto">
              <a:xfrm>
                <a:off x="1099" y="1741"/>
                <a:ext cx="6" cy="6"/>
              </a:xfrm>
              <a:custGeom>
                <a:avLst/>
                <a:gdLst>
                  <a:gd name="T0" fmla="*/ 0 w 39572"/>
                  <a:gd name="T1" fmla="*/ 0 h 39572"/>
                  <a:gd name="T2" fmla="*/ 0 w 39572"/>
                  <a:gd name="T3" fmla="*/ 0 h 39572"/>
                  <a:gd name="T4" fmla="*/ 0 w 39572"/>
                  <a:gd name="T5" fmla="*/ 0 h 39572"/>
                  <a:gd name="T6" fmla="*/ 0 60000 65536"/>
                  <a:gd name="T7" fmla="*/ 0 60000 65536"/>
                  <a:gd name="T8" fmla="*/ 0 60000 65536"/>
                  <a:gd name="T9" fmla="*/ 0 w 39572"/>
                  <a:gd name="T10" fmla="*/ 0 h 39572"/>
                  <a:gd name="T11" fmla="*/ 39572 w 39572"/>
                  <a:gd name="T12" fmla="*/ 39572 h 39572"/>
                </a:gdLst>
                <a:ahLst/>
                <a:cxnLst>
                  <a:cxn ang="T6">
                    <a:pos x="T0" y="T1"/>
                  </a:cxn>
                  <a:cxn ang="T7">
                    <a:pos x="T2" y="T3"/>
                  </a:cxn>
                  <a:cxn ang="T8">
                    <a:pos x="T4" y="T5"/>
                  </a:cxn>
                </a:cxnLst>
                <a:rect l="T9" t="T10" r="T11" b="T12"/>
                <a:pathLst>
                  <a:path w="39572" h="39572" fill="none" extrusionOk="0">
                    <a:moveTo>
                      <a:pt x="29953" y="0"/>
                    </a:moveTo>
                    <a:cubicBezTo>
                      <a:pt x="35962" y="4006"/>
                      <a:pt x="39572" y="10750"/>
                      <a:pt x="39572" y="17972"/>
                    </a:cubicBezTo>
                    <a:cubicBezTo>
                      <a:pt x="39572" y="29901"/>
                      <a:pt x="29901" y="39572"/>
                      <a:pt x="17972" y="39572"/>
                    </a:cubicBezTo>
                    <a:cubicBezTo>
                      <a:pt x="10750" y="39572"/>
                      <a:pt x="4006" y="35962"/>
                      <a:pt x="0" y="29953"/>
                    </a:cubicBezTo>
                  </a:path>
                  <a:path w="39572" h="39572" stroke="0" extrusionOk="0">
                    <a:moveTo>
                      <a:pt x="29953" y="0"/>
                    </a:moveTo>
                    <a:cubicBezTo>
                      <a:pt x="35962" y="4006"/>
                      <a:pt x="39572" y="10750"/>
                      <a:pt x="39572" y="17972"/>
                    </a:cubicBezTo>
                    <a:cubicBezTo>
                      <a:pt x="39572" y="29901"/>
                      <a:pt x="29901" y="39572"/>
                      <a:pt x="17972" y="39572"/>
                    </a:cubicBezTo>
                    <a:cubicBezTo>
                      <a:pt x="10750" y="39572"/>
                      <a:pt x="4006" y="35962"/>
                      <a:pt x="0" y="29953"/>
                    </a:cubicBezTo>
                    <a:lnTo>
                      <a:pt x="17972" y="17972"/>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06" name="Arc 415"/>
              <p:cNvSpPr>
                <a:spLocks/>
              </p:cNvSpPr>
              <p:nvPr/>
            </p:nvSpPr>
            <p:spPr bwMode="auto">
              <a:xfrm>
                <a:off x="1098" y="1760"/>
                <a:ext cx="6" cy="2"/>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07" name="Line 416"/>
              <p:cNvSpPr>
                <a:spLocks noChangeShapeType="1"/>
              </p:cNvSpPr>
              <p:nvPr/>
            </p:nvSpPr>
            <p:spPr bwMode="auto">
              <a:xfrm>
                <a:off x="1089" y="1751"/>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08" name="Line 417"/>
              <p:cNvSpPr>
                <a:spLocks noChangeShapeType="1"/>
              </p:cNvSpPr>
              <p:nvPr/>
            </p:nvSpPr>
            <p:spPr bwMode="auto">
              <a:xfrm>
                <a:off x="1089" y="1719"/>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09" name="Line 418"/>
              <p:cNvSpPr>
                <a:spLocks noChangeShapeType="1"/>
              </p:cNvSpPr>
              <p:nvPr/>
            </p:nvSpPr>
            <p:spPr bwMode="auto">
              <a:xfrm flipH="1">
                <a:off x="917" y="1736"/>
                <a:ext cx="19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310" name="Group 419"/>
              <p:cNvGrpSpPr>
                <a:grpSpLocks/>
              </p:cNvGrpSpPr>
              <p:nvPr/>
            </p:nvGrpSpPr>
            <p:grpSpPr bwMode="auto">
              <a:xfrm>
                <a:off x="926" y="1716"/>
                <a:ext cx="7" cy="38"/>
                <a:chOff x="926" y="1716"/>
                <a:chExt cx="7" cy="38"/>
              </a:xfrm>
            </p:grpSpPr>
            <p:sp>
              <p:nvSpPr>
                <p:cNvPr id="47336" name="AutoShape 420"/>
                <p:cNvSpPr>
                  <a:spLocks noChangeArrowheads="1"/>
                </p:cNvSpPr>
                <p:nvPr/>
              </p:nvSpPr>
              <p:spPr bwMode="auto">
                <a:xfrm>
                  <a:off x="927" y="1724"/>
                  <a:ext cx="5" cy="2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337" name="Group 421"/>
                <p:cNvGrpSpPr>
                  <a:grpSpLocks/>
                </p:cNvGrpSpPr>
                <p:nvPr/>
              </p:nvGrpSpPr>
              <p:grpSpPr bwMode="auto">
                <a:xfrm>
                  <a:off x="926" y="1723"/>
                  <a:ext cx="7" cy="27"/>
                  <a:chOff x="926" y="1723"/>
                  <a:chExt cx="7" cy="27"/>
                </a:xfrm>
              </p:grpSpPr>
              <p:sp>
                <p:nvSpPr>
                  <p:cNvPr id="47340" name="AutoShape 422"/>
                  <p:cNvSpPr>
                    <a:spLocks noChangeArrowheads="1"/>
                  </p:cNvSpPr>
                  <p:nvPr/>
                </p:nvSpPr>
                <p:spPr bwMode="auto">
                  <a:xfrm>
                    <a:off x="926" y="1740"/>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41" name="AutoShape 423"/>
                  <p:cNvSpPr>
                    <a:spLocks noChangeArrowheads="1"/>
                  </p:cNvSpPr>
                  <p:nvPr/>
                </p:nvSpPr>
                <p:spPr bwMode="auto">
                  <a:xfrm>
                    <a:off x="929" y="1726"/>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42" name="AutoShape 424"/>
                  <p:cNvSpPr>
                    <a:spLocks noChangeArrowheads="1"/>
                  </p:cNvSpPr>
                  <p:nvPr/>
                </p:nvSpPr>
                <p:spPr bwMode="auto">
                  <a:xfrm>
                    <a:off x="929" y="1733"/>
                    <a:ext cx="4"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43" name="AutoShape 425"/>
                  <p:cNvSpPr>
                    <a:spLocks noChangeArrowheads="1"/>
                  </p:cNvSpPr>
                  <p:nvPr/>
                </p:nvSpPr>
                <p:spPr bwMode="auto">
                  <a:xfrm>
                    <a:off x="929" y="1737"/>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44" name="AutoShape 426"/>
                  <p:cNvSpPr>
                    <a:spLocks noChangeArrowheads="1"/>
                  </p:cNvSpPr>
                  <p:nvPr/>
                </p:nvSpPr>
                <p:spPr bwMode="auto">
                  <a:xfrm>
                    <a:off x="929" y="1742"/>
                    <a:ext cx="4"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45" name="AutoShape 427"/>
                  <p:cNvSpPr>
                    <a:spLocks noChangeArrowheads="1"/>
                  </p:cNvSpPr>
                  <p:nvPr/>
                </p:nvSpPr>
                <p:spPr bwMode="auto">
                  <a:xfrm>
                    <a:off x="926" y="1746"/>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46" name="AutoShape 428"/>
                  <p:cNvSpPr>
                    <a:spLocks noChangeArrowheads="1"/>
                  </p:cNvSpPr>
                  <p:nvPr/>
                </p:nvSpPr>
                <p:spPr bwMode="auto">
                  <a:xfrm>
                    <a:off x="926" y="1723"/>
                    <a:ext cx="3"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47" name="AutoShape 429"/>
                  <p:cNvSpPr>
                    <a:spLocks noChangeArrowheads="1"/>
                  </p:cNvSpPr>
                  <p:nvPr/>
                </p:nvSpPr>
                <p:spPr bwMode="auto">
                  <a:xfrm>
                    <a:off x="926" y="1729"/>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48" name="AutoShape 430"/>
                  <p:cNvSpPr>
                    <a:spLocks noChangeArrowheads="1"/>
                  </p:cNvSpPr>
                  <p:nvPr/>
                </p:nvSpPr>
                <p:spPr bwMode="auto">
                  <a:xfrm>
                    <a:off x="926" y="1735"/>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338" name="Oval 431"/>
                <p:cNvSpPr>
                  <a:spLocks noChangeArrowheads="1"/>
                </p:cNvSpPr>
                <p:nvPr/>
              </p:nvSpPr>
              <p:spPr bwMode="auto">
                <a:xfrm>
                  <a:off x="926" y="1716"/>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39" name="Oval 432"/>
                <p:cNvSpPr>
                  <a:spLocks noChangeArrowheads="1"/>
                </p:cNvSpPr>
                <p:nvPr/>
              </p:nvSpPr>
              <p:spPr bwMode="auto">
                <a:xfrm>
                  <a:off x="926" y="1752"/>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311" name="AutoShape 433"/>
              <p:cNvSpPr>
                <a:spLocks noChangeArrowheads="1"/>
              </p:cNvSpPr>
              <p:nvPr/>
            </p:nvSpPr>
            <p:spPr bwMode="auto">
              <a:xfrm>
                <a:off x="505" y="1659"/>
                <a:ext cx="356" cy="91"/>
              </a:xfrm>
              <a:prstGeom prst="roundRect">
                <a:avLst>
                  <a:gd name="adj" fmla="val 12370"/>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12" name="Oval 434"/>
              <p:cNvSpPr>
                <a:spLocks noChangeArrowheads="1"/>
              </p:cNvSpPr>
              <p:nvPr/>
            </p:nvSpPr>
            <p:spPr bwMode="auto">
              <a:xfrm>
                <a:off x="525" y="1668"/>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13" name="Oval 435"/>
              <p:cNvSpPr>
                <a:spLocks noChangeArrowheads="1"/>
              </p:cNvSpPr>
              <p:nvPr/>
            </p:nvSpPr>
            <p:spPr bwMode="auto">
              <a:xfrm>
                <a:off x="580" y="1668"/>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14" name="Oval 436"/>
              <p:cNvSpPr>
                <a:spLocks noChangeArrowheads="1"/>
              </p:cNvSpPr>
              <p:nvPr/>
            </p:nvSpPr>
            <p:spPr bwMode="auto">
              <a:xfrm>
                <a:off x="525" y="1684"/>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15" name="Oval 437"/>
              <p:cNvSpPr>
                <a:spLocks noChangeArrowheads="1"/>
              </p:cNvSpPr>
              <p:nvPr/>
            </p:nvSpPr>
            <p:spPr bwMode="auto">
              <a:xfrm>
                <a:off x="525" y="170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16" name="Oval 438"/>
              <p:cNvSpPr>
                <a:spLocks noChangeArrowheads="1"/>
              </p:cNvSpPr>
              <p:nvPr/>
            </p:nvSpPr>
            <p:spPr bwMode="auto">
              <a:xfrm>
                <a:off x="525" y="1719"/>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17" name="Oval 439"/>
              <p:cNvSpPr>
                <a:spLocks noChangeArrowheads="1"/>
              </p:cNvSpPr>
              <p:nvPr/>
            </p:nvSpPr>
            <p:spPr bwMode="auto">
              <a:xfrm>
                <a:off x="525" y="1735"/>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18" name="Oval 440"/>
              <p:cNvSpPr>
                <a:spLocks noChangeArrowheads="1"/>
              </p:cNvSpPr>
              <p:nvPr/>
            </p:nvSpPr>
            <p:spPr bwMode="auto">
              <a:xfrm>
                <a:off x="580" y="1684"/>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19" name="Oval 441"/>
              <p:cNvSpPr>
                <a:spLocks noChangeArrowheads="1"/>
              </p:cNvSpPr>
              <p:nvPr/>
            </p:nvSpPr>
            <p:spPr bwMode="auto">
              <a:xfrm>
                <a:off x="580" y="170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20" name="Oval 442"/>
              <p:cNvSpPr>
                <a:spLocks noChangeArrowheads="1"/>
              </p:cNvSpPr>
              <p:nvPr/>
            </p:nvSpPr>
            <p:spPr bwMode="auto">
              <a:xfrm>
                <a:off x="580" y="1719"/>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21" name="Oval 443"/>
              <p:cNvSpPr>
                <a:spLocks noChangeArrowheads="1"/>
              </p:cNvSpPr>
              <p:nvPr/>
            </p:nvSpPr>
            <p:spPr bwMode="auto">
              <a:xfrm>
                <a:off x="580" y="1735"/>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22" name="AutoShape 444"/>
              <p:cNvSpPr>
                <a:spLocks noChangeArrowheads="1"/>
              </p:cNvSpPr>
              <p:nvPr/>
            </p:nvSpPr>
            <p:spPr bwMode="auto">
              <a:xfrm>
                <a:off x="523" y="1637"/>
                <a:ext cx="47" cy="8"/>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23" name="Rectangle 445"/>
              <p:cNvSpPr>
                <a:spLocks noChangeArrowheads="1"/>
              </p:cNvSpPr>
              <p:nvPr/>
            </p:nvSpPr>
            <p:spPr bwMode="auto">
              <a:xfrm>
                <a:off x="488" y="1626"/>
                <a:ext cx="159"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324" name="Group 446"/>
              <p:cNvGrpSpPr>
                <a:grpSpLocks/>
              </p:cNvGrpSpPr>
              <p:nvPr/>
            </p:nvGrpSpPr>
            <p:grpSpPr bwMode="auto">
              <a:xfrm>
                <a:off x="552" y="1626"/>
                <a:ext cx="177" cy="46"/>
                <a:chOff x="552" y="1626"/>
                <a:chExt cx="177" cy="46"/>
              </a:xfrm>
            </p:grpSpPr>
            <p:sp>
              <p:nvSpPr>
                <p:cNvPr id="47334" name="AutoShape 447"/>
                <p:cNvSpPr>
                  <a:spLocks noChangeArrowheads="1"/>
                </p:cNvSpPr>
                <p:nvPr/>
              </p:nvSpPr>
              <p:spPr bwMode="auto">
                <a:xfrm>
                  <a:off x="582" y="1637"/>
                  <a:ext cx="48" cy="7"/>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35" name="Rectangle 448"/>
                <p:cNvSpPr>
                  <a:spLocks noChangeArrowheads="1"/>
                </p:cNvSpPr>
                <p:nvPr/>
              </p:nvSpPr>
              <p:spPr bwMode="auto">
                <a:xfrm>
                  <a:off x="552" y="1626"/>
                  <a:ext cx="177"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325" name="Oval 449"/>
              <p:cNvSpPr>
                <a:spLocks noChangeArrowheads="1"/>
              </p:cNvSpPr>
              <p:nvPr/>
            </p:nvSpPr>
            <p:spPr bwMode="auto">
              <a:xfrm>
                <a:off x="526" y="1672"/>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26" name="Oval 450"/>
              <p:cNvSpPr>
                <a:spLocks noChangeArrowheads="1"/>
              </p:cNvSpPr>
              <p:nvPr/>
            </p:nvSpPr>
            <p:spPr bwMode="auto">
              <a:xfrm>
                <a:off x="526" y="1683"/>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27" name="Oval 451"/>
              <p:cNvSpPr>
                <a:spLocks noChangeArrowheads="1"/>
              </p:cNvSpPr>
              <p:nvPr/>
            </p:nvSpPr>
            <p:spPr bwMode="auto">
              <a:xfrm>
                <a:off x="526" y="1700"/>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28" name="Oval 452"/>
              <p:cNvSpPr>
                <a:spLocks noChangeArrowheads="1"/>
              </p:cNvSpPr>
              <p:nvPr/>
            </p:nvSpPr>
            <p:spPr bwMode="auto">
              <a:xfrm>
                <a:off x="526" y="1709"/>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29" name="Oval 453"/>
              <p:cNvSpPr>
                <a:spLocks noChangeArrowheads="1"/>
              </p:cNvSpPr>
              <p:nvPr/>
            </p:nvSpPr>
            <p:spPr bwMode="auto">
              <a:xfrm>
                <a:off x="526" y="1724"/>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30" name="Oval 454"/>
              <p:cNvSpPr>
                <a:spLocks noChangeArrowheads="1"/>
              </p:cNvSpPr>
              <p:nvPr/>
            </p:nvSpPr>
            <p:spPr bwMode="auto">
              <a:xfrm>
                <a:off x="597" y="1685"/>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31" name="Oval 455"/>
              <p:cNvSpPr>
                <a:spLocks noChangeArrowheads="1"/>
              </p:cNvSpPr>
              <p:nvPr/>
            </p:nvSpPr>
            <p:spPr bwMode="auto">
              <a:xfrm>
                <a:off x="597" y="169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32" name="Oval 456"/>
              <p:cNvSpPr>
                <a:spLocks noChangeArrowheads="1"/>
              </p:cNvSpPr>
              <p:nvPr/>
            </p:nvSpPr>
            <p:spPr bwMode="auto">
              <a:xfrm>
                <a:off x="597" y="1711"/>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333" name="Oval 457"/>
              <p:cNvSpPr>
                <a:spLocks noChangeArrowheads="1"/>
              </p:cNvSpPr>
              <p:nvPr/>
            </p:nvSpPr>
            <p:spPr bwMode="auto">
              <a:xfrm>
                <a:off x="597" y="1726"/>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7142" name="Group 458"/>
          <p:cNvGrpSpPr>
            <a:grpSpLocks/>
          </p:cNvGrpSpPr>
          <p:nvPr/>
        </p:nvGrpSpPr>
        <p:grpSpPr bwMode="auto">
          <a:xfrm>
            <a:off x="5105400" y="2438400"/>
            <a:ext cx="1209675" cy="538163"/>
            <a:chOff x="3691" y="1750"/>
            <a:chExt cx="762" cy="339"/>
          </a:xfrm>
        </p:grpSpPr>
        <p:sp>
          <p:nvSpPr>
            <p:cNvPr id="47223" name="Rectangle 459"/>
            <p:cNvSpPr>
              <a:spLocks noChangeArrowheads="1"/>
            </p:cNvSpPr>
            <p:nvPr/>
          </p:nvSpPr>
          <p:spPr bwMode="auto">
            <a:xfrm>
              <a:off x="4084" y="1750"/>
              <a:ext cx="369" cy="237"/>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24" name="Rectangle 460"/>
            <p:cNvSpPr>
              <a:spLocks noChangeArrowheads="1"/>
            </p:cNvSpPr>
            <p:nvPr/>
          </p:nvSpPr>
          <p:spPr bwMode="auto">
            <a:xfrm>
              <a:off x="3693" y="1874"/>
              <a:ext cx="150" cy="21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225" name="Group 461"/>
            <p:cNvGrpSpPr>
              <a:grpSpLocks/>
            </p:cNvGrpSpPr>
            <p:nvPr/>
          </p:nvGrpSpPr>
          <p:grpSpPr bwMode="auto">
            <a:xfrm>
              <a:off x="3691" y="1856"/>
              <a:ext cx="648" cy="205"/>
              <a:chOff x="486" y="1610"/>
              <a:chExt cx="648" cy="205"/>
            </a:xfrm>
          </p:grpSpPr>
          <p:sp>
            <p:nvSpPr>
              <p:cNvPr id="47226" name="Freeform 462"/>
              <p:cNvSpPr>
                <a:spLocks/>
              </p:cNvSpPr>
              <p:nvPr/>
            </p:nvSpPr>
            <p:spPr bwMode="auto">
              <a:xfrm>
                <a:off x="486" y="1610"/>
                <a:ext cx="648" cy="176"/>
              </a:xfrm>
              <a:custGeom>
                <a:avLst/>
                <a:gdLst>
                  <a:gd name="T0" fmla="*/ 0 w 648"/>
                  <a:gd name="T1" fmla="*/ 0 h 176"/>
                  <a:gd name="T2" fmla="*/ 647 w 648"/>
                  <a:gd name="T3" fmla="*/ 0 h 176"/>
                  <a:gd name="T4" fmla="*/ 647 w 648"/>
                  <a:gd name="T5" fmla="*/ 175 h 176"/>
                  <a:gd name="T6" fmla="*/ 0 w 648"/>
                  <a:gd name="T7" fmla="*/ 175 h 176"/>
                  <a:gd name="T8" fmla="*/ 0 w 648"/>
                  <a:gd name="T9" fmla="*/ 0 h 176"/>
                  <a:gd name="T10" fmla="*/ 0 60000 65536"/>
                  <a:gd name="T11" fmla="*/ 0 60000 65536"/>
                  <a:gd name="T12" fmla="*/ 0 60000 65536"/>
                  <a:gd name="T13" fmla="*/ 0 60000 65536"/>
                  <a:gd name="T14" fmla="*/ 0 60000 65536"/>
                  <a:gd name="T15" fmla="*/ 0 w 648"/>
                  <a:gd name="T16" fmla="*/ 0 h 176"/>
                  <a:gd name="T17" fmla="*/ 648 w 648"/>
                  <a:gd name="T18" fmla="*/ 176 h 176"/>
                </a:gdLst>
                <a:ahLst/>
                <a:cxnLst>
                  <a:cxn ang="T10">
                    <a:pos x="T0" y="T1"/>
                  </a:cxn>
                  <a:cxn ang="T11">
                    <a:pos x="T2" y="T3"/>
                  </a:cxn>
                  <a:cxn ang="T12">
                    <a:pos x="T4" y="T5"/>
                  </a:cxn>
                  <a:cxn ang="T13">
                    <a:pos x="T6" y="T7"/>
                  </a:cxn>
                  <a:cxn ang="T14">
                    <a:pos x="T8" y="T9"/>
                  </a:cxn>
                </a:cxnLst>
                <a:rect l="T15" t="T16" r="T17" b="T18"/>
                <a:pathLst>
                  <a:path w="648" h="176">
                    <a:moveTo>
                      <a:pt x="0" y="0"/>
                    </a:moveTo>
                    <a:lnTo>
                      <a:pt x="647" y="0"/>
                    </a:lnTo>
                    <a:lnTo>
                      <a:pt x="647" y="175"/>
                    </a:lnTo>
                    <a:lnTo>
                      <a:pt x="0" y="175"/>
                    </a:lnTo>
                    <a:lnTo>
                      <a:pt x="0" y="0"/>
                    </a:lnTo>
                  </a:path>
                </a:pathLst>
              </a:custGeom>
              <a:solidFill>
                <a:srgbClr val="E6E6D9"/>
              </a:solidFill>
              <a:ln w="12700" cap="rnd" cmpd="sng">
                <a:solidFill>
                  <a:srgbClr val="808080"/>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27" name="Freeform 463"/>
              <p:cNvSpPr>
                <a:spLocks/>
              </p:cNvSpPr>
              <p:nvPr/>
            </p:nvSpPr>
            <p:spPr bwMode="auto">
              <a:xfrm>
                <a:off x="911" y="1634"/>
                <a:ext cx="189" cy="145"/>
              </a:xfrm>
              <a:custGeom>
                <a:avLst/>
                <a:gdLst>
                  <a:gd name="T0" fmla="*/ 3 w 189"/>
                  <a:gd name="T1" fmla="*/ 0 h 145"/>
                  <a:gd name="T2" fmla="*/ 184 w 189"/>
                  <a:gd name="T3" fmla="*/ 0 h 145"/>
                  <a:gd name="T4" fmla="*/ 187 w 189"/>
                  <a:gd name="T5" fmla="*/ 1 h 145"/>
                  <a:gd name="T6" fmla="*/ 188 w 189"/>
                  <a:gd name="T7" fmla="*/ 3 h 145"/>
                  <a:gd name="T8" fmla="*/ 188 w 189"/>
                  <a:gd name="T9" fmla="*/ 141 h 145"/>
                  <a:gd name="T10" fmla="*/ 187 w 189"/>
                  <a:gd name="T11" fmla="*/ 143 h 145"/>
                  <a:gd name="T12" fmla="*/ 184 w 189"/>
                  <a:gd name="T13" fmla="*/ 144 h 145"/>
                  <a:gd name="T14" fmla="*/ 3 w 189"/>
                  <a:gd name="T15" fmla="*/ 144 h 145"/>
                  <a:gd name="T16" fmla="*/ 0 w 189"/>
                  <a:gd name="T17" fmla="*/ 143 h 145"/>
                  <a:gd name="T18" fmla="*/ 0 w 189"/>
                  <a:gd name="T19" fmla="*/ 141 h 145"/>
                  <a:gd name="T20" fmla="*/ 0 w 189"/>
                  <a:gd name="T21" fmla="*/ 3 h 145"/>
                  <a:gd name="T22" fmla="*/ 0 w 189"/>
                  <a:gd name="T23" fmla="*/ 1 h 145"/>
                  <a:gd name="T24" fmla="*/ 3 w 189"/>
                  <a:gd name="T25" fmla="*/ 0 h 1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5"/>
                  <a:gd name="T41" fmla="*/ 189 w 189"/>
                  <a:gd name="T42" fmla="*/ 145 h 1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5">
                    <a:moveTo>
                      <a:pt x="3" y="0"/>
                    </a:moveTo>
                    <a:lnTo>
                      <a:pt x="184" y="0"/>
                    </a:lnTo>
                    <a:lnTo>
                      <a:pt x="187" y="1"/>
                    </a:lnTo>
                    <a:lnTo>
                      <a:pt x="188" y="3"/>
                    </a:lnTo>
                    <a:lnTo>
                      <a:pt x="188" y="141"/>
                    </a:lnTo>
                    <a:lnTo>
                      <a:pt x="187" y="143"/>
                    </a:lnTo>
                    <a:lnTo>
                      <a:pt x="184" y="144"/>
                    </a:lnTo>
                    <a:lnTo>
                      <a:pt x="3" y="144"/>
                    </a:lnTo>
                    <a:lnTo>
                      <a:pt x="0" y="143"/>
                    </a:lnTo>
                    <a:lnTo>
                      <a:pt x="0" y="141"/>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28" name="Rectangle 464"/>
              <p:cNvSpPr>
                <a:spLocks noChangeArrowheads="1"/>
              </p:cNvSpPr>
              <p:nvPr/>
            </p:nvSpPr>
            <p:spPr bwMode="auto">
              <a:xfrm>
                <a:off x="958" y="1704"/>
                <a:ext cx="91" cy="57"/>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29" name="AutoShape 465"/>
              <p:cNvSpPr>
                <a:spLocks noChangeArrowheads="1"/>
              </p:cNvSpPr>
              <p:nvPr/>
            </p:nvSpPr>
            <p:spPr bwMode="auto">
              <a:xfrm>
                <a:off x="921" y="1645"/>
                <a:ext cx="168" cy="51"/>
              </a:xfrm>
              <a:prstGeom prst="roundRect">
                <a:avLst>
                  <a:gd name="adj" fmla="val 633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30" name="AutoShape 466"/>
              <p:cNvSpPr>
                <a:spLocks noChangeArrowheads="1"/>
              </p:cNvSpPr>
              <p:nvPr/>
            </p:nvSpPr>
            <p:spPr bwMode="auto">
              <a:xfrm>
                <a:off x="931" y="1657"/>
                <a:ext cx="147" cy="28"/>
              </a:xfrm>
              <a:prstGeom prst="roundRect">
                <a:avLst>
                  <a:gd name="adj" fmla="val 2708"/>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31" name="AutoShape 467"/>
              <p:cNvSpPr>
                <a:spLocks noChangeArrowheads="1"/>
              </p:cNvSpPr>
              <p:nvPr/>
            </p:nvSpPr>
            <p:spPr bwMode="auto">
              <a:xfrm>
                <a:off x="1065" y="1708"/>
                <a:ext cx="20" cy="19"/>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32" name="AutoShape 468"/>
              <p:cNvSpPr>
                <a:spLocks noChangeArrowheads="1"/>
              </p:cNvSpPr>
              <p:nvPr/>
            </p:nvSpPr>
            <p:spPr bwMode="auto">
              <a:xfrm>
                <a:off x="1065" y="1742"/>
                <a:ext cx="20" cy="16"/>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33" name="Rectangle 469"/>
              <p:cNvSpPr>
                <a:spLocks noChangeArrowheads="1"/>
              </p:cNvSpPr>
              <p:nvPr/>
            </p:nvSpPr>
            <p:spPr bwMode="auto">
              <a:xfrm>
                <a:off x="1013" y="1680"/>
                <a:ext cx="100" cy="13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34" name="Rectangle 470"/>
              <p:cNvSpPr>
                <a:spLocks noChangeArrowheads="1"/>
              </p:cNvSpPr>
              <p:nvPr/>
            </p:nvSpPr>
            <p:spPr bwMode="auto">
              <a:xfrm>
                <a:off x="921" y="1708"/>
                <a:ext cx="22" cy="53"/>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35" name="Rectangle 471"/>
              <p:cNvSpPr>
                <a:spLocks noChangeArrowheads="1"/>
              </p:cNvSpPr>
              <p:nvPr/>
            </p:nvSpPr>
            <p:spPr bwMode="auto">
              <a:xfrm>
                <a:off x="967" y="1706"/>
                <a:ext cx="73" cy="52"/>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36" name="AutoShape 472"/>
              <p:cNvSpPr>
                <a:spLocks noChangeArrowheads="1"/>
              </p:cNvSpPr>
              <p:nvPr/>
            </p:nvSpPr>
            <p:spPr bwMode="auto">
              <a:xfrm>
                <a:off x="1022" y="1728"/>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37" name="AutoShape 473"/>
              <p:cNvSpPr>
                <a:spLocks noChangeArrowheads="1"/>
              </p:cNvSpPr>
              <p:nvPr/>
            </p:nvSpPr>
            <p:spPr bwMode="auto">
              <a:xfrm flipH="1">
                <a:off x="974" y="1731"/>
                <a:ext cx="13" cy="7"/>
              </a:xfrm>
              <a:prstGeom prst="rightArrow">
                <a:avLst>
                  <a:gd name="adj1" fmla="val 50000"/>
                  <a:gd name="adj2" fmla="val 9312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38" name="AutoShape 474"/>
              <p:cNvSpPr>
                <a:spLocks noChangeArrowheads="1"/>
              </p:cNvSpPr>
              <p:nvPr/>
            </p:nvSpPr>
            <p:spPr bwMode="auto">
              <a:xfrm rot="-5400000">
                <a:off x="997" y="1710"/>
                <a:ext cx="10"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39" name="AutoShape 475"/>
              <p:cNvSpPr>
                <a:spLocks noChangeArrowheads="1"/>
              </p:cNvSpPr>
              <p:nvPr/>
            </p:nvSpPr>
            <p:spPr bwMode="auto">
              <a:xfrm rot="16200000" flipH="1">
                <a:off x="998" y="1747"/>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40" name="Line 476"/>
              <p:cNvSpPr>
                <a:spLocks noChangeShapeType="1"/>
              </p:cNvSpPr>
              <p:nvPr/>
            </p:nvSpPr>
            <p:spPr bwMode="auto">
              <a:xfrm>
                <a:off x="1007" y="1736"/>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41" name="AutoShape 477"/>
              <p:cNvSpPr>
                <a:spLocks noChangeArrowheads="1"/>
              </p:cNvSpPr>
              <p:nvPr/>
            </p:nvSpPr>
            <p:spPr bwMode="auto">
              <a:xfrm>
                <a:off x="924" y="1716"/>
                <a:ext cx="12" cy="38"/>
              </a:xfrm>
              <a:prstGeom prst="roundRect">
                <a:avLst>
                  <a:gd name="adj" fmla="val 42264"/>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42" name="Arc 478"/>
              <p:cNvSpPr>
                <a:spLocks/>
              </p:cNvSpPr>
              <p:nvPr/>
            </p:nvSpPr>
            <p:spPr bwMode="auto">
              <a:xfrm>
                <a:off x="1099" y="1741"/>
                <a:ext cx="6" cy="6"/>
              </a:xfrm>
              <a:custGeom>
                <a:avLst/>
                <a:gdLst>
                  <a:gd name="T0" fmla="*/ 0 w 39572"/>
                  <a:gd name="T1" fmla="*/ 0 h 39572"/>
                  <a:gd name="T2" fmla="*/ 0 w 39572"/>
                  <a:gd name="T3" fmla="*/ 0 h 39572"/>
                  <a:gd name="T4" fmla="*/ 0 w 39572"/>
                  <a:gd name="T5" fmla="*/ 0 h 39572"/>
                  <a:gd name="T6" fmla="*/ 0 60000 65536"/>
                  <a:gd name="T7" fmla="*/ 0 60000 65536"/>
                  <a:gd name="T8" fmla="*/ 0 60000 65536"/>
                  <a:gd name="T9" fmla="*/ 0 w 39572"/>
                  <a:gd name="T10" fmla="*/ 0 h 39572"/>
                  <a:gd name="T11" fmla="*/ 39572 w 39572"/>
                  <a:gd name="T12" fmla="*/ 39572 h 39572"/>
                </a:gdLst>
                <a:ahLst/>
                <a:cxnLst>
                  <a:cxn ang="T6">
                    <a:pos x="T0" y="T1"/>
                  </a:cxn>
                  <a:cxn ang="T7">
                    <a:pos x="T2" y="T3"/>
                  </a:cxn>
                  <a:cxn ang="T8">
                    <a:pos x="T4" y="T5"/>
                  </a:cxn>
                </a:cxnLst>
                <a:rect l="T9" t="T10" r="T11" b="T12"/>
                <a:pathLst>
                  <a:path w="39572" h="39572" fill="none" extrusionOk="0">
                    <a:moveTo>
                      <a:pt x="29953" y="0"/>
                    </a:moveTo>
                    <a:cubicBezTo>
                      <a:pt x="35962" y="4006"/>
                      <a:pt x="39572" y="10750"/>
                      <a:pt x="39572" y="17972"/>
                    </a:cubicBezTo>
                    <a:cubicBezTo>
                      <a:pt x="39572" y="29901"/>
                      <a:pt x="29901" y="39572"/>
                      <a:pt x="17972" y="39572"/>
                    </a:cubicBezTo>
                    <a:cubicBezTo>
                      <a:pt x="10750" y="39572"/>
                      <a:pt x="4006" y="35962"/>
                      <a:pt x="0" y="29953"/>
                    </a:cubicBezTo>
                  </a:path>
                  <a:path w="39572" h="39572" stroke="0" extrusionOk="0">
                    <a:moveTo>
                      <a:pt x="29953" y="0"/>
                    </a:moveTo>
                    <a:cubicBezTo>
                      <a:pt x="35962" y="4006"/>
                      <a:pt x="39572" y="10750"/>
                      <a:pt x="39572" y="17972"/>
                    </a:cubicBezTo>
                    <a:cubicBezTo>
                      <a:pt x="39572" y="29901"/>
                      <a:pt x="29901" y="39572"/>
                      <a:pt x="17972" y="39572"/>
                    </a:cubicBezTo>
                    <a:cubicBezTo>
                      <a:pt x="10750" y="39572"/>
                      <a:pt x="4006" y="35962"/>
                      <a:pt x="0" y="29953"/>
                    </a:cubicBezTo>
                    <a:lnTo>
                      <a:pt x="17972" y="17972"/>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43" name="Arc 479"/>
              <p:cNvSpPr>
                <a:spLocks/>
              </p:cNvSpPr>
              <p:nvPr/>
            </p:nvSpPr>
            <p:spPr bwMode="auto">
              <a:xfrm>
                <a:off x="1098" y="1760"/>
                <a:ext cx="6" cy="2"/>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44" name="Line 480"/>
              <p:cNvSpPr>
                <a:spLocks noChangeShapeType="1"/>
              </p:cNvSpPr>
              <p:nvPr/>
            </p:nvSpPr>
            <p:spPr bwMode="auto">
              <a:xfrm>
                <a:off x="1089" y="1751"/>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45" name="Line 481"/>
              <p:cNvSpPr>
                <a:spLocks noChangeShapeType="1"/>
              </p:cNvSpPr>
              <p:nvPr/>
            </p:nvSpPr>
            <p:spPr bwMode="auto">
              <a:xfrm>
                <a:off x="1089" y="1719"/>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46" name="Line 482"/>
              <p:cNvSpPr>
                <a:spLocks noChangeShapeType="1"/>
              </p:cNvSpPr>
              <p:nvPr/>
            </p:nvSpPr>
            <p:spPr bwMode="auto">
              <a:xfrm flipH="1">
                <a:off x="917" y="1736"/>
                <a:ext cx="19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247" name="Group 483"/>
              <p:cNvGrpSpPr>
                <a:grpSpLocks/>
              </p:cNvGrpSpPr>
              <p:nvPr/>
            </p:nvGrpSpPr>
            <p:grpSpPr bwMode="auto">
              <a:xfrm>
                <a:off x="926" y="1716"/>
                <a:ext cx="7" cy="38"/>
                <a:chOff x="926" y="1716"/>
                <a:chExt cx="7" cy="38"/>
              </a:xfrm>
            </p:grpSpPr>
            <p:sp>
              <p:nvSpPr>
                <p:cNvPr id="47273" name="AutoShape 484"/>
                <p:cNvSpPr>
                  <a:spLocks noChangeArrowheads="1"/>
                </p:cNvSpPr>
                <p:nvPr/>
              </p:nvSpPr>
              <p:spPr bwMode="auto">
                <a:xfrm>
                  <a:off x="927" y="1724"/>
                  <a:ext cx="5" cy="2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274" name="Group 485"/>
                <p:cNvGrpSpPr>
                  <a:grpSpLocks/>
                </p:cNvGrpSpPr>
                <p:nvPr/>
              </p:nvGrpSpPr>
              <p:grpSpPr bwMode="auto">
                <a:xfrm>
                  <a:off x="926" y="1723"/>
                  <a:ext cx="7" cy="27"/>
                  <a:chOff x="926" y="1723"/>
                  <a:chExt cx="7" cy="27"/>
                </a:xfrm>
              </p:grpSpPr>
              <p:sp>
                <p:nvSpPr>
                  <p:cNvPr id="47277" name="AutoShape 486"/>
                  <p:cNvSpPr>
                    <a:spLocks noChangeArrowheads="1"/>
                  </p:cNvSpPr>
                  <p:nvPr/>
                </p:nvSpPr>
                <p:spPr bwMode="auto">
                  <a:xfrm>
                    <a:off x="926" y="1740"/>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78" name="AutoShape 487"/>
                  <p:cNvSpPr>
                    <a:spLocks noChangeArrowheads="1"/>
                  </p:cNvSpPr>
                  <p:nvPr/>
                </p:nvSpPr>
                <p:spPr bwMode="auto">
                  <a:xfrm>
                    <a:off x="929" y="1726"/>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79" name="AutoShape 488"/>
                  <p:cNvSpPr>
                    <a:spLocks noChangeArrowheads="1"/>
                  </p:cNvSpPr>
                  <p:nvPr/>
                </p:nvSpPr>
                <p:spPr bwMode="auto">
                  <a:xfrm>
                    <a:off x="929" y="1733"/>
                    <a:ext cx="4"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80" name="AutoShape 489"/>
                  <p:cNvSpPr>
                    <a:spLocks noChangeArrowheads="1"/>
                  </p:cNvSpPr>
                  <p:nvPr/>
                </p:nvSpPr>
                <p:spPr bwMode="auto">
                  <a:xfrm>
                    <a:off x="929" y="1737"/>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81" name="AutoShape 490"/>
                  <p:cNvSpPr>
                    <a:spLocks noChangeArrowheads="1"/>
                  </p:cNvSpPr>
                  <p:nvPr/>
                </p:nvSpPr>
                <p:spPr bwMode="auto">
                  <a:xfrm>
                    <a:off x="929" y="1742"/>
                    <a:ext cx="4"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82" name="AutoShape 491"/>
                  <p:cNvSpPr>
                    <a:spLocks noChangeArrowheads="1"/>
                  </p:cNvSpPr>
                  <p:nvPr/>
                </p:nvSpPr>
                <p:spPr bwMode="auto">
                  <a:xfrm>
                    <a:off x="926" y="1746"/>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83" name="AutoShape 492"/>
                  <p:cNvSpPr>
                    <a:spLocks noChangeArrowheads="1"/>
                  </p:cNvSpPr>
                  <p:nvPr/>
                </p:nvSpPr>
                <p:spPr bwMode="auto">
                  <a:xfrm>
                    <a:off x="926" y="1723"/>
                    <a:ext cx="3"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84" name="AutoShape 493"/>
                  <p:cNvSpPr>
                    <a:spLocks noChangeArrowheads="1"/>
                  </p:cNvSpPr>
                  <p:nvPr/>
                </p:nvSpPr>
                <p:spPr bwMode="auto">
                  <a:xfrm>
                    <a:off x="926" y="1729"/>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85" name="AutoShape 494"/>
                  <p:cNvSpPr>
                    <a:spLocks noChangeArrowheads="1"/>
                  </p:cNvSpPr>
                  <p:nvPr/>
                </p:nvSpPr>
                <p:spPr bwMode="auto">
                  <a:xfrm>
                    <a:off x="926" y="1735"/>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275" name="Oval 495"/>
                <p:cNvSpPr>
                  <a:spLocks noChangeArrowheads="1"/>
                </p:cNvSpPr>
                <p:nvPr/>
              </p:nvSpPr>
              <p:spPr bwMode="auto">
                <a:xfrm>
                  <a:off x="926" y="1716"/>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76" name="Oval 496"/>
                <p:cNvSpPr>
                  <a:spLocks noChangeArrowheads="1"/>
                </p:cNvSpPr>
                <p:nvPr/>
              </p:nvSpPr>
              <p:spPr bwMode="auto">
                <a:xfrm>
                  <a:off x="926" y="1752"/>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248" name="AutoShape 497"/>
              <p:cNvSpPr>
                <a:spLocks noChangeArrowheads="1"/>
              </p:cNvSpPr>
              <p:nvPr/>
            </p:nvSpPr>
            <p:spPr bwMode="auto">
              <a:xfrm>
                <a:off x="505" y="1659"/>
                <a:ext cx="356" cy="91"/>
              </a:xfrm>
              <a:prstGeom prst="roundRect">
                <a:avLst>
                  <a:gd name="adj" fmla="val 12370"/>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49" name="Oval 498"/>
              <p:cNvSpPr>
                <a:spLocks noChangeArrowheads="1"/>
              </p:cNvSpPr>
              <p:nvPr/>
            </p:nvSpPr>
            <p:spPr bwMode="auto">
              <a:xfrm>
                <a:off x="525" y="1668"/>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50" name="Oval 499"/>
              <p:cNvSpPr>
                <a:spLocks noChangeArrowheads="1"/>
              </p:cNvSpPr>
              <p:nvPr/>
            </p:nvSpPr>
            <p:spPr bwMode="auto">
              <a:xfrm>
                <a:off x="580" y="1668"/>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51" name="Oval 500"/>
              <p:cNvSpPr>
                <a:spLocks noChangeArrowheads="1"/>
              </p:cNvSpPr>
              <p:nvPr/>
            </p:nvSpPr>
            <p:spPr bwMode="auto">
              <a:xfrm>
                <a:off x="525" y="1684"/>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52" name="Oval 501"/>
              <p:cNvSpPr>
                <a:spLocks noChangeArrowheads="1"/>
              </p:cNvSpPr>
              <p:nvPr/>
            </p:nvSpPr>
            <p:spPr bwMode="auto">
              <a:xfrm>
                <a:off x="525" y="170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53" name="Oval 502"/>
              <p:cNvSpPr>
                <a:spLocks noChangeArrowheads="1"/>
              </p:cNvSpPr>
              <p:nvPr/>
            </p:nvSpPr>
            <p:spPr bwMode="auto">
              <a:xfrm>
                <a:off x="525" y="1719"/>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54" name="Oval 503"/>
              <p:cNvSpPr>
                <a:spLocks noChangeArrowheads="1"/>
              </p:cNvSpPr>
              <p:nvPr/>
            </p:nvSpPr>
            <p:spPr bwMode="auto">
              <a:xfrm>
                <a:off x="525" y="1735"/>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55" name="Oval 504"/>
              <p:cNvSpPr>
                <a:spLocks noChangeArrowheads="1"/>
              </p:cNvSpPr>
              <p:nvPr/>
            </p:nvSpPr>
            <p:spPr bwMode="auto">
              <a:xfrm>
                <a:off x="580" y="1684"/>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56" name="Oval 505"/>
              <p:cNvSpPr>
                <a:spLocks noChangeArrowheads="1"/>
              </p:cNvSpPr>
              <p:nvPr/>
            </p:nvSpPr>
            <p:spPr bwMode="auto">
              <a:xfrm>
                <a:off x="580" y="170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57" name="Oval 506"/>
              <p:cNvSpPr>
                <a:spLocks noChangeArrowheads="1"/>
              </p:cNvSpPr>
              <p:nvPr/>
            </p:nvSpPr>
            <p:spPr bwMode="auto">
              <a:xfrm>
                <a:off x="580" y="1719"/>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58" name="Oval 507"/>
              <p:cNvSpPr>
                <a:spLocks noChangeArrowheads="1"/>
              </p:cNvSpPr>
              <p:nvPr/>
            </p:nvSpPr>
            <p:spPr bwMode="auto">
              <a:xfrm>
                <a:off x="580" y="1735"/>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59" name="AutoShape 508"/>
              <p:cNvSpPr>
                <a:spLocks noChangeArrowheads="1"/>
              </p:cNvSpPr>
              <p:nvPr/>
            </p:nvSpPr>
            <p:spPr bwMode="auto">
              <a:xfrm>
                <a:off x="523" y="1637"/>
                <a:ext cx="47" cy="8"/>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60" name="Rectangle 509"/>
              <p:cNvSpPr>
                <a:spLocks noChangeArrowheads="1"/>
              </p:cNvSpPr>
              <p:nvPr/>
            </p:nvSpPr>
            <p:spPr bwMode="auto">
              <a:xfrm>
                <a:off x="488" y="1626"/>
                <a:ext cx="159"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261" name="Group 510"/>
              <p:cNvGrpSpPr>
                <a:grpSpLocks/>
              </p:cNvGrpSpPr>
              <p:nvPr/>
            </p:nvGrpSpPr>
            <p:grpSpPr bwMode="auto">
              <a:xfrm>
                <a:off x="552" y="1626"/>
                <a:ext cx="177" cy="46"/>
                <a:chOff x="552" y="1626"/>
                <a:chExt cx="177" cy="46"/>
              </a:xfrm>
            </p:grpSpPr>
            <p:sp>
              <p:nvSpPr>
                <p:cNvPr id="47271" name="AutoShape 511"/>
                <p:cNvSpPr>
                  <a:spLocks noChangeArrowheads="1"/>
                </p:cNvSpPr>
                <p:nvPr/>
              </p:nvSpPr>
              <p:spPr bwMode="auto">
                <a:xfrm>
                  <a:off x="582" y="1637"/>
                  <a:ext cx="48" cy="7"/>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72" name="Rectangle 512"/>
                <p:cNvSpPr>
                  <a:spLocks noChangeArrowheads="1"/>
                </p:cNvSpPr>
                <p:nvPr/>
              </p:nvSpPr>
              <p:spPr bwMode="auto">
                <a:xfrm>
                  <a:off x="552" y="1626"/>
                  <a:ext cx="177"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262" name="Oval 513"/>
              <p:cNvSpPr>
                <a:spLocks noChangeArrowheads="1"/>
              </p:cNvSpPr>
              <p:nvPr/>
            </p:nvSpPr>
            <p:spPr bwMode="auto">
              <a:xfrm>
                <a:off x="526" y="1672"/>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63" name="Oval 514"/>
              <p:cNvSpPr>
                <a:spLocks noChangeArrowheads="1"/>
              </p:cNvSpPr>
              <p:nvPr/>
            </p:nvSpPr>
            <p:spPr bwMode="auto">
              <a:xfrm>
                <a:off x="526" y="1683"/>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64" name="Oval 515"/>
              <p:cNvSpPr>
                <a:spLocks noChangeArrowheads="1"/>
              </p:cNvSpPr>
              <p:nvPr/>
            </p:nvSpPr>
            <p:spPr bwMode="auto">
              <a:xfrm>
                <a:off x="526" y="1700"/>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65" name="Oval 516"/>
              <p:cNvSpPr>
                <a:spLocks noChangeArrowheads="1"/>
              </p:cNvSpPr>
              <p:nvPr/>
            </p:nvSpPr>
            <p:spPr bwMode="auto">
              <a:xfrm>
                <a:off x="526" y="1709"/>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66" name="Oval 517"/>
              <p:cNvSpPr>
                <a:spLocks noChangeArrowheads="1"/>
              </p:cNvSpPr>
              <p:nvPr/>
            </p:nvSpPr>
            <p:spPr bwMode="auto">
              <a:xfrm>
                <a:off x="526" y="1724"/>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67" name="Oval 518"/>
              <p:cNvSpPr>
                <a:spLocks noChangeArrowheads="1"/>
              </p:cNvSpPr>
              <p:nvPr/>
            </p:nvSpPr>
            <p:spPr bwMode="auto">
              <a:xfrm>
                <a:off x="597" y="1685"/>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68" name="Oval 519"/>
              <p:cNvSpPr>
                <a:spLocks noChangeArrowheads="1"/>
              </p:cNvSpPr>
              <p:nvPr/>
            </p:nvSpPr>
            <p:spPr bwMode="auto">
              <a:xfrm>
                <a:off x="597" y="169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69" name="Oval 520"/>
              <p:cNvSpPr>
                <a:spLocks noChangeArrowheads="1"/>
              </p:cNvSpPr>
              <p:nvPr/>
            </p:nvSpPr>
            <p:spPr bwMode="auto">
              <a:xfrm>
                <a:off x="597" y="1711"/>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70" name="Oval 521"/>
              <p:cNvSpPr>
                <a:spLocks noChangeArrowheads="1"/>
              </p:cNvSpPr>
              <p:nvPr/>
            </p:nvSpPr>
            <p:spPr bwMode="auto">
              <a:xfrm>
                <a:off x="597" y="1726"/>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47143" name="Line 522"/>
          <p:cNvSpPr>
            <a:spLocks noChangeShapeType="1"/>
          </p:cNvSpPr>
          <p:nvPr/>
        </p:nvSpPr>
        <p:spPr bwMode="auto">
          <a:xfrm>
            <a:off x="4648200" y="1828800"/>
            <a:ext cx="1219200" cy="83820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44" name="Line 523"/>
          <p:cNvSpPr>
            <a:spLocks noChangeShapeType="1"/>
          </p:cNvSpPr>
          <p:nvPr/>
        </p:nvSpPr>
        <p:spPr bwMode="auto">
          <a:xfrm>
            <a:off x="4876800" y="1828800"/>
            <a:ext cx="2133600" cy="76200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45" name="Line 524"/>
          <p:cNvSpPr>
            <a:spLocks noChangeShapeType="1"/>
          </p:cNvSpPr>
          <p:nvPr/>
        </p:nvSpPr>
        <p:spPr bwMode="auto">
          <a:xfrm>
            <a:off x="5257800" y="1828800"/>
            <a:ext cx="3200400" cy="76200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pic>
        <p:nvPicPr>
          <p:cNvPr id="47146" name="Picture 525"/>
          <p:cNvPicPr>
            <a:picLocks noChangeAspect="1" noChangeArrowheads="1"/>
          </p:cNvPicPr>
          <p:nvPr/>
        </p:nvPicPr>
        <p:blipFill>
          <a:blip r:embed="rId3" cstate="print"/>
          <a:srcRect/>
          <a:stretch>
            <a:fillRect/>
          </a:stretch>
        </p:blipFill>
        <p:spPr bwMode="auto">
          <a:xfrm>
            <a:off x="228600" y="2057400"/>
            <a:ext cx="1001713" cy="1052513"/>
          </a:xfrm>
          <a:prstGeom prst="rect">
            <a:avLst/>
          </a:prstGeom>
          <a:noFill/>
          <a:ln w="12700">
            <a:noFill/>
            <a:miter lim="800000"/>
            <a:headEnd/>
            <a:tailEnd/>
          </a:ln>
        </p:spPr>
      </p:pic>
      <p:grpSp>
        <p:nvGrpSpPr>
          <p:cNvPr id="47147" name="Group 526"/>
          <p:cNvGrpSpPr>
            <a:grpSpLocks/>
          </p:cNvGrpSpPr>
          <p:nvPr/>
        </p:nvGrpSpPr>
        <p:grpSpPr bwMode="auto">
          <a:xfrm>
            <a:off x="1524000" y="2514600"/>
            <a:ext cx="1209675" cy="538163"/>
            <a:chOff x="3691" y="1750"/>
            <a:chExt cx="762" cy="339"/>
          </a:xfrm>
        </p:grpSpPr>
        <p:sp>
          <p:nvSpPr>
            <p:cNvPr id="47160" name="Rectangle 527"/>
            <p:cNvSpPr>
              <a:spLocks noChangeArrowheads="1"/>
            </p:cNvSpPr>
            <p:nvPr/>
          </p:nvSpPr>
          <p:spPr bwMode="auto">
            <a:xfrm>
              <a:off x="4084" y="1750"/>
              <a:ext cx="369" cy="237"/>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61" name="Rectangle 528"/>
            <p:cNvSpPr>
              <a:spLocks noChangeArrowheads="1"/>
            </p:cNvSpPr>
            <p:nvPr/>
          </p:nvSpPr>
          <p:spPr bwMode="auto">
            <a:xfrm>
              <a:off x="3693" y="1874"/>
              <a:ext cx="150" cy="21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162" name="Group 529"/>
            <p:cNvGrpSpPr>
              <a:grpSpLocks/>
            </p:cNvGrpSpPr>
            <p:nvPr/>
          </p:nvGrpSpPr>
          <p:grpSpPr bwMode="auto">
            <a:xfrm>
              <a:off x="3691" y="1856"/>
              <a:ext cx="648" cy="205"/>
              <a:chOff x="486" y="1610"/>
              <a:chExt cx="648" cy="205"/>
            </a:xfrm>
          </p:grpSpPr>
          <p:sp>
            <p:nvSpPr>
              <p:cNvPr id="47163" name="Freeform 530"/>
              <p:cNvSpPr>
                <a:spLocks/>
              </p:cNvSpPr>
              <p:nvPr/>
            </p:nvSpPr>
            <p:spPr bwMode="auto">
              <a:xfrm>
                <a:off x="486" y="1610"/>
                <a:ext cx="648" cy="176"/>
              </a:xfrm>
              <a:custGeom>
                <a:avLst/>
                <a:gdLst>
                  <a:gd name="T0" fmla="*/ 0 w 648"/>
                  <a:gd name="T1" fmla="*/ 0 h 176"/>
                  <a:gd name="T2" fmla="*/ 647 w 648"/>
                  <a:gd name="T3" fmla="*/ 0 h 176"/>
                  <a:gd name="T4" fmla="*/ 647 w 648"/>
                  <a:gd name="T5" fmla="*/ 175 h 176"/>
                  <a:gd name="T6" fmla="*/ 0 w 648"/>
                  <a:gd name="T7" fmla="*/ 175 h 176"/>
                  <a:gd name="T8" fmla="*/ 0 w 648"/>
                  <a:gd name="T9" fmla="*/ 0 h 176"/>
                  <a:gd name="T10" fmla="*/ 0 60000 65536"/>
                  <a:gd name="T11" fmla="*/ 0 60000 65536"/>
                  <a:gd name="T12" fmla="*/ 0 60000 65536"/>
                  <a:gd name="T13" fmla="*/ 0 60000 65536"/>
                  <a:gd name="T14" fmla="*/ 0 60000 65536"/>
                  <a:gd name="T15" fmla="*/ 0 w 648"/>
                  <a:gd name="T16" fmla="*/ 0 h 176"/>
                  <a:gd name="T17" fmla="*/ 648 w 648"/>
                  <a:gd name="T18" fmla="*/ 176 h 176"/>
                </a:gdLst>
                <a:ahLst/>
                <a:cxnLst>
                  <a:cxn ang="T10">
                    <a:pos x="T0" y="T1"/>
                  </a:cxn>
                  <a:cxn ang="T11">
                    <a:pos x="T2" y="T3"/>
                  </a:cxn>
                  <a:cxn ang="T12">
                    <a:pos x="T4" y="T5"/>
                  </a:cxn>
                  <a:cxn ang="T13">
                    <a:pos x="T6" y="T7"/>
                  </a:cxn>
                  <a:cxn ang="T14">
                    <a:pos x="T8" y="T9"/>
                  </a:cxn>
                </a:cxnLst>
                <a:rect l="T15" t="T16" r="T17" b="T18"/>
                <a:pathLst>
                  <a:path w="648" h="176">
                    <a:moveTo>
                      <a:pt x="0" y="0"/>
                    </a:moveTo>
                    <a:lnTo>
                      <a:pt x="647" y="0"/>
                    </a:lnTo>
                    <a:lnTo>
                      <a:pt x="647" y="175"/>
                    </a:lnTo>
                    <a:lnTo>
                      <a:pt x="0" y="175"/>
                    </a:lnTo>
                    <a:lnTo>
                      <a:pt x="0" y="0"/>
                    </a:lnTo>
                  </a:path>
                </a:pathLst>
              </a:custGeom>
              <a:solidFill>
                <a:srgbClr val="E6E6D9"/>
              </a:solidFill>
              <a:ln w="12700" cap="rnd" cmpd="sng">
                <a:solidFill>
                  <a:srgbClr val="808080"/>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64" name="Freeform 531"/>
              <p:cNvSpPr>
                <a:spLocks/>
              </p:cNvSpPr>
              <p:nvPr/>
            </p:nvSpPr>
            <p:spPr bwMode="auto">
              <a:xfrm>
                <a:off x="911" y="1634"/>
                <a:ext cx="189" cy="145"/>
              </a:xfrm>
              <a:custGeom>
                <a:avLst/>
                <a:gdLst>
                  <a:gd name="T0" fmla="*/ 3 w 189"/>
                  <a:gd name="T1" fmla="*/ 0 h 145"/>
                  <a:gd name="T2" fmla="*/ 184 w 189"/>
                  <a:gd name="T3" fmla="*/ 0 h 145"/>
                  <a:gd name="T4" fmla="*/ 187 w 189"/>
                  <a:gd name="T5" fmla="*/ 1 h 145"/>
                  <a:gd name="T6" fmla="*/ 188 w 189"/>
                  <a:gd name="T7" fmla="*/ 3 h 145"/>
                  <a:gd name="T8" fmla="*/ 188 w 189"/>
                  <a:gd name="T9" fmla="*/ 141 h 145"/>
                  <a:gd name="T10" fmla="*/ 187 w 189"/>
                  <a:gd name="T11" fmla="*/ 143 h 145"/>
                  <a:gd name="T12" fmla="*/ 184 w 189"/>
                  <a:gd name="T13" fmla="*/ 144 h 145"/>
                  <a:gd name="T14" fmla="*/ 3 w 189"/>
                  <a:gd name="T15" fmla="*/ 144 h 145"/>
                  <a:gd name="T16" fmla="*/ 0 w 189"/>
                  <a:gd name="T17" fmla="*/ 143 h 145"/>
                  <a:gd name="T18" fmla="*/ 0 w 189"/>
                  <a:gd name="T19" fmla="*/ 141 h 145"/>
                  <a:gd name="T20" fmla="*/ 0 w 189"/>
                  <a:gd name="T21" fmla="*/ 3 h 145"/>
                  <a:gd name="T22" fmla="*/ 0 w 189"/>
                  <a:gd name="T23" fmla="*/ 1 h 145"/>
                  <a:gd name="T24" fmla="*/ 3 w 189"/>
                  <a:gd name="T25" fmla="*/ 0 h 1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5"/>
                  <a:gd name="T41" fmla="*/ 189 w 189"/>
                  <a:gd name="T42" fmla="*/ 145 h 1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5">
                    <a:moveTo>
                      <a:pt x="3" y="0"/>
                    </a:moveTo>
                    <a:lnTo>
                      <a:pt x="184" y="0"/>
                    </a:lnTo>
                    <a:lnTo>
                      <a:pt x="187" y="1"/>
                    </a:lnTo>
                    <a:lnTo>
                      <a:pt x="188" y="3"/>
                    </a:lnTo>
                    <a:lnTo>
                      <a:pt x="188" y="141"/>
                    </a:lnTo>
                    <a:lnTo>
                      <a:pt x="187" y="143"/>
                    </a:lnTo>
                    <a:lnTo>
                      <a:pt x="184" y="144"/>
                    </a:lnTo>
                    <a:lnTo>
                      <a:pt x="3" y="144"/>
                    </a:lnTo>
                    <a:lnTo>
                      <a:pt x="0" y="143"/>
                    </a:lnTo>
                    <a:lnTo>
                      <a:pt x="0" y="141"/>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65" name="Rectangle 532"/>
              <p:cNvSpPr>
                <a:spLocks noChangeArrowheads="1"/>
              </p:cNvSpPr>
              <p:nvPr/>
            </p:nvSpPr>
            <p:spPr bwMode="auto">
              <a:xfrm>
                <a:off x="958" y="1704"/>
                <a:ext cx="91" cy="57"/>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66" name="AutoShape 533"/>
              <p:cNvSpPr>
                <a:spLocks noChangeArrowheads="1"/>
              </p:cNvSpPr>
              <p:nvPr/>
            </p:nvSpPr>
            <p:spPr bwMode="auto">
              <a:xfrm>
                <a:off x="921" y="1645"/>
                <a:ext cx="168" cy="51"/>
              </a:xfrm>
              <a:prstGeom prst="roundRect">
                <a:avLst>
                  <a:gd name="adj" fmla="val 633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67" name="AutoShape 534"/>
              <p:cNvSpPr>
                <a:spLocks noChangeArrowheads="1"/>
              </p:cNvSpPr>
              <p:nvPr/>
            </p:nvSpPr>
            <p:spPr bwMode="auto">
              <a:xfrm>
                <a:off x="931" y="1657"/>
                <a:ext cx="147" cy="28"/>
              </a:xfrm>
              <a:prstGeom prst="roundRect">
                <a:avLst>
                  <a:gd name="adj" fmla="val 2708"/>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68" name="AutoShape 535"/>
              <p:cNvSpPr>
                <a:spLocks noChangeArrowheads="1"/>
              </p:cNvSpPr>
              <p:nvPr/>
            </p:nvSpPr>
            <p:spPr bwMode="auto">
              <a:xfrm>
                <a:off x="1065" y="1708"/>
                <a:ext cx="20" cy="19"/>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69" name="AutoShape 536"/>
              <p:cNvSpPr>
                <a:spLocks noChangeArrowheads="1"/>
              </p:cNvSpPr>
              <p:nvPr/>
            </p:nvSpPr>
            <p:spPr bwMode="auto">
              <a:xfrm>
                <a:off x="1065" y="1742"/>
                <a:ext cx="20" cy="16"/>
              </a:xfrm>
              <a:prstGeom prst="roundRect">
                <a:avLst>
                  <a:gd name="adj" fmla="val 12370"/>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70" name="Rectangle 537"/>
              <p:cNvSpPr>
                <a:spLocks noChangeArrowheads="1"/>
              </p:cNvSpPr>
              <p:nvPr/>
            </p:nvSpPr>
            <p:spPr bwMode="auto">
              <a:xfrm>
                <a:off x="1013" y="1680"/>
                <a:ext cx="100" cy="13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71" name="Rectangle 538"/>
              <p:cNvSpPr>
                <a:spLocks noChangeArrowheads="1"/>
              </p:cNvSpPr>
              <p:nvPr/>
            </p:nvSpPr>
            <p:spPr bwMode="auto">
              <a:xfrm>
                <a:off x="921" y="1708"/>
                <a:ext cx="22" cy="53"/>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72" name="Rectangle 539"/>
              <p:cNvSpPr>
                <a:spLocks noChangeArrowheads="1"/>
              </p:cNvSpPr>
              <p:nvPr/>
            </p:nvSpPr>
            <p:spPr bwMode="auto">
              <a:xfrm>
                <a:off x="967" y="1706"/>
                <a:ext cx="73" cy="52"/>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73" name="AutoShape 540"/>
              <p:cNvSpPr>
                <a:spLocks noChangeArrowheads="1"/>
              </p:cNvSpPr>
              <p:nvPr/>
            </p:nvSpPr>
            <p:spPr bwMode="auto">
              <a:xfrm>
                <a:off x="1022" y="1728"/>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74" name="AutoShape 541"/>
              <p:cNvSpPr>
                <a:spLocks noChangeArrowheads="1"/>
              </p:cNvSpPr>
              <p:nvPr/>
            </p:nvSpPr>
            <p:spPr bwMode="auto">
              <a:xfrm flipH="1">
                <a:off x="974" y="1731"/>
                <a:ext cx="13" cy="7"/>
              </a:xfrm>
              <a:prstGeom prst="rightArrow">
                <a:avLst>
                  <a:gd name="adj1" fmla="val 50000"/>
                  <a:gd name="adj2" fmla="val 9312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75" name="AutoShape 542"/>
              <p:cNvSpPr>
                <a:spLocks noChangeArrowheads="1"/>
              </p:cNvSpPr>
              <p:nvPr/>
            </p:nvSpPr>
            <p:spPr bwMode="auto">
              <a:xfrm rot="-5400000">
                <a:off x="997" y="1710"/>
                <a:ext cx="10"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76" name="AutoShape 543"/>
              <p:cNvSpPr>
                <a:spLocks noChangeArrowheads="1"/>
              </p:cNvSpPr>
              <p:nvPr/>
            </p:nvSpPr>
            <p:spPr bwMode="auto">
              <a:xfrm rot="16200000" flipH="1">
                <a:off x="998" y="1747"/>
                <a:ext cx="8" cy="12"/>
              </a:xfrm>
              <a:prstGeom prst="rightArrow">
                <a:avLst>
                  <a:gd name="adj1" fmla="val 50000"/>
                  <a:gd name="adj2" fmla="val 50144"/>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77" name="Line 544"/>
              <p:cNvSpPr>
                <a:spLocks noChangeShapeType="1"/>
              </p:cNvSpPr>
              <p:nvPr/>
            </p:nvSpPr>
            <p:spPr bwMode="auto">
              <a:xfrm>
                <a:off x="1007" y="1736"/>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78" name="AutoShape 545"/>
              <p:cNvSpPr>
                <a:spLocks noChangeArrowheads="1"/>
              </p:cNvSpPr>
              <p:nvPr/>
            </p:nvSpPr>
            <p:spPr bwMode="auto">
              <a:xfrm>
                <a:off x="924" y="1716"/>
                <a:ext cx="12" cy="38"/>
              </a:xfrm>
              <a:prstGeom prst="roundRect">
                <a:avLst>
                  <a:gd name="adj" fmla="val 42264"/>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79" name="Arc 546"/>
              <p:cNvSpPr>
                <a:spLocks/>
              </p:cNvSpPr>
              <p:nvPr/>
            </p:nvSpPr>
            <p:spPr bwMode="auto">
              <a:xfrm>
                <a:off x="1099" y="1741"/>
                <a:ext cx="6" cy="6"/>
              </a:xfrm>
              <a:custGeom>
                <a:avLst/>
                <a:gdLst>
                  <a:gd name="T0" fmla="*/ 0 w 39572"/>
                  <a:gd name="T1" fmla="*/ 0 h 39572"/>
                  <a:gd name="T2" fmla="*/ 0 w 39572"/>
                  <a:gd name="T3" fmla="*/ 0 h 39572"/>
                  <a:gd name="T4" fmla="*/ 0 w 39572"/>
                  <a:gd name="T5" fmla="*/ 0 h 39572"/>
                  <a:gd name="T6" fmla="*/ 0 60000 65536"/>
                  <a:gd name="T7" fmla="*/ 0 60000 65536"/>
                  <a:gd name="T8" fmla="*/ 0 60000 65536"/>
                  <a:gd name="T9" fmla="*/ 0 w 39572"/>
                  <a:gd name="T10" fmla="*/ 0 h 39572"/>
                  <a:gd name="T11" fmla="*/ 39572 w 39572"/>
                  <a:gd name="T12" fmla="*/ 39572 h 39572"/>
                </a:gdLst>
                <a:ahLst/>
                <a:cxnLst>
                  <a:cxn ang="T6">
                    <a:pos x="T0" y="T1"/>
                  </a:cxn>
                  <a:cxn ang="T7">
                    <a:pos x="T2" y="T3"/>
                  </a:cxn>
                  <a:cxn ang="T8">
                    <a:pos x="T4" y="T5"/>
                  </a:cxn>
                </a:cxnLst>
                <a:rect l="T9" t="T10" r="T11" b="T12"/>
                <a:pathLst>
                  <a:path w="39572" h="39572" fill="none" extrusionOk="0">
                    <a:moveTo>
                      <a:pt x="29953" y="0"/>
                    </a:moveTo>
                    <a:cubicBezTo>
                      <a:pt x="35962" y="4006"/>
                      <a:pt x="39572" y="10750"/>
                      <a:pt x="39572" y="17972"/>
                    </a:cubicBezTo>
                    <a:cubicBezTo>
                      <a:pt x="39572" y="29901"/>
                      <a:pt x="29901" y="39572"/>
                      <a:pt x="17972" y="39572"/>
                    </a:cubicBezTo>
                    <a:cubicBezTo>
                      <a:pt x="10750" y="39572"/>
                      <a:pt x="4006" y="35962"/>
                      <a:pt x="0" y="29953"/>
                    </a:cubicBezTo>
                  </a:path>
                  <a:path w="39572" h="39572" stroke="0" extrusionOk="0">
                    <a:moveTo>
                      <a:pt x="29953" y="0"/>
                    </a:moveTo>
                    <a:cubicBezTo>
                      <a:pt x="35962" y="4006"/>
                      <a:pt x="39572" y="10750"/>
                      <a:pt x="39572" y="17972"/>
                    </a:cubicBezTo>
                    <a:cubicBezTo>
                      <a:pt x="39572" y="29901"/>
                      <a:pt x="29901" y="39572"/>
                      <a:pt x="17972" y="39572"/>
                    </a:cubicBezTo>
                    <a:cubicBezTo>
                      <a:pt x="10750" y="39572"/>
                      <a:pt x="4006" y="35962"/>
                      <a:pt x="0" y="29953"/>
                    </a:cubicBezTo>
                    <a:lnTo>
                      <a:pt x="17972" y="17972"/>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80" name="Arc 547"/>
              <p:cNvSpPr>
                <a:spLocks/>
              </p:cNvSpPr>
              <p:nvPr/>
            </p:nvSpPr>
            <p:spPr bwMode="auto">
              <a:xfrm>
                <a:off x="1098" y="1760"/>
                <a:ext cx="6" cy="2"/>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81" name="Line 548"/>
              <p:cNvSpPr>
                <a:spLocks noChangeShapeType="1"/>
              </p:cNvSpPr>
              <p:nvPr/>
            </p:nvSpPr>
            <p:spPr bwMode="auto">
              <a:xfrm>
                <a:off x="1089" y="1751"/>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82" name="Line 549"/>
              <p:cNvSpPr>
                <a:spLocks noChangeShapeType="1"/>
              </p:cNvSpPr>
              <p:nvPr/>
            </p:nvSpPr>
            <p:spPr bwMode="auto">
              <a:xfrm>
                <a:off x="1089" y="1719"/>
                <a:ext cx="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83" name="Line 550"/>
              <p:cNvSpPr>
                <a:spLocks noChangeShapeType="1"/>
              </p:cNvSpPr>
              <p:nvPr/>
            </p:nvSpPr>
            <p:spPr bwMode="auto">
              <a:xfrm flipH="1">
                <a:off x="917" y="1736"/>
                <a:ext cx="191" cy="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184" name="Group 551"/>
              <p:cNvGrpSpPr>
                <a:grpSpLocks/>
              </p:cNvGrpSpPr>
              <p:nvPr/>
            </p:nvGrpSpPr>
            <p:grpSpPr bwMode="auto">
              <a:xfrm>
                <a:off x="926" y="1716"/>
                <a:ext cx="7" cy="38"/>
                <a:chOff x="926" y="1716"/>
                <a:chExt cx="7" cy="38"/>
              </a:xfrm>
            </p:grpSpPr>
            <p:sp>
              <p:nvSpPr>
                <p:cNvPr id="47210" name="AutoShape 552"/>
                <p:cNvSpPr>
                  <a:spLocks noChangeArrowheads="1"/>
                </p:cNvSpPr>
                <p:nvPr/>
              </p:nvSpPr>
              <p:spPr bwMode="auto">
                <a:xfrm>
                  <a:off x="927" y="1724"/>
                  <a:ext cx="5" cy="2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211" name="Group 553"/>
                <p:cNvGrpSpPr>
                  <a:grpSpLocks/>
                </p:cNvGrpSpPr>
                <p:nvPr/>
              </p:nvGrpSpPr>
              <p:grpSpPr bwMode="auto">
                <a:xfrm>
                  <a:off x="926" y="1723"/>
                  <a:ext cx="7" cy="27"/>
                  <a:chOff x="926" y="1723"/>
                  <a:chExt cx="7" cy="27"/>
                </a:xfrm>
              </p:grpSpPr>
              <p:sp>
                <p:nvSpPr>
                  <p:cNvPr id="47214" name="AutoShape 554"/>
                  <p:cNvSpPr>
                    <a:spLocks noChangeArrowheads="1"/>
                  </p:cNvSpPr>
                  <p:nvPr/>
                </p:nvSpPr>
                <p:spPr bwMode="auto">
                  <a:xfrm>
                    <a:off x="926" y="1740"/>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15" name="AutoShape 555"/>
                  <p:cNvSpPr>
                    <a:spLocks noChangeArrowheads="1"/>
                  </p:cNvSpPr>
                  <p:nvPr/>
                </p:nvSpPr>
                <p:spPr bwMode="auto">
                  <a:xfrm>
                    <a:off x="929" y="1726"/>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16" name="AutoShape 556"/>
                  <p:cNvSpPr>
                    <a:spLocks noChangeArrowheads="1"/>
                  </p:cNvSpPr>
                  <p:nvPr/>
                </p:nvSpPr>
                <p:spPr bwMode="auto">
                  <a:xfrm>
                    <a:off x="929" y="1733"/>
                    <a:ext cx="4"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17" name="AutoShape 557"/>
                  <p:cNvSpPr>
                    <a:spLocks noChangeArrowheads="1"/>
                  </p:cNvSpPr>
                  <p:nvPr/>
                </p:nvSpPr>
                <p:spPr bwMode="auto">
                  <a:xfrm>
                    <a:off x="929" y="1737"/>
                    <a:ext cx="4"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18" name="AutoShape 558"/>
                  <p:cNvSpPr>
                    <a:spLocks noChangeArrowheads="1"/>
                  </p:cNvSpPr>
                  <p:nvPr/>
                </p:nvSpPr>
                <p:spPr bwMode="auto">
                  <a:xfrm>
                    <a:off x="929" y="1742"/>
                    <a:ext cx="4"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19" name="AutoShape 559"/>
                  <p:cNvSpPr>
                    <a:spLocks noChangeArrowheads="1"/>
                  </p:cNvSpPr>
                  <p:nvPr/>
                </p:nvSpPr>
                <p:spPr bwMode="auto">
                  <a:xfrm>
                    <a:off x="926" y="1746"/>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20" name="AutoShape 560"/>
                  <p:cNvSpPr>
                    <a:spLocks noChangeArrowheads="1"/>
                  </p:cNvSpPr>
                  <p:nvPr/>
                </p:nvSpPr>
                <p:spPr bwMode="auto">
                  <a:xfrm>
                    <a:off x="926" y="1723"/>
                    <a:ext cx="3" cy="3"/>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21" name="AutoShape 561"/>
                  <p:cNvSpPr>
                    <a:spLocks noChangeArrowheads="1"/>
                  </p:cNvSpPr>
                  <p:nvPr/>
                </p:nvSpPr>
                <p:spPr bwMode="auto">
                  <a:xfrm>
                    <a:off x="926" y="1729"/>
                    <a:ext cx="3" cy="4"/>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22" name="AutoShape 562"/>
                  <p:cNvSpPr>
                    <a:spLocks noChangeArrowheads="1"/>
                  </p:cNvSpPr>
                  <p:nvPr/>
                </p:nvSpPr>
                <p:spPr bwMode="auto">
                  <a:xfrm>
                    <a:off x="926" y="1735"/>
                    <a:ext cx="3" cy="2"/>
                  </a:xfrm>
                  <a:prstGeom prst="octagon">
                    <a:avLst>
                      <a:gd name="adj" fmla="val 29176"/>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212" name="Oval 563"/>
                <p:cNvSpPr>
                  <a:spLocks noChangeArrowheads="1"/>
                </p:cNvSpPr>
                <p:nvPr/>
              </p:nvSpPr>
              <p:spPr bwMode="auto">
                <a:xfrm>
                  <a:off x="926" y="1716"/>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13" name="Oval 564"/>
                <p:cNvSpPr>
                  <a:spLocks noChangeArrowheads="1"/>
                </p:cNvSpPr>
                <p:nvPr/>
              </p:nvSpPr>
              <p:spPr bwMode="auto">
                <a:xfrm>
                  <a:off x="926" y="1752"/>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185" name="AutoShape 565"/>
              <p:cNvSpPr>
                <a:spLocks noChangeArrowheads="1"/>
              </p:cNvSpPr>
              <p:nvPr/>
            </p:nvSpPr>
            <p:spPr bwMode="auto">
              <a:xfrm>
                <a:off x="505" y="1659"/>
                <a:ext cx="356" cy="91"/>
              </a:xfrm>
              <a:prstGeom prst="roundRect">
                <a:avLst>
                  <a:gd name="adj" fmla="val 12370"/>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86" name="Oval 566"/>
              <p:cNvSpPr>
                <a:spLocks noChangeArrowheads="1"/>
              </p:cNvSpPr>
              <p:nvPr/>
            </p:nvSpPr>
            <p:spPr bwMode="auto">
              <a:xfrm>
                <a:off x="525" y="1668"/>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87" name="Oval 567"/>
              <p:cNvSpPr>
                <a:spLocks noChangeArrowheads="1"/>
              </p:cNvSpPr>
              <p:nvPr/>
            </p:nvSpPr>
            <p:spPr bwMode="auto">
              <a:xfrm>
                <a:off x="580" y="1668"/>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88" name="Oval 568"/>
              <p:cNvSpPr>
                <a:spLocks noChangeArrowheads="1"/>
              </p:cNvSpPr>
              <p:nvPr/>
            </p:nvSpPr>
            <p:spPr bwMode="auto">
              <a:xfrm>
                <a:off x="525" y="1684"/>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89" name="Oval 569"/>
              <p:cNvSpPr>
                <a:spLocks noChangeArrowheads="1"/>
              </p:cNvSpPr>
              <p:nvPr/>
            </p:nvSpPr>
            <p:spPr bwMode="auto">
              <a:xfrm>
                <a:off x="525" y="170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90" name="Oval 570"/>
              <p:cNvSpPr>
                <a:spLocks noChangeArrowheads="1"/>
              </p:cNvSpPr>
              <p:nvPr/>
            </p:nvSpPr>
            <p:spPr bwMode="auto">
              <a:xfrm>
                <a:off x="525" y="1719"/>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91" name="Oval 571"/>
              <p:cNvSpPr>
                <a:spLocks noChangeArrowheads="1"/>
              </p:cNvSpPr>
              <p:nvPr/>
            </p:nvSpPr>
            <p:spPr bwMode="auto">
              <a:xfrm>
                <a:off x="525" y="1735"/>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92" name="Oval 572"/>
              <p:cNvSpPr>
                <a:spLocks noChangeArrowheads="1"/>
              </p:cNvSpPr>
              <p:nvPr/>
            </p:nvSpPr>
            <p:spPr bwMode="auto">
              <a:xfrm>
                <a:off x="580" y="1684"/>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93" name="Oval 573"/>
              <p:cNvSpPr>
                <a:spLocks noChangeArrowheads="1"/>
              </p:cNvSpPr>
              <p:nvPr/>
            </p:nvSpPr>
            <p:spPr bwMode="auto">
              <a:xfrm>
                <a:off x="580" y="170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94" name="Oval 574"/>
              <p:cNvSpPr>
                <a:spLocks noChangeArrowheads="1"/>
              </p:cNvSpPr>
              <p:nvPr/>
            </p:nvSpPr>
            <p:spPr bwMode="auto">
              <a:xfrm>
                <a:off x="580" y="1719"/>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95" name="Oval 575"/>
              <p:cNvSpPr>
                <a:spLocks noChangeArrowheads="1"/>
              </p:cNvSpPr>
              <p:nvPr/>
            </p:nvSpPr>
            <p:spPr bwMode="auto">
              <a:xfrm>
                <a:off x="580" y="1735"/>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96" name="AutoShape 576"/>
              <p:cNvSpPr>
                <a:spLocks noChangeArrowheads="1"/>
              </p:cNvSpPr>
              <p:nvPr/>
            </p:nvSpPr>
            <p:spPr bwMode="auto">
              <a:xfrm>
                <a:off x="523" y="1637"/>
                <a:ext cx="47" cy="8"/>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97" name="Rectangle 577"/>
              <p:cNvSpPr>
                <a:spLocks noChangeArrowheads="1"/>
              </p:cNvSpPr>
              <p:nvPr/>
            </p:nvSpPr>
            <p:spPr bwMode="auto">
              <a:xfrm>
                <a:off x="488" y="1626"/>
                <a:ext cx="159"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7198" name="Group 578"/>
              <p:cNvGrpSpPr>
                <a:grpSpLocks/>
              </p:cNvGrpSpPr>
              <p:nvPr/>
            </p:nvGrpSpPr>
            <p:grpSpPr bwMode="auto">
              <a:xfrm>
                <a:off x="552" y="1626"/>
                <a:ext cx="177" cy="46"/>
                <a:chOff x="552" y="1626"/>
                <a:chExt cx="177" cy="46"/>
              </a:xfrm>
            </p:grpSpPr>
            <p:sp>
              <p:nvSpPr>
                <p:cNvPr id="47208" name="AutoShape 579"/>
                <p:cNvSpPr>
                  <a:spLocks noChangeArrowheads="1"/>
                </p:cNvSpPr>
                <p:nvPr/>
              </p:nvSpPr>
              <p:spPr bwMode="auto">
                <a:xfrm>
                  <a:off x="582" y="1637"/>
                  <a:ext cx="48" cy="7"/>
                </a:xfrm>
                <a:prstGeom prst="roundRect">
                  <a:avLst>
                    <a:gd name="adj" fmla="val 12370"/>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09" name="Rectangle 580"/>
                <p:cNvSpPr>
                  <a:spLocks noChangeArrowheads="1"/>
                </p:cNvSpPr>
                <p:nvPr/>
              </p:nvSpPr>
              <p:spPr bwMode="auto">
                <a:xfrm>
                  <a:off x="552" y="1626"/>
                  <a:ext cx="177" cy="46"/>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7199" name="Oval 581"/>
              <p:cNvSpPr>
                <a:spLocks noChangeArrowheads="1"/>
              </p:cNvSpPr>
              <p:nvPr/>
            </p:nvSpPr>
            <p:spPr bwMode="auto">
              <a:xfrm>
                <a:off x="526" y="1672"/>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00" name="Oval 582"/>
              <p:cNvSpPr>
                <a:spLocks noChangeArrowheads="1"/>
              </p:cNvSpPr>
              <p:nvPr/>
            </p:nvSpPr>
            <p:spPr bwMode="auto">
              <a:xfrm>
                <a:off x="526" y="1683"/>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01" name="Oval 583"/>
              <p:cNvSpPr>
                <a:spLocks noChangeArrowheads="1"/>
              </p:cNvSpPr>
              <p:nvPr/>
            </p:nvSpPr>
            <p:spPr bwMode="auto">
              <a:xfrm>
                <a:off x="526" y="1700"/>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02" name="Oval 584"/>
              <p:cNvSpPr>
                <a:spLocks noChangeArrowheads="1"/>
              </p:cNvSpPr>
              <p:nvPr/>
            </p:nvSpPr>
            <p:spPr bwMode="auto">
              <a:xfrm>
                <a:off x="526" y="1709"/>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03" name="Oval 585"/>
              <p:cNvSpPr>
                <a:spLocks noChangeArrowheads="1"/>
              </p:cNvSpPr>
              <p:nvPr/>
            </p:nvSpPr>
            <p:spPr bwMode="auto">
              <a:xfrm>
                <a:off x="526" y="1724"/>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04" name="Oval 586"/>
              <p:cNvSpPr>
                <a:spLocks noChangeArrowheads="1"/>
              </p:cNvSpPr>
              <p:nvPr/>
            </p:nvSpPr>
            <p:spPr bwMode="auto">
              <a:xfrm>
                <a:off x="597" y="1685"/>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05" name="Oval 587"/>
              <p:cNvSpPr>
                <a:spLocks noChangeArrowheads="1"/>
              </p:cNvSpPr>
              <p:nvPr/>
            </p:nvSpPr>
            <p:spPr bwMode="auto">
              <a:xfrm>
                <a:off x="597" y="169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06" name="Oval 588"/>
              <p:cNvSpPr>
                <a:spLocks noChangeArrowheads="1"/>
              </p:cNvSpPr>
              <p:nvPr/>
            </p:nvSpPr>
            <p:spPr bwMode="auto">
              <a:xfrm>
                <a:off x="597" y="1711"/>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207" name="Oval 589"/>
              <p:cNvSpPr>
                <a:spLocks noChangeArrowheads="1"/>
              </p:cNvSpPr>
              <p:nvPr/>
            </p:nvSpPr>
            <p:spPr bwMode="auto">
              <a:xfrm>
                <a:off x="597" y="1726"/>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47148" name="Line 590"/>
          <p:cNvSpPr>
            <a:spLocks noChangeShapeType="1"/>
          </p:cNvSpPr>
          <p:nvPr/>
        </p:nvSpPr>
        <p:spPr bwMode="auto">
          <a:xfrm flipV="1">
            <a:off x="1066800" y="1828800"/>
            <a:ext cx="914400" cy="91440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49" name="Line 591"/>
          <p:cNvSpPr>
            <a:spLocks noChangeShapeType="1"/>
          </p:cNvSpPr>
          <p:nvPr/>
        </p:nvSpPr>
        <p:spPr bwMode="auto">
          <a:xfrm flipV="1">
            <a:off x="2133600" y="1828800"/>
            <a:ext cx="152400" cy="83820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50" name="Text Box 592"/>
          <p:cNvSpPr txBox="1">
            <a:spLocks noChangeArrowheads="1"/>
          </p:cNvSpPr>
          <p:nvPr/>
        </p:nvSpPr>
        <p:spPr bwMode="auto">
          <a:xfrm>
            <a:off x="6384925" y="1408113"/>
            <a:ext cx="2434128" cy="276999"/>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rPr>
              <a:t>Cable directo Ethernet</a:t>
            </a:r>
          </a:p>
        </p:txBody>
      </p:sp>
      <p:sp>
        <p:nvSpPr>
          <p:cNvPr id="47151" name="Line 593"/>
          <p:cNvSpPr>
            <a:spLocks noChangeShapeType="1"/>
          </p:cNvSpPr>
          <p:nvPr/>
        </p:nvSpPr>
        <p:spPr bwMode="auto">
          <a:xfrm flipH="1">
            <a:off x="7848600" y="1676400"/>
            <a:ext cx="381000" cy="7620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52" name="Line 594"/>
          <p:cNvSpPr>
            <a:spLocks noChangeShapeType="1"/>
          </p:cNvSpPr>
          <p:nvPr/>
        </p:nvSpPr>
        <p:spPr bwMode="auto">
          <a:xfrm flipH="1">
            <a:off x="6477000" y="1676400"/>
            <a:ext cx="990600" cy="6858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53" name="Line 595"/>
          <p:cNvSpPr>
            <a:spLocks noChangeShapeType="1"/>
          </p:cNvSpPr>
          <p:nvPr/>
        </p:nvSpPr>
        <p:spPr bwMode="auto">
          <a:xfrm flipH="1">
            <a:off x="5334000" y="1600200"/>
            <a:ext cx="1600200" cy="6096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54" name="Text Box 596"/>
          <p:cNvSpPr txBox="1">
            <a:spLocks noChangeArrowheads="1"/>
          </p:cNvSpPr>
          <p:nvPr/>
        </p:nvSpPr>
        <p:spPr bwMode="auto">
          <a:xfrm>
            <a:off x="1660525" y="1408113"/>
            <a:ext cx="3767378" cy="276999"/>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rPr>
              <a:t>Concentrador Ethernet Concentrador Ethernet</a:t>
            </a:r>
          </a:p>
        </p:txBody>
      </p:sp>
      <p:sp>
        <p:nvSpPr>
          <p:cNvPr id="47155" name="Text Box 597"/>
          <p:cNvSpPr txBox="1">
            <a:spLocks noChangeArrowheads="1"/>
          </p:cNvSpPr>
          <p:nvPr/>
        </p:nvSpPr>
        <p:spPr bwMode="auto">
          <a:xfrm>
            <a:off x="304800" y="1066800"/>
            <a:ext cx="2434128" cy="276999"/>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rPr>
              <a:t>Cable directo Ethernet</a:t>
            </a:r>
          </a:p>
        </p:txBody>
      </p:sp>
      <p:sp>
        <p:nvSpPr>
          <p:cNvPr id="47156" name="Line 598"/>
          <p:cNvSpPr>
            <a:spLocks noChangeShapeType="1"/>
          </p:cNvSpPr>
          <p:nvPr/>
        </p:nvSpPr>
        <p:spPr bwMode="auto">
          <a:xfrm>
            <a:off x="762000" y="1295400"/>
            <a:ext cx="1371600" cy="8382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7157" name="Line 599"/>
          <p:cNvSpPr>
            <a:spLocks noChangeShapeType="1"/>
          </p:cNvSpPr>
          <p:nvPr/>
        </p:nvSpPr>
        <p:spPr bwMode="auto">
          <a:xfrm>
            <a:off x="609600" y="1295400"/>
            <a:ext cx="838200" cy="9906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00"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B2772581-1A57-40F3-9C4E-300003367B11}"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28</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47159" name="Picture 10" descr="ABB1ClaimL_rgb300_10mm.tif"/>
          <p:cNvPicPr>
            <a:picLocks noChangeAspect="1"/>
          </p:cNvPicPr>
          <p:nvPr/>
        </p:nvPicPr>
        <p:blipFill>
          <a:blip r:embed="rId4" cstate="print"/>
          <a:srcRect/>
          <a:stretch>
            <a:fillRect/>
          </a:stretch>
        </p:blipFill>
        <p:spPr bwMode="auto">
          <a:xfrm>
            <a:off x="7154863" y="6434138"/>
            <a:ext cx="1719262" cy="258762"/>
          </a:xfrm>
          <a:prstGeom prst="rect">
            <a:avLst/>
          </a:prstGeom>
          <a:noFill/>
          <a:ln w="9525">
            <a:noFill/>
            <a:miter lim="800000"/>
            <a:headEnd/>
            <a:tailEnd/>
          </a:ln>
        </p:spPr>
      </p:pic>
      <p:sp>
        <p:nvSpPr>
          <p:cNvPr id="3" name="Title 2"/>
          <p:cNvSpPr>
            <a:spLocks noGrp="1"/>
          </p:cNvSpPr>
          <p:nvPr>
            <p:ph type="title"/>
          </p:nvPr>
        </p:nvSpPr>
        <p:spPr/>
        <p:txBody>
          <a:bodyPr/>
          <a:lstStyle/>
          <a:p>
            <a:pPr rtl="0" algn="l"/>
            <a:r>
              <a:rPr lang="en-US" dirty="0" smtClean="0"/>
              <a:t>Conectividad de cobre Ethernet</a:t>
            </a:r>
            <a:endParaRPr lang="en-US" dirty="0"/>
          </a:p>
        </p:txBody>
      </p:sp>
    </p:spTree>
    <p:extLst>
      <p:ext uri="{BB962C8B-B14F-4D97-AF65-F5344CB8AC3E}">
        <p14:creationId xmlns:p14="http://schemas.microsoft.com/office/powerpoint/2010/main" val="4217917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130" name="Group 2"/>
          <p:cNvGrpSpPr>
            <a:grpSpLocks/>
          </p:cNvGrpSpPr>
          <p:nvPr/>
        </p:nvGrpSpPr>
        <p:grpSpPr bwMode="auto">
          <a:xfrm>
            <a:off x="1600200" y="1143000"/>
            <a:ext cx="9067800" cy="3067050"/>
            <a:chOff x="0" y="0"/>
            <a:chExt cx="5760" cy="1932"/>
          </a:xfrm>
        </p:grpSpPr>
        <p:sp>
          <p:nvSpPr>
            <p:cNvPr id="48341" name="Rectangle 3"/>
            <p:cNvSpPr>
              <a:spLocks noChangeArrowheads="1"/>
            </p:cNvSpPr>
            <p:nvPr/>
          </p:nvSpPr>
          <p:spPr bwMode="auto">
            <a:xfrm>
              <a:off x="0" y="0"/>
              <a:ext cx="5760" cy="154"/>
            </a:xfrm>
            <a:prstGeom prst="rect">
              <a:avLst/>
            </a:prstGeom>
            <a:noFill/>
            <a:ln w="9525">
              <a:noFill/>
              <a:miter lim="800000"/>
              <a:headEnd/>
              <a:tailEnd/>
            </a:ln>
          </p:spPr>
          <p:txBody>
            <a:bodyPr/>
            <a:lstStyle/>
            <a:p>
              <a:pPr eaLnBrk="0" fontAlgn="base" hangingPunct="0" rtl="0" algn="l">
                <a:spcBef>
                  <a:spcPct val="0"/>
                </a:spcBef>
                <a:spcAft>
                  <a:spcPct val="0"/>
                </a:spcAft>
              </a:pPr>
              <a:endParaRPr lang="en-US" sz="2400">
                <a:solidFill>
                  <a:srgbClr val="0101FF"/>
                </a:solidFill>
                <a:latin typeface="Times New Roman" pitchFamily="18" charset="0"/>
              </a:endParaRPr>
            </a:p>
          </p:txBody>
        </p:sp>
        <p:grpSp>
          <p:nvGrpSpPr>
            <p:cNvPr id="48342" name="Group 4"/>
            <p:cNvGrpSpPr>
              <a:grpSpLocks/>
            </p:cNvGrpSpPr>
            <p:nvPr/>
          </p:nvGrpSpPr>
          <p:grpSpPr bwMode="auto">
            <a:xfrm>
              <a:off x="0" y="154"/>
              <a:ext cx="5760" cy="1778"/>
              <a:chOff x="0" y="154"/>
              <a:chExt cx="5760" cy="1778"/>
            </a:xfrm>
          </p:grpSpPr>
          <p:sp>
            <p:nvSpPr>
              <p:cNvPr id="48343" name="Rectangle 5"/>
              <p:cNvSpPr>
                <a:spLocks noChangeArrowheads="1"/>
              </p:cNvSpPr>
              <p:nvPr/>
            </p:nvSpPr>
            <p:spPr bwMode="auto">
              <a:xfrm>
                <a:off x="0" y="154"/>
                <a:ext cx="0" cy="0"/>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344" name="Group 6"/>
              <p:cNvGrpSpPr>
                <a:grpSpLocks/>
              </p:cNvGrpSpPr>
              <p:nvPr/>
            </p:nvGrpSpPr>
            <p:grpSpPr bwMode="auto">
              <a:xfrm>
                <a:off x="0" y="154"/>
                <a:ext cx="3036" cy="1296"/>
                <a:chOff x="0" y="154"/>
                <a:chExt cx="3036" cy="1296"/>
              </a:xfrm>
            </p:grpSpPr>
            <p:grpSp>
              <p:nvGrpSpPr>
                <p:cNvPr id="48347" name="Group 7"/>
                <p:cNvGrpSpPr>
                  <a:grpSpLocks/>
                </p:cNvGrpSpPr>
                <p:nvPr/>
              </p:nvGrpSpPr>
              <p:grpSpPr bwMode="auto">
                <a:xfrm>
                  <a:off x="0" y="154"/>
                  <a:ext cx="890" cy="870"/>
                  <a:chOff x="-3" y="151"/>
                  <a:chExt cx="890" cy="870"/>
                </a:xfrm>
              </p:grpSpPr>
              <p:grpSp>
                <p:nvGrpSpPr>
                  <p:cNvPr id="48385" name="Group 8"/>
                  <p:cNvGrpSpPr>
                    <a:grpSpLocks/>
                  </p:cNvGrpSpPr>
                  <p:nvPr/>
                </p:nvGrpSpPr>
                <p:grpSpPr bwMode="auto">
                  <a:xfrm>
                    <a:off x="0" y="154"/>
                    <a:ext cx="884" cy="864"/>
                    <a:chOff x="0" y="154"/>
                    <a:chExt cx="884" cy="864"/>
                  </a:xfrm>
                </p:grpSpPr>
                <p:grpSp>
                  <p:nvGrpSpPr>
                    <p:cNvPr id="48387" name="Group 9"/>
                    <p:cNvGrpSpPr>
                      <a:grpSpLocks/>
                    </p:cNvGrpSpPr>
                    <p:nvPr/>
                  </p:nvGrpSpPr>
                  <p:grpSpPr bwMode="auto">
                    <a:xfrm>
                      <a:off x="0" y="154"/>
                      <a:ext cx="884" cy="144"/>
                      <a:chOff x="0" y="154"/>
                      <a:chExt cx="884" cy="144"/>
                    </a:xfrm>
                  </p:grpSpPr>
                  <p:sp>
                    <p:nvSpPr>
                      <p:cNvPr id="48418" name="Rectangle 10"/>
                      <p:cNvSpPr>
                        <a:spLocks noChangeArrowheads="1"/>
                      </p:cNvSpPr>
                      <p:nvPr/>
                    </p:nvSpPr>
                    <p:spPr bwMode="auto">
                      <a:xfrm>
                        <a:off x="0" y="154"/>
                        <a:ext cx="884"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b="1">
                            <a:solidFill>
                              <a:srgbClr val="0101FF"/>
                            </a:solidFill>
                            <a:latin typeface="Times New Roman" pitchFamily="18" charset="0"/>
                          </a:rPr>
                          <a:t>Cable cruzado</a:t>
                        </a:r>
                        <a:endParaRPr lang="en-US" sz="2400">
                          <a:solidFill>
                            <a:srgbClr val="0101FF"/>
                          </a:solidFill>
                          <a:latin typeface="Times New Roman" pitchFamily="18" charset="0"/>
                        </a:endParaRPr>
                      </a:p>
                    </p:txBody>
                  </p:sp>
                  <p:sp>
                    <p:nvSpPr>
                      <p:cNvPr id="48419" name="Rectangle 11"/>
                      <p:cNvSpPr>
                        <a:spLocks noChangeArrowheads="1"/>
                      </p:cNvSpPr>
                      <p:nvPr/>
                    </p:nvSpPr>
                    <p:spPr bwMode="auto">
                      <a:xfrm>
                        <a:off x="0" y="154"/>
                        <a:ext cx="884"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88" name="Group 12"/>
                    <p:cNvGrpSpPr>
                      <a:grpSpLocks/>
                    </p:cNvGrpSpPr>
                    <p:nvPr/>
                  </p:nvGrpSpPr>
                  <p:grpSpPr bwMode="auto">
                    <a:xfrm>
                      <a:off x="0" y="298"/>
                      <a:ext cx="442" cy="144"/>
                      <a:chOff x="0" y="298"/>
                      <a:chExt cx="442" cy="144"/>
                    </a:xfrm>
                  </p:grpSpPr>
                  <p:sp>
                    <p:nvSpPr>
                      <p:cNvPr id="48416" name="Rectangle 13"/>
                      <p:cNvSpPr>
                        <a:spLocks noChangeArrowheads="1"/>
                      </p:cNvSpPr>
                      <p:nvPr/>
                    </p:nvSpPr>
                    <p:spPr bwMode="auto">
                      <a:xfrm>
                        <a:off x="0" y="298"/>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800" b="1">
                            <a:solidFill>
                              <a:srgbClr val="0101FF"/>
                            </a:solidFill>
                            <a:latin typeface="Times New Roman" pitchFamily="18" charset="0"/>
                          </a:rPr>
                          <a:t>PIN RJ-45</a:t>
                        </a:r>
                        <a:endParaRPr lang="en-US" sz="800">
                          <a:solidFill>
                            <a:srgbClr val="0101FF"/>
                          </a:solidFill>
                          <a:latin typeface="Times New Roman" pitchFamily="18" charset="0"/>
                        </a:endParaRPr>
                      </a:p>
                    </p:txBody>
                  </p:sp>
                  <p:sp>
                    <p:nvSpPr>
                      <p:cNvPr id="48417" name="Rectangle 14"/>
                      <p:cNvSpPr>
                        <a:spLocks noChangeArrowheads="1"/>
                      </p:cNvSpPr>
                      <p:nvPr/>
                    </p:nvSpPr>
                    <p:spPr bwMode="auto">
                      <a:xfrm>
                        <a:off x="0" y="298"/>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89" name="Group 15"/>
                    <p:cNvGrpSpPr>
                      <a:grpSpLocks/>
                    </p:cNvGrpSpPr>
                    <p:nvPr/>
                  </p:nvGrpSpPr>
                  <p:grpSpPr bwMode="auto">
                    <a:xfrm>
                      <a:off x="442" y="298"/>
                      <a:ext cx="442" cy="144"/>
                      <a:chOff x="442" y="298"/>
                      <a:chExt cx="442" cy="144"/>
                    </a:xfrm>
                  </p:grpSpPr>
                  <p:sp>
                    <p:nvSpPr>
                      <p:cNvPr id="48414" name="Rectangle 16"/>
                      <p:cNvSpPr>
                        <a:spLocks noChangeArrowheads="1"/>
                      </p:cNvSpPr>
                      <p:nvPr/>
                    </p:nvSpPr>
                    <p:spPr bwMode="auto">
                      <a:xfrm>
                        <a:off x="442" y="298"/>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800" b="1">
                            <a:solidFill>
                              <a:srgbClr val="0101FF"/>
                            </a:solidFill>
                            <a:latin typeface="Times New Roman" pitchFamily="18" charset="0"/>
                          </a:rPr>
                          <a:t>PIN RJ-45</a:t>
                        </a:r>
                        <a:endParaRPr lang="en-US" sz="800">
                          <a:solidFill>
                            <a:srgbClr val="0101FF"/>
                          </a:solidFill>
                          <a:latin typeface="Times New Roman" pitchFamily="18" charset="0"/>
                        </a:endParaRPr>
                      </a:p>
                    </p:txBody>
                  </p:sp>
                  <p:sp>
                    <p:nvSpPr>
                      <p:cNvPr id="48415" name="Rectangle 17"/>
                      <p:cNvSpPr>
                        <a:spLocks noChangeArrowheads="1"/>
                      </p:cNvSpPr>
                      <p:nvPr/>
                    </p:nvSpPr>
                    <p:spPr bwMode="auto">
                      <a:xfrm>
                        <a:off x="442" y="298"/>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90" name="Group 18"/>
                    <p:cNvGrpSpPr>
                      <a:grpSpLocks/>
                    </p:cNvGrpSpPr>
                    <p:nvPr/>
                  </p:nvGrpSpPr>
                  <p:grpSpPr bwMode="auto">
                    <a:xfrm>
                      <a:off x="0" y="442"/>
                      <a:ext cx="442" cy="144"/>
                      <a:chOff x="0" y="442"/>
                      <a:chExt cx="442" cy="144"/>
                    </a:xfrm>
                  </p:grpSpPr>
                  <p:sp>
                    <p:nvSpPr>
                      <p:cNvPr id="48412" name="Rectangle 19"/>
                      <p:cNvSpPr>
                        <a:spLocks noChangeArrowheads="1"/>
                      </p:cNvSpPr>
                      <p:nvPr/>
                    </p:nvSpPr>
                    <p:spPr bwMode="auto">
                      <a:xfrm>
                        <a:off x="0" y="442"/>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1 prescripción+</a:t>
                        </a:r>
                        <a:endParaRPr lang="en-US" sz="2400">
                          <a:solidFill>
                            <a:srgbClr val="0101FF"/>
                          </a:solidFill>
                          <a:latin typeface="Times New Roman" pitchFamily="18" charset="0"/>
                        </a:endParaRPr>
                      </a:p>
                    </p:txBody>
                  </p:sp>
                  <p:sp>
                    <p:nvSpPr>
                      <p:cNvPr id="48413" name="Rectangle 20"/>
                      <p:cNvSpPr>
                        <a:spLocks noChangeArrowheads="1"/>
                      </p:cNvSpPr>
                      <p:nvPr/>
                    </p:nvSpPr>
                    <p:spPr bwMode="auto">
                      <a:xfrm>
                        <a:off x="0" y="442"/>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91" name="Group 21"/>
                    <p:cNvGrpSpPr>
                      <a:grpSpLocks/>
                    </p:cNvGrpSpPr>
                    <p:nvPr/>
                  </p:nvGrpSpPr>
                  <p:grpSpPr bwMode="auto">
                    <a:xfrm>
                      <a:off x="442" y="442"/>
                      <a:ext cx="442" cy="144"/>
                      <a:chOff x="442" y="442"/>
                      <a:chExt cx="442" cy="144"/>
                    </a:xfrm>
                  </p:grpSpPr>
                  <p:sp>
                    <p:nvSpPr>
                      <p:cNvPr id="48410" name="Rectangle 22"/>
                      <p:cNvSpPr>
                        <a:spLocks noChangeArrowheads="1"/>
                      </p:cNvSpPr>
                      <p:nvPr/>
                    </p:nvSpPr>
                    <p:spPr bwMode="auto">
                      <a:xfrm>
                        <a:off x="442" y="442"/>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3 Tx+</a:t>
                        </a:r>
                        <a:endParaRPr lang="en-US" sz="2400">
                          <a:solidFill>
                            <a:srgbClr val="0101FF"/>
                          </a:solidFill>
                          <a:latin typeface="Times New Roman" pitchFamily="18" charset="0"/>
                        </a:endParaRPr>
                      </a:p>
                    </p:txBody>
                  </p:sp>
                  <p:sp>
                    <p:nvSpPr>
                      <p:cNvPr id="48411" name="Rectangle 23"/>
                      <p:cNvSpPr>
                        <a:spLocks noChangeArrowheads="1"/>
                      </p:cNvSpPr>
                      <p:nvPr/>
                    </p:nvSpPr>
                    <p:spPr bwMode="auto">
                      <a:xfrm>
                        <a:off x="442" y="442"/>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92" name="Group 24"/>
                    <p:cNvGrpSpPr>
                      <a:grpSpLocks/>
                    </p:cNvGrpSpPr>
                    <p:nvPr/>
                  </p:nvGrpSpPr>
                  <p:grpSpPr bwMode="auto">
                    <a:xfrm>
                      <a:off x="0" y="586"/>
                      <a:ext cx="442" cy="144"/>
                      <a:chOff x="0" y="586"/>
                      <a:chExt cx="442" cy="144"/>
                    </a:xfrm>
                  </p:grpSpPr>
                  <p:sp>
                    <p:nvSpPr>
                      <p:cNvPr id="48408" name="Rectangle 25"/>
                      <p:cNvSpPr>
                        <a:spLocks noChangeArrowheads="1"/>
                      </p:cNvSpPr>
                      <p:nvPr/>
                    </p:nvSpPr>
                    <p:spPr bwMode="auto">
                      <a:xfrm>
                        <a:off x="0" y="586"/>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2 RC-</a:t>
                        </a:r>
                        <a:endParaRPr lang="en-US" sz="2400">
                          <a:solidFill>
                            <a:srgbClr val="0101FF"/>
                          </a:solidFill>
                          <a:latin typeface="Times New Roman" pitchFamily="18" charset="0"/>
                        </a:endParaRPr>
                      </a:p>
                    </p:txBody>
                  </p:sp>
                  <p:sp>
                    <p:nvSpPr>
                      <p:cNvPr id="48409" name="Rectangle 26"/>
                      <p:cNvSpPr>
                        <a:spLocks noChangeArrowheads="1"/>
                      </p:cNvSpPr>
                      <p:nvPr/>
                    </p:nvSpPr>
                    <p:spPr bwMode="auto">
                      <a:xfrm>
                        <a:off x="0" y="586"/>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93" name="Group 27"/>
                    <p:cNvGrpSpPr>
                      <a:grpSpLocks/>
                    </p:cNvGrpSpPr>
                    <p:nvPr/>
                  </p:nvGrpSpPr>
                  <p:grpSpPr bwMode="auto">
                    <a:xfrm>
                      <a:off x="442" y="586"/>
                      <a:ext cx="442" cy="144"/>
                      <a:chOff x="442" y="586"/>
                      <a:chExt cx="442" cy="144"/>
                    </a:xfrm>
                  </p:grpSpPr>
                  <p:sp>
                    <p:nvSpPr>
                      <p:cNvPr id="48406" name="Rectangle 28"/>
                      <p:cNvSpPr>
                        <a:spLocks noChangeArrowheads="1"/>
                      </p:cNvSpPr>
                      <p:nvPr/>
                    </p:nvSpPr>
                    <p:spPr bwMode="auto">
                      <a:xfrm>
                        <a:off x="442" y="586"/>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6 Tx-</a:t>
                        </a:r>
                        <a:endParaRPr lang="en-US" sz="2400">
                          <a:solidFill>
                            <a:srgbClr val="0101FF"/>
                          </a:solidFill>
                          <a:latin typeface="Times New Roman" pitchFamily="18" charset="0"/>
                        </a:endParaRPr>
                      </a:p>
                    </p:txBody>
                  </p:sp>
                  <p:sp>
                    <p:nvSpPr>
                      <p:cNvPr id="48407" name="Rectangle 29"/>
                      <p:cNvSpPr>
                        <a:spLocks noChangeArrowheads="1"/>
                      </p:cNvSpPr>
                      <p:nvPr/>
                    </p:nvSpPr>
                    <p:spPr bwMode="auto">
                      <a:xfrm>
                        <a:off x="442" y="586"/>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94" name="Group 30"/>
                    <p:cNvGrpSpPr>
                      <a:grpSpLocks/>
                    </p:cNvGrpSpPr>
                    <p:nvPr/>
                  </p:nvGrpSpPr>
                  <p:grpSpPr bwMode="auto">
                    <a:xfrm>
                      <a:off x="0" y="730"/>
                      <a:ext cx="442" cy="144"/>
                      <a:chOff x="0" y="730"/>
                      <a:chExt cx="442" cy="144"/>
                    </a:xfrm>
                  </p:grpSpPr>
                  <p:sp>
                    <p:nvSpPr>
                      <p:cNvPr id="48404" name="Rectangle 31"/>
                      <p:cNvSpPr>
                        <a:spLocks noChangeArrowheads="1"/>
                      </p:cNvSpPr>
                      <p:nvPr/>
                    </p:nvSpPr>
                    <p:spPr bwMode="auto">
                      <a:xfrm>
                        <a:off x="0" y="730"/>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3 Tx+</a:t>
                        </a:r>
                        <a:endParaRPr lang="en-US" sz="2400">
                          <a:solidFill>
                            <a:srgbClr val="0101FF"/>
                          </a:solidFill>
                          <a:latin typeface="Times New Roman" pitchFamily="18" charset="0"/>
                        </a:endParaRPr>
                      </a:p>
                    </p:txBody>
                  </p:sp>
                  <p:sp>
                    <p:nvSpPr>
                      <p:cNvPr id="48405" name="Rectangle 32"/>
                      <p:cNvSpPr>
                        <a:spLocks noChangeArrowheads="1"/>
                      </p:cNvSpPr>
                      <p:nvPr/>
                    </p:nvSpPr>
                    <p:spPr bwMode="auto">
                      <a:xfrm>
                        <a:off x="0" y="730"/>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95" name="Group 33"/>
                    <p:cNvGrpSpPr>
                      <a:grpSpLocks/>
                    </p:cNvGrpSpPr>
                    <p:nvPr/>
                  </p:nvGrpSpPr>
                  <p:grpSpPr bwMode="auto">
                    <a:xfrm>
                      <a:off x="442" y="730"/>
                      <a:ext cx="442" cy="144"/>
                      <a:chOff x="442" y="730"/>
                      <a:chExt cx="442" cy="144"/>
                    </a:xfrm>
                  </p:grpSpPr>
                  <p:sp>
                    <p:nvSpPr>
                      <p:cNvPr id="48402" name="Rectangle 34"/>
                      <p:cNvSpPr>
                        <a:spLocks noChangeArrowheads="1"/>
                      </p:cNvSpPr>
                      <p:nvPr/>
                    </p:nvSpPr>
                    <p:spPr bwMode="auto">
                      <a:xfrm>
                        <a:off x="442" y="730"/>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1 RC+</a:t>
                        </a:r>
                        <a:endParaRPr lang="en-US" sz="2400">
                          <a:solidFill>
                            <a:srgbClr val="0101FF"/>
                          </a:solidFill>
                          <a:latin typeface="Times New Roman" pitchFamily="18" charset="0"/>
                        </a:endParaRPr>
                      </a:p>
                    </p:txBody>
                  </p:sp>
                  <p:sp>
                    <p:nvSpPr>
                      <p:cNvPr id="48403" name="Rectangle 35"/>
                      <p:cNvSpPr>
                        <a:spLocks noChangeArrowheads="1"/>
                      </p:cNvSpPr>
                      <p:nvPr/>
                    </p:nvSpPr>
                    <p:spPr bwMode="auto">
                      <a:xfrm>
                        <a:off x="442" y="730"/>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96" name="Group 36"/>
                    <p:cNvGrpSpPr>
                      <a:grpSpLocks/>
                    </p:cNvGrpSpPr>
                    <p:nvPr/>
                  </p:nvGrpSpPr>
                  <p:grpSpPr bwMode="auto">
                    <a:xfrm>
                      <a:off x="0" y="874"/>
                      <a:ext cx="442" cy="144"/>
                      <a:chOff x="0" y="874"/>
                      <a:chExt cx="442" cy="144"/>
                    </a:xfrm>
                  </p:grpSpPr>
                  <p:sp>
                    <p:nvSpPr>
                      <p:cNvPr id="48400" name="Rectangle 37"/>
                      <p:cNvSpPr>
                        <a:spLocks noChangeArrowheads="1"/>
                      </p:cNvSpPr>
                      <p:nvPr/>
                    </p:nvSpPr>
                    <p:spPr bwMode="auto">
                      <a:xfrm>
                        <a:off x="0" y="874"/>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6 Tx-</a:t>
                        </a:r>
                        <a:endParaRPr lang="en-US" sz="2400">
                          <a:solidFill>
                            <a:srgbClr val="0101FF"/>
                          </a:solidFill>
                          <a:latin typeface="Times New Roman" pitchFamily="18" charset="0"/>
                        </a:endParaRPr>
                      </a:p>
                    </p:txBody>
                  </p:sp>
                  <p:sp>
                    <p:nvSpPr>
                      <p:cNvPr id="48401" name="Rectangle 38"/>
                      <p:cNvSpPr>
                        <a:spLocks noChangeArrowheads="1"/>
                      </p:cNvSpPr>
                      <p:nvPr/>
                    </p:nvSpPr>
                    <p:spPr bwMode="auto">
                      <a:xfrm>
                        <a:off x="0" y="874"/>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97" name="Group 39"/>
                    <p:cNvGrpSpPr>
                      <a:grpSpLocks/>
                    </p:cNvGrpSpPr>
                    <p:nvPr/>
                  </p:nvGrpSpPr>
                  <p:grpSpPr bwMode="auto">
                    <a:xfrm>
                      <a:off x="442" y="874"/>
                      <a:ext cx="442" cy="144"/>
                      <a:chOff x="442" y="874"/>
                      <a:chExt cx="442" cy="144"/>
                    </a:xfrm>
                  </p:grpSpPr>
                  <p:sp>
                    <p:nvSpPr>
                      <p:cNvPr id="48398" name="Rectangle 40"/>
                      <p:cNvSpPr>
                        <a:spLocks noChangeArrowheads="1"/>
                      </p:cNvSpPr>
                      <p:nvPr/>
                    </p:nvSpPr>
                    <p:spPr bwMode="auto">
                      <a:xfrm>
                        <a:off x="442" y="874"/>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2 RC-</a:t>
                        </a:r>
                        <a:endParaRPr lang="en-US" sz="2400">
                          <a:solidFill>
                            <a:srgbClr val="0101FF"/>
                          </a:solidFill>
                          <a:latin typeface="Times New Roman" pitchFamily="18" charset="0"/>
                        </a:endParaRPr>
                      </a:p>
                    </p:txBody>
                  </p:sp>
                  <p:sp>
                    <p:nvSpPr>
                      <p:cNvPr id="48399" name="Rectangle 41"/>
                      <p:cNvSpPr>
                        <a:spLocks noChangeArrowheads="1"/>
                      </p:cNvSpPr>
                      <p:nvPr/>
                    </p:nvSpPr>
                    <p:spPr bwMode="auto">
                      <a:xfrm>
                        <a:off x="442" y="874"/>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48386" name="Rectangle 42"/>
                  <p:cNvSpPr>
                    <a:spLocks noChangeArrowheads="1"/>
                  </p:cNvSpPr>
                  <p:nvPr/>
                </p:nvSpPr>
                <p:spPr bwMode="auto">
                  <a:xfrm>
                    <a:off x="-3" y="151"/>
                    <a:ext cx="890" cy="870"/>
                  </a:xfrm>
                  <a:prstGeom prst="rect">
                    <a:avLst/>
                  </a:prstGeom>
                  <a:noFill/>
                  <a:ln w="9525">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48348" name="Rectangle 43"/>
                <p:cNvSpPr>
                  <a:spLocks noChangeArrowheads="1"/>
                </p:cNvSpPr>
                <p:nvPr/>
              </p:nvSpPr>
              <p:spPr bwMode="auto">
                <a:xfrm>
                  <a:off x="890" y="154"/>
                  <a:ext cx="1256" cy="1296"/>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 </a:t>
                  </a:r>
                  <a:r>
                    <a:rPr lang="en-US" sz="12900">
                      <a:solidFill>
                        <a:srgbClr val="0101FF"/>
                      </a:solidFill>
                      <a:latin typeface="Times New Roman" pitchFamily="18" charset="0"/>
                    </a:rPr>
                    <a:t> </a:t>
                  </a:r>
                  <a:r>
                    <a:rPr lang="en-US" sz="900">
                      <a:solidFill>
                        <a:srgbClr val="0101FF"/>
                      </a:solidFill>
                      <a:latin typeface="Times New Roman" pitchFamily="18" charset="0"/>
                    </a:rPr>
                    <a:t> </a:t>
                  </a:r>
                </a:p>
              </p:txBody>
            </p:sp>
            <p:grpSp>
              <p:nvGrpSpPr>
                <p:cNvPr id="48349" name="Group 44"/>
                <p:cNvGrpSpPr>
                  <a:grpSpLocks/>
                </p:cNvGrpSpPr>
                <p:nvPr/>
              </p:nvGrpSpPr>
              <p:grpSpPr bwMode="auto">
                <a:xfrm>
                  <a:off x="2146" y="154"/>
                  <a:ext cx="890" cy="870"/>
                  <a:chOff x="-3" y="151"/>
                  <a:chExt cx="890" cy="870"/>
                </a:xfrm>
              </p:grpSpPr>
              <p:grpSp>
                <p:nvGrpSpPr>
                  <p:cNvPr id="48350" name="Group 45"/>
                  <p:cNvGrpSpPr>
                    <a:grpSpLocks/>
                  </p:cNvGrpSpPr>
                  <p:nvPr/>
                </p:nvGrpSpPr>
                <p:grpSpPr bwMode="auto">
                  <a:xfrm>
                    <a:off x="0" y="154"/>
                    <a:ext cx="884" cy="864"/>
                    <a:chOff x="0" y="154"/>
                    <a:chExt cx="884" cy="864"/>
                  </a:xfrm>
                </p:grpSpPr>
                <p:grpSp>
                  <p:nvGrpSpPr>
                    <p:cNvPr id="48352" name="Group 46"/>
                    <p:cNvGrpSpPr>
                      <a:grpSpLocks/>
                    </p:cNvGrpSpPr>
                    <p:nvPr/>
                  </p:nvGrpSpPr>
                  <p:grpSpPr bwMode="auto">
                    <a:xfrm>
                      <a:off x="0" y="154"/>
                      <a:ext cx="884" cy="144"/>
                      <a:chOff x="0" y="154"/>
                      <a:chExt cx="884" cy="144"/>
                    </a:xfrm>
                  </p:grpSpPr>
                  <p:sp>
                    <p:nvSpPr>
                      <p:cNvPr id="48383" name="Rectangle 47"/>
                      <p:cNvSpPr>
                        <a:spLocks noChangeArrowheads="1"/>
                      </p:cNvSpPr>
                      <p:nvPr/>
                    </p:nvSpPr>
                    <p:spPr bwMode="auto">
                      <a:xfrm>
                        <a:off x="0" y="154"/>
                        <a:ext cx="884"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b="1">
                            <a:solidFill>
                              <a:srgbClr val="0101FF"/>
                            </a:solidFill>
                            <a:latin typeface="Times New Roman" pitchFamily="18" charset="0"/>
                          </a:rPr>
                          <a:t>Cable directo</a:t>
                        </a:r>
                        <a:endParaRPr lang="en-US" sz="2400">
                          <a:solidFill>
                            <a:srgbClr val="0101FF"/>
                          </a:solidFill>
                          <a:latin typeface="Times New Roman" pitchFamily="18" charset="0"/>
                        </a:endParaRPr>
                      </a:p>
                    </p:txBody>
                  </p:sp>
                  <p:sp>
                    <p:nvSpPr>
                      <p:cNvPr id="48384" name="Rectangle 48"/>
                      <p:cNvSpPr>
                        <a:spLocks noChangeArrowheads="1"/>
                      </p:cNvSpPr>
                      <p:nvPr/>
                    </p:nvSpPr>
                    <p:spPr bwMode="auto">
                      <a:xfrm>
                        <a:off x="0" y="154"/>
                        <a:ext cx="884"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53" name="Group 49"/>
                    <p:cNvGrpSpPr>
                      <a:grpSpLocks/>
                    </p:cNvGrpSpPr>
                    <p:nvPr/>
                  </p:nvGrpSpPr>
                  <p:grpSpPr bwMode="auto">
                    <a:xfrm>
                      <a:off x="0" y="298"/>
                      <a:ext cx="442" cy="144"/>
                      <a:chOff x="0" y="298"/>
                      <a:chExt cx="442" cy="144"/>
                    </a:xfrm>
                  </p:grpSpPr>
                  <p:sp>
                    <p:nvSpPr>
                      <p:cNvPr id="48381" name="Rectangle 50"/>
                      <p:cNvSpPr>
                        <a:spLocks noChangeArrowheads="1"/>
                      </p:cNvSpPr>
                      <p:nvPr/>
                    </p:nvSpPr>
                    <p:spPr bwMode="auto">
                      <a:xfrm>
                        <a:off x="0" y="298"/>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800" b="1">
                            <a:solidFill>
                              <a:srgbClr val="0101FF"/>
                            </a:solidFill>
                            <a:latin typeface="Times New Roman" pitchFamily="18" charset="0"/>
                          </a:rPr>
                          <a:t>PIN RJ-45</a:t>
                        </a:r>
                        <a:endParaRPr lang="en-US" sz="800">
                          <a:solidFill>
                            <a:srgbClr val="0101FF"/>
                          </a:solidFill>
                          <a:latin typeface="Times New Roman" pitchFamily="18" charset="0"/>
                        </a:endParaRPr>
                      </a:p>
                    </p:txBody>
                  </p:sp>
                  <p:sp>
                    <p:nvSpPr>
                      <p:cNvPr id="48382" name="Rectangle 51"/>
                      <p:cNvSpPr>
                        <a:spLocks noChangeArrowheads="1"/>
                      </p:cNvSpPr>
                      <p:nvPr/>
                    </p:nvSpPr>
                    <p:spPr bwMode="auto">
                      <a:xfrm>
                        <a:off x="0" y="298"/>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54" name="Group 52"/>
                    <p:cNvGrpSpPr>
                      <a:grpSpLocks/>
                    </p:cNvGrpSpPr>
                    <p:nvPr/>
                  </p:nvGrpSpPr>
                  <p:grpSpPr bwMode="auto">
                    <a:xfrm>
                      <a:off x="442" y="298"/>
                      <a:ext cx="442" cy="144"/>
                      <a:chOff x="442" y="298"/>
                      <a:chExt cx="442" cy="144"/>
                    </a:xfrm>
                  </p:grpSpPr>
                  <p:sp>
                    <p:nvSpPr>
                      <p:cNvPr id="48379" name="Rectangle 53"/>
                      <p:cNvSpPr>
                        <a:spLocks noChangeArrowheads="1"/>
                      </p:cNvSpPr>
                      <p:nvPr/>
                    </p:nvSpPr>
                    <p:spPr bwMode="auto">
                      <a:xfrm>
                        <a:off x="442" y="298"/>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800" b="1">
                            <a:solidFill>
                              <a:srgbClr val="0101FF"/>
                            </a:solidFill>
                            <a:latin typeface="Times New Roman" pitchFamily="18" charset="0"/>
                          </a:rPr>
                          <a:t>PIN RJ-45</a:t>
                        </a:r>
                        <a:endParaRPr lang="en-US" sz="800">
                          <a:solidFill>
                            <a:srgbClr val="0101FF"/>
                          </a:solidFill>
                          <a:latin typeface="Times New Roman" pitchFamily="18" charset="0"/>
                        </a:endParaRPr>
                      </a:p>
                    </p:txBody>
                  </p:sp>
                  <p:sp>
                    <p:nvSpPr>
                      <p:cNvPr id="48380" name="Rectangle 54"/>
                      <p:cNvSpPr>
                        <a:spLocks noChangeArrowheads="1"/>
                      </p:cNvSpPr>
                      <p:nvPr/>
                    </p:nvSpPr>
                    <p:spPr bwMode="auto">
                      <a:xfrm>
                        <a:off x="442" y="298"/>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55" name="Group 55"/>
                    <p:cNvGrpSpPr>
                      <a:grpSpLocks/>
                    </p:cNvGrpSpPr>
                    <p:nvPr/>
                  </p:nvGrpSpPr>
                  <p:grpSpPr bwMode="auto">
                    <a:xfrm>
                      <a:off x="0" y="442"/>
                      <a:ext cx="442" cy="144"/>
                      <a:chOff x="0" y="442"/>
                      <a:chExt cx="442" cy="144"/>
                    </a:xfrm>
                  </p:grpSpPr>
                  <p:sp>
                    <p:nvSpPr>
                      <p:cNvPr id="48377" name="Rectangle 56"/>
                      <p:cNvSpPr>
                        <a:spLocks noChangeArrowheads="1"/>
                      </p:cNvSpPr>
                      <p:nvPr/>
                    </p:nvSpPr>
                    <p:spPr bwMode="auto">
                      <a:xfrm>
                        <a:off x="0" y="442"/>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1 Tx+</a:t>
                        </a:r>
                        <a:endParaRPr lang="en-US" sz="2400">
                          <a:solidFill>
                            <a:srgbClr val="0101FF"/>
                          </a:solidFill>
                          <a:latin typeface="Times New Roman" pitchFamily="18" charset="0"/>
                        </a:endParaRPr>
                      </a:p>
                    </p:txBody>
                  </p:sp>
                  <p:sp>
                    <p:nvSpPr>
                      <p:cNvPr id="48378" name="Rectangle 57"/>
                      <p:cNvSpPr>
                        <a:spLocks noChangeArrowheads="1"/>
                      </p:cNvSpPr>
                      <p:nvPr/>
                    </p:nvSpPr>
                    <p:spPr bwMode="auto">
                      <a:xfrm>
                        <a:off x="0" y="442"/>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56" name="Group 58"/>
                    <p:cNvGrpSpPr>
                      <a:grpSpLocks/>
                    </p:cNvGrpSpPr>
                    <p:nvPr/>
                  </p:nvGrpSpPr>
                  <p:grpSpPr bwMode="auto">
                    <a:xfrm>
                      <a:off x="442" y="442"/>
                      <a:ext cx="442" cy="144"/>
                      <a:chOff x="442" y="442"/>
                      <a:chExt cx="442" cy="144"/>
                    </a:xfrm>
                  </p:grpSpPr>
                  <p:sp>
                    <p:nvSpPr>
                      <p:cNvPr id="48375" name="Rectangle 59"/>
                      <p:cNvSpPr>
                        <a:spLocks noChangeArrowheads="1"/>
                      </p:cNvSpPr>
                      <p:nvPr/>
                    </p:nvSpPr>
                    <p:spPr bwMode="auto">
                      <a:xfrm>
                        <a:off x="442" y="442"/>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1 RC+</a:t>
                        </a:r>
                        <a:endParaRPr lang="en-US" sz="2400">
                          <a:solidFill>
                            <a:srgbClr val="0101FF"/>
                          </a:solidFill>
                          <a:latin typeface="Times New Roman" pitchFamily="18" charset="0"/>
                        </a:endParaRPr>
                      </a:p>
                    </p:txBody>
                  </p:sp>
                  <p:sp>
                    <p:nvSpPr>
                      <p:cNvPr id="48376" name="Rectangle 60"/>
                      <p:cNvSpPr>
                        <a:spLocks noChangeArrowheads="1"/>
                      </p:cNvSpPr>
                      <p:nvPr/>
                    </p:nvSpPr>
                    <p:spPr bwMode="auto">
                      <a:xfrm>
                        <a:off x="442" y="442"/>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57" name="Group 61"/>
                    <p:cNvGrpSpPr>
                      <a:grpSpLocks/>
                    </p:cNvGrpSpPr>
                    <p:nvPr/>
                  </p:nvGrpSpPr>
                  <p:grpSpPr bwMode="auto">
                    <a:xfrm>
                      <a:off x="0" y="586"/>
                      <a:ext cx="442" cy="144"/>
                      <a:chOff x="0" y="586"/>
                      <a:chExt cx="442" cy="144"/>
                    </a:xfrm>
                  </p:grpSpPr>
                  <p:sp>
                    <p:nvSpPr>
                      <p:cNvPr id="48373" name="Rectangle 62"/>
                      <p:cNvSpPr>
                        <a:spLocks noChangeArrowheads="1"/>
                      </p:cNvSpPr>
                      <p:nvPr/>
                    </p:nvSpPr>
                    <p:spPr bwMode="auto">
                      <a:xfrm>
                        <a:off x="0" y="586"/>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2 Tx-</a:t>
                        </a:r>
                        <a:endParaRPr lang="en-US" sz="2400">
                          <a:solidFill>
                            <a:srgbClr val="0101FF"/>
                          </a:solidFill>
                          <a:latin typeface="Times New Roman" pitchFamily="18" charset="0"/>
                        </a:endParaRPr>
                      </a:p>
                    </p:txBody>
                  </p:sp>
                  <p:sp>
                    <p:nvSpPr>
                      <p:cNvPr id="48374" name="Rectangle 63"/>
                      <p:cNvSpPr>
                        <a:spLocks noChangeArrowheads="1"/>
                      </p:cNvSpPr>
                      <p:nvPr/>
                    </p:nvSpPr>
                    <p:spPr bwMode="auto">
                      <a:xfrm>
                        <a:off x="0" y="586"/>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58" name="Group 64"/>
                    <p:cNvGrpSpPr>
                      <a:grpSpLocks/>
                    </p:cNvGrpSpPr>
                    <p:nvPr/>
                  </p:nvGrpSpPr>
                  <p:grpSpPr bwMode="auto">
                    <a:xfrm>
                      <a:off x="442" y="586"/>
                      <a:ext cx="442" cy="144"/>
                      <a:chOff x="442" y="586"/>
                      <a:chExt cx="442" cy="144"/>
                    </a:xfrm>
                  </p:grpSpPr>
                  <p:sp>
                    <p:nvSpPr>
                      <p:cNvPr id="48371" name="Rectangle 65"/>
                      <p:cNvSpPr>
                        <a:spLocks noChangeArrowheads="1"/>
                      </p:cNvSpPr>
                      <p:nvPr/>
                    </p:nvSpPr>
                    <p:spPr bwMode="auto">
                      <a:xfrm>
                        <a:off x="442" y="586"/>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2 RC-</a:t>
                        </a:r>
                        <a:endParaRPr lang="en-US" sz="2400">
                          <a:solidFill>
                            <a:srgbClr val="0101FF"/>
                          </a:solidFill>
                          <a:latin typeface="Times New Roman" pitchFamily="18" charset="0"/>
                        </a:endParaRPr>
                      </a:p>
                    </p:txBody>
                  </p:sp>
                  <p:sp>
                    <p:nvSpPr>
                      <p:cNvPr id="48372" name="Rectangle 66"/>
                      <p:cNvSpPr>
                        <a:spLocks noChangeArrowheads="1"/>
                      </p:cNvSpPr>
                      <p:nvPr/>
                    </p:nvSpPr>
                    <p:spPr bwMode="auto">
                      <a:xfrm>
                        <a:off x="442" y="586"/>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59" name="Group 67"/>
                    <p:cNvGrpSpPr>
                      <a:grpSpLocks/>
                    </p:cNvGrpSpPr>
                    <p:nvPr/>
                  </p:nvGrpSpPr>
                  <p:grpSpPr bwMode="auto">
                    <a:xfrm>
                      <a:off x="0" y="730"/>
                      <a:ext cx="442" cy="144"/>
                      <a:chOff x="0" y="730"/>
                      <a:chExt cx="442" cy="144"/>
                    </a:xfrm>
                  </p:grpSpPr>
                  <p:sp>
                    <p:nvSpPr>
                      <p:cNvPr id="48369" name="Rectangle 68"/>
                      <p:cNvSpPr>
                        <a:spLocks noChangeArrowheads="1"/>
                      </p:cNvSpPr>
                      <p:nvPr/>
                    </p:nvSpPr>
                    <p:spPr bwMode="auto">
                      <a:xfrm>
                        <a:off x="0" y="730"/>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3 RC+</a:t>
                        </a:r>
                        <a:endParaRPr lang="en-US" sz="2400">
                          <a:solidFill>
                            <a:srgbClr val="0101FF"/>
                          </a:solidFill>
                          <a:latin typeface="Times New Roman" pitchFamily="18" charset="0"/>
                        </a:endParaRPr>
                      </a:p>
                    </p:txBody>
                  </p:sp>
                  <p:sp>
                    <p:nvSpPr>
                      <p:cNvPr id="48370" name="Rectangle 69"/>
                      <p:cNvSpPr>
                        <a:spLocks noChangeArrowheads="1"/>
                      </p:cNvSpPr>
                      <p:nvPr/>
                    </p:nvSpPr>
                    <p:spPr bwMode="auto">
                      <a:xfrm>
                        <a:off x="0" y="730"/>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60" name="Group 70"/>
                    <p:cNvGrpSpPr>
                      <a:grpSpLocks/>
                    </p:cNvGrpSpPr>
                    <p:nvPr/>
                  </p:nvGrpSpPr>
                  <p:grpSpPr bwMode="auto">
                    <a:xfrm>
                      <a:off x="442" y="730"/>
                      <a:ext cx="442" cy="144"/>
                      <a:chOff x="442" y="730"/>
                      <a:chExt cx="442" cy="144"/>
                    </a:xfrm>
                  </p:grpSpPr>
                  <p:sp>
                    <p:nvSpPr>
                      <p:cNvPr id="48367" name="Rectangle 71"/>
                      <p:cNvSpPr>
                        <a:spLocks noChangeArrowheads="1"/>
                      </p:cNvSpPr>
                      <p:nvPr/>
                    </p:nvSpPr>
                    <p:spPr bwMode="auto">
                      <a:xfrm>
                        <a:off x="442" y="730"/>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3 Tx+</a:t>
                        </a:r>
                        <a:endParaRPr lang="en-US" sz="2400">
                          <a:solidFill>
                            <a:srgbClr val="0101FF"/>
                          </a:solidFill>
                          <a:latin typeface="Times New Roman" pitchFamily="18" charset="0"/>
                        </a:endParaRPr>
                      </a:p>
                    </p:txBody>
                  </p:sp>
                  <p:sp>
                    <p:nvSpPr>
                      <p:cNvPr id="48368" name="Rectangle 72"/>
                      <p:cNvSpPr>
                        <a:spLocks noChangeArrowheads="1"/>
                      </p:cNvSpPr>
                      <p:nvPr/>
                    </p:nvSpPr>
                    <p:spPr bwMode="auto">
                      <a:xfrm>
                        <a:off x="442" y="730"/>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61" name="Group 73"/>
                    <p:cNvGrpSpPr>
                      <a:grpSpLocks/>
                    </p:cNvGrpSpPr>
                    <p:nvPr/>
                  </p:nvGrpSpPr>
                  <p:grpSpPr bwMode="auto">
                    <a:xfrm>
                      <a:off x="0" y="874"/>
                      <a:ext cx="442" cy="144"/>
                      <a:chOff x="0" y="874"/>
                      <a:chExt cx="442" cy="144"/>
                    </a:xfrm>
                  </p:grpSpPr>
                  <p:sp>
                    <p:nvSpPr>
                      <p:cNvPr id="48365" name="Rectangle 74"/>
                      <p:cNvSpPr>
                        <a:spLocks noChangeArrowheads="1"/>
                      </p:cNvSpPr>
                      <p:nvPr/>
                    </p:nvSpPr>
                    <p:spPr bwMode="auto">
                      <a:xfrm>
                        <a:off x="0" y="874"/>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6 RC-</a:t>
                        </a:r>
                        <a:endParaRPr lang="en-US" sz="2400">
                          <a:solidFill>
                            <a:srgbClr val="0101FF"/>
                          </a:solidFill>
                          <a:latin typeface="Times New Roman" pitchFamily="18" charset="0"/>
                        </a:endParaRPr>
                      </a:p>
                    </p:txBody>
                  </p:sp>
                  <p:sp>
                    <p:nvSpPr>
                      <p:cNvPr id="48366" name="Rectangle 75"/>
                      <p:cNvSpPr>
                        <a:spLocks noChangeArrowheads="1"/>
                      </p:cNvSpPr>
                      <p:nvPr/>
                    </p:nvSpPr>
                    <p:spPr bwMode="auto">
                      <a:xfrm>
                        <a:off x="0" y="874"/>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362" name="Group 76"/>
                    <p:cNvGrpSpPr>
                      <a:grpSpLocks/>
                    </p:cNvGrpSpPr>
                    <p:nvPr/>
                  </p:nvGrpSpPr>
                  <p:grpSpPr bwMode="auto">
                    <a:xfrm>
                      <a:off x="442" y="874"/>
                      <a:ext cx="442" cy="144"/>
                      <a:chOff x="442" y="874"/>
                      <a:chExt cx="442" cy="144"/>
                    </a:xfrm>
                  </p:grpSpPr>
                  <p:sp>
                    <p:nvSpPr>
                      <p:cNvPr id="48363" name="Rectangle 77"/>
                      <p:cNvSpPr>
                        <a:spLocks noChangeArrowheads="1"/>
                      </p:cNvSpPr>
                      <p:nvPr/>
                    </p:nvSpPr>
                    <p:spPr bwMode="auto">
                      <a:xfrm>
                        <a:off x="442" y="874"/>
                        <a:ext cx="442" cy="144"/>
                      </a:xfrm>
                      <a:prstGeom prst="rect">
                        <a:avLst/>
                      </a:prstGeom>
                      <a:noFill/>
                      <a:ln w="9525">
                        <a:noFill/>
                        <a:miter lim="800000"/>
                        <a:headEnd/>
                        <a:tailEnd/>
                      </a:ln>
                    </p:spPr>
                    <p:txBody>
                      <a:bodyPr/>
                      <a:lstStyle/>
                      <a:p>
                        <a:pPr eaLnBrk="0" fontAlgn="base" hangingPunct="0" rtl="0" algn="l">
                          <a:spcBef>
                            <a:spcPct val="0"/>
                          </a:spcBef>
                          <a:spcAft>
                            <a:spcPct val="0"/>
                          </a:spcAft>
                        </a:pPr>
                        <a:r>
                          <a:rPr lang="en-US" sz="900">
                            <a:solidFill>
                              <a:srgbClr val="0101FF"/>
                            </a:solidFill>
                            <a:latin typeface="Times New Roman" pitchFamily="18" charset="0"/>
                          </a:rPr>
                          <a:t>6 Tx-</a:t>
                        </a:r>
                        <a:endParaRPr lang="en-US" sz="2400">
                          <a:solidFill>
                            <a:srgbClr val="0101FF"/>
                          </a:solidFill>
                          <a:latin typeface="Times New Roman" pitchFamily="18" charset="0"/>
                        </a:endParaRPr>
                      </a:p>
                    </p:txBody>
                  </p:sp>
                  <p:sp>
                    <p:nvSpPr>
                      <p:cNvPr id="48364" name="Rectangle 78"/>
                      <p:cNvSpPr>
                        <a:spLocks noChangeArrowheads="1"/>
                      </p:cNvSpPr>
                      <p:nvPr/>
                    </p:nvSpPr>
                    <p:spPr bwMode="auto">
                      <a:xfrm>
                        <a:off x="442" y="874"/>
                        <a:ext cx="442"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48351" name="Rectangle 79"/>
                  <p:cNvSpPr>
                    <a:spLocks noChangeArrowheads="1"/>
                  </p:cNvSpPr>
                  <p:nvPr/>
                </p:nvSpPr>
                <p:spPr bwMode="auto">
                  <a:xfrm>
                    <a:off x="-3" y="151"/>
                    <a:ext cx="890" cy="870"/>
                  </a:xfrm>
                  <a:prstGeom prst="rect">
                    <a:avLst/>
                  </a:prstGeom>
                  <a:noFill/>
                  <a:ln w="9525">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48345" name="Rectangle 80"/>
              <p:cNvSpPr>
                <a:spLocks noChangeArrowheads="1"/>
              </p:cNvSpPr>
              <p:nvPr/>
            </p:nvSpPr>
            <p:spPr bwMode="auto">
              <a:xfrm>
                <a:off x="0" y="1450"/>
                <a:ext cx="5760" cy="288"/>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400">
                  <a:solidFill>
                    <a:srgbClr val="0101FF"/>
                  </a:solidFill>
                  <a:latin typeface="Times New Roman" pitchFamily="18" charset="0"/>
                </a:endParaRPr>
              </a:p>
            </p:txBody>
          </p:sp>
          <p:sp>
            <p:nvSpPr>
              <p:cNvPr id="48346" name="Rectangle 81"/>
              <p:cNvSpPr>
                <a:spLocks noChangeArrowheads="1"/>
              </p:cNvSpPr>
              <p:nvPr/>
            </p:nvSpPr>
            <p:spPr bwMode="auto">
              <a:xfrm>
                <a:off x="0" y="1932"/>
                <a:ext cx="0" cy="0"/>
              </a:xfrm>
              <a:prstGeom prst="rect">
                <a:avLst/>
              </a:prstGeom>
              <a:solidFill>
                <a:srgbClr val="000000"/>
              </a:solidFill>
              <a:ln w="9525">
                <a:solidFill>
                  <a:schemeClr val="tx1"/>
                </a:solid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pic>
        <p:nvPicPr>
          <p:cNvPr id="48131" name="Picture 82" descr="tk0231-9-1"/>
          <p:cNvPicPr>
            <a:picLocks noChangeAspect="1" noChangeArrowheads="1"/>
          </p:cNvPicPr>
          <p:nvPr/>
        </p:nvPicPr>
        <p:blipFill>
          <a:blip r:embed="rId3" cstate="print"/>
          <a:srcRect/>
          <a:stretch>
            <a:fillRect/>
          </a:stretch>
        </p:blipFill>
        <p:spPr bwMode="auto">
          <a:xfrm>
            <a:off x="3352800" y="1371600"/>
            <a:ext cx="1371600" cy="2057400"/>
          </a:xfrm>
          <a:prstGeom prst="rect">
            <a:avLst/>
          </a:prstGeom>
          <a:noFill/>
          <a:ln w="9525">
            <a:noFill/>
            <a:miter lim="800000"/>
            <a:headEnd/>
            <a:tailEnd/>
          </a:ln>
        </p:spPr>
      </p:pic>
      <p:grpSp>
        <p:nvGrpSpPr>
          <p:cNvPr id="48132" name="Group 83"/>
          <p:cNvGrpSpPr>
            <a:grpSpLocks/>
          </p:cNvGrpSpPr>
          <p:nvPr/>
        </p:nvGrpSpPr>
        <p:grpSpPr bwMode="auto">
          <a:xfrm>
            <a:off x="1143000" y="3962400"/>
            <a:ext cx="6356350" cy="2209800"/>
            <a:chOff x="-5" y="245"/>
            <a:chExt cx="4004" cy="1392"/>
          </a:xfrm>
        </p:grpSpPr>
        <p:grpSp>
          <p:nvGrpSpPr>
            <p:cNvPr id="48141" name="Group 84"/>
            <p:cNvGrpSpPr>
              <a:grpSpLocks/>
            </p:cNvGrpSpPr>
            <p:nvPr/>
          </p:nvGrpSpPr>
          <p:grpSpPr bwMode="auto">
            <a:xfrm>
              <a:off x="0" y="250"/>
              <a:ext cx="3994" cy="1382"/>
              <a:chOff x="0" y="250"/>
              <a:chExt cx="3994" cy="1382"/>
            </a:xfrm>
          </p:grpSpPr>
          <p:grpSp>
            <p:nvGrpSpPr>
              <p:cNvPr id="48143" name="Group 85"/>
              <p:cNvGrpSpPr>
                <a:grpSpLocks/>
              </p:cNvGrpSpPr>
              <p:nvPr/>
            </p:nvGrpSpPr>
            <p:grpSpPr bwMode="auto">
              <a:xfrm>
                <a:off x="0" y="250"/>
                <a:ext cx="619" cy="230"/>
                <a:chOff x="0" y="250"/>
                <a:chExt cx="619" cy="230"/>
              </a:xfrm>
            </p:grpSpPr>
            <p:sp>
              <p:nvSpPr>
                <p:cNvPr id="48337" name="Rectangle 86"/>
                <p:cNvSpPr>
                  <a:spLocks noChangeArrowheads="1"/>
                </p:cNvSpPr>
                <p:nvPr/>
              </p:nvSpPr>
              <p:spPr bwMode="auto">
                <a:xfrm>
                  <a:off x="0" y="250"/>
                  <a:ext cx="619" cy="230"/>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338" name="Group 87"/>
                <p:cNvGrpSpPr>
                  <a:grpSpLocks/>
                </p:cNvGrpSpPr>
                <p:nvPr/>
              </p:nvGrpSpPr>
              <p:grpSpPr bwMode="auto">
                <a:xfrm>
                  <a:off x="0" y="250"/>
                  <a:ext cx="619" cy="230"/>
                  <a:chOff x="0" y="250"/>
                  <a:chExt cx="619" cy="230"/>
                </a:xfrm>
              </p:grpSpPr>
              <p:sp>
                <p:nvSpPr>
                  <p:cNvPr id="48339" name="Rectangle 88"/>
                  <p:cNvSpPr>
                    <a:spLocks noChangeArrowheads="1"/>
                  </p:cNvSpPr>
                  <p:nvPr/>
                </p:nvSpPr>
                <p:spPr bwMode="auto">
                  <a:xfrm>
                    <a:off x="0" y="250"/>
                    <a:ext cx="619" cy="230"/>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b="1">
                        <a:solidFill>
                          <a:srgbClr val="0101FF"/>
                        </a:solidFill>
                        <a:latin typeface="Times New Roman" pitchFamily="18" charset="0"/>
                      </a:rPr>
                      <a:t>Clavo #</a:t>
                    </a:r>
                    <a:endParaRPr lang="en-US" sz="2400">
                      <a:solidFill>
                        <a:srgbClr val="0101FF"/>
                      </a:solidFill>
                      <a:latin typeface="Times New Roman" pitchFamily="18" charset="0"/>
                    </a:endParaRPr>
                  </a:p>
                </p:txBody>
              </p:sp>
              <p:sp>
                <p:nvSpPr>
                  <p:cNvPr id="48340" name="Rectangle 89"/>
                  <p:cNvSpPr>
                    <a:spLocks noChangeArrowheads="1"/>
                  </p:cNvSpPr>
                  <p:nvPr/>
                </p:nvSpPr>
                <p:spPr bwMode="auto">
                  <a:xfrm>
                    <a:off x="0" y="250"/>
                    <a:ext cx="619" cy="230"/>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44" name="Group 90"/>
              <p:cNvGrpSpPr>
                <a:grpSpLocks/>
              </p:cNvGrpSpPr>
              <p:nvPr/>
            </p:nvGrpSpPr>
            <p:grpSpPr bwMode="auto">
              <a:xfrm>
                <a:off x="619" y="250"/>
                <a:ext cx="675" cy="230"/>
                <a:chOff x="619" y="250"/>
                <a:chExt cx="675" cy="230"/>
              </a:xfrm>
            </p:grpSpPr>
            <p:sp>
              <p:nvSpPr>
                <p:cNvPr id="48333" name="Rectangle 91"/>
                <p:cNvSpPr>
                  <a:spLocks noChangeArrowheads="1"/>
                </p:cNvSpPr>
                <p:nvPr/>
              </p:nvSpPr>
              <p:spPr bwMode="auto">
                <a:xfrm>
                  <a:off x="619" y="250"/>
                  <a:ext cx="675" cy="230"/>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334" name="Group 92"/>
                <p:cNvGrpSpPr>
                  <a:grpSpLocks/>
                </p:cNvGrpSpPr>
                <p:nvPr/>
              </p:nvGrpSpPr>
              <p:grpSpPr bwMode="auto">
                <a:xfrm>
                  <a:off x="619" y="250"/>
                  <a:ext cx="675" cy="230"/>
                  <a:chOff x="619" y="250"/>
                  <a:chExt cx="675" cy="230"/>
                </a:xfrm>
              </p:grpSpPr>
              <p:sp>
                <p:nvSpPr>
                  <p:cNvPr id="48335" name="Rectangle 93"/>
                  <p:cNvSpPr>
                    <a:spLocks noChangeArrowheads="1"/>
                  </p:cNvSpPr>
                  <p:nvPr/>
                </p:nvSpPr>
                <p:spPr bwMode="auto">
                  <a:xfrm>
                    <a:off x="619" y="250"/>
                    <a:ext cx="675" cy="230"/>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b="1">
                        <a:solidFill>
                          <a:srgbClr val="0101FF"/>
                        </a:solidFill>
                        <a:latin typeface="Times New Roman" pitchFamily="18" charset="0"/>
                      </a:rPr>
                      <a:t>EIA/TIA 568A</a:t>
                    </a:r>
                    <a:endParaRPr lang="en-US" sz="2400">
                      <a:solidFill>
                        <a:srgbClr val="0101FF"/>
                      </a:solidFill>
                      <a:latin typeface="Times New Roman" pitchFamily="18" charset="0"/>
                    </a:endParaRPr>
                  </a:p>
                </p:txBody>
              </p:sp>
              <p:sp>
                <p:nvSpPr>
                  <p:cNvPr id="48336" name="Rectangle 94"/>
                  <p:cNvSpPr>
                    <a:spLocks noChangeArrowheads="1"/>
                  </p:cNvSpPr>
                  <p:nvPr/>
                </p:nvSpPr>
                <p:spPr bwMode="auto">
                  <a:xfrm>
                    <a:off x="619" y="250"/>
                    <a:ext cx="675" cy="230"/>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45" name="Group 95"/>
              <p:cNvGrpSpPr>
                <a:grpSpLocks/>
              </p:cNvGrpSpPr>
              <p:nvPr/>
            </p:nvGrpSpPr>
            <p:grpSpPr bwMode="auto">
              <a:xfrm>
                <a:off x="1294" y="250"/>
                <a:ext cx="675" cy="230"/>
                <a:chOff x="1294" y="250"/>
                <a:chExt cx="675" cy="230"/>
              </a:xfrm>
            </p:grpSpPr>
            <p:sp>
              <p:nvSpPr>
                <p:cNvPr id="48329" name="Rectangle 96"/>
                <p:cNvSpPr>
                  <a:spLocks noChangeArrowheads="1"/>
                </p:cNvSpPr>
                <p:nvPr/>
              </p:nvSpPr>
              <p:spPr bwMode="auto">
                <a:xfrm>
                  <a:off x="1294" y="250"/>
                  <a:ext cx="675" cy="230"/>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330" name="Group 97"/>
                <p:cNvGrpSpPr>
                  <a:grpSpLocks/>
                </p:cNvGrpSpPr>
                <p:nvPr/>
              </p:nvGrpSpPr>
              <p:grpSpPr bwMode="auto">
                <a:xfrm>
                  <a:off x="1294" y="250"/>
                  <a:ext cx="675" cy="230"/>
                  <a:chOff x="1294" y="250"/>
                  <a:chExt cx="675" cy="230"/>
                </a:xfrm>
              </p:grpSpPr>
              <p:sp>
                <p:nvSpPr>
                  <p:cNvPr id="48331" name="Rectangle 98"/>
                  <p:cNvSpPr>
                    <a:spLocks noChangeArrowheads="1"/>
                  </p:cNvSpPr>
                  <p:nvPr/>
                </p:nvSpPr>
                <p:spPr bwMode="auto">
                  <a:xfrm>
                    <a:off x="1294" y="250"/>
                    <a:ext cx="675" cy="230"/>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b="1">
                        <a:solidFill>
                          <a:srgbClr val="0101FF"/>
                        </a:solidFill>
                        <a:latin typeface="Times New Roman" pitchFamily="18" charset="0"/>
                      </a:rPr>
                      <a:t>AT&amp;T 258A o EIA/TIA 568B</a:t>
                    </a:r>
                    <a:endParaRPr lang="en-US" sz="2400">
                      <a:solidFill>
                        <a:srgbClr val="0101FF"/>
                      </a:solidFill>
                      <a:latin typeface="Times New Roman" pitchFamily="18" charset="0"/>
                    </a:endParaRPr>
                  </a:p>
                </p:txBody>
              </p:sp>
              <p:sp>
                <p:nvSpPr>
                  <p:cNvPr id="48332" name="Rectangle 99"/>
                  <p:cNvSpPr>
                    <a:spLocks noChangeArrowheads="1"/>
                  </p:cNvSpPr>
                  <p:nvPr/>
                </p:nvSpPr>
                <p:spPr bwMode="auto">
                  <a:xfrm>
                    <a:off x="1294" y="250"/>
                    <a:ext cx="675" cy="230"/>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46" name="Group 100"/>
              <p:cNvGrpSpPr>
                <a:grpSpLocks/>
              </p:cNvGrpSpPr>
              <p:nvPr/>
            </p:nvGrpSpPr>
            <p:grpSpPr bwMode="auto">
              <a:xfrm>
                <a:off x="1969" y="250"/>
                <a:ext cx="675" cy="230"/>
                <a:chOff x="1969" y="250"/>
                <a:chExt cx="675" cy="230"/>
              </a:xfrm>
            </p:grpSpPr>
            <p:sp>
              <p:nvSpPr>
                <p:cNvPr id="48325" name="Rectangle 101"/>
                <p:cNvSpPr>
                  <a:spLocks noChangeArrowheads="1"/>
                </p:cNvSpPr>
                <p:nvPr/>
              </p:nvSpPr>
              <p:spPr bwMode="auto">
                <a:xfrm>
                  <a:off x="1969" y="250"/>
                  <a:ext cx="675" cy="230"/>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326" name="Group 102"/>
                <p:cNvGrpSpPr>
                  <a:grpSpLocks/>
                </p:cNvGrpSpPr>
                <p:nvPr/>
              </p:nvGrpSpPr>
              <p:grpSpPr bwMode="auto">
                <a:xfrm>
                  <a:off x="1969" y="250"/>
                  <a:ext cx="675" cy="230"/>
                  <a:chOff x="1969" y="250"/>
                  <a:chExt cx="675" cy="230"/>
                </a:xfrm>
              </p:grpSpPr>
              <p:sp>
                <p:nvSpPr>
                  <p:cNvPr id="48327" name="Rectangle 103"/>
                  <p:cNvSpPr>
                    <a:spLocks noChangeArrowheads="1"/>
                  </p:cNvSpPr>
                  <p:nvPr/>
                </p:nvSpPr>
                <p:spPr bwMode="auto">
                  <a:xfrm>
                    <a:off x="1969" y="250"/>
                    <a:ext cx="675" cy="230"/>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b="1">
                        <a:solidFill>
                          <a:srgbClr val="0101FF"/>
                        </a:solidFill>
                        <a:latin typeface="Times New Roman" pitchFamily="18" charset="0"/>
                      </a:rPr>
                      <a:t>Ethernet 10BASE-T</a:t>
                    </a:r>
                    <a:endParaRPr lang="en-US" sz="2400">
                      <a:solidFill>
                        <a:srgbClr val="0101FF"/>
                      </a:solidFill>
                      <a:latin typeface="Times New Roman" pitchFamily="18" charset="0"/>
                    </a:endParaRPr>
                  </a:p>
                </p:txBody>
              </p:sp>
              <p:sp>
                <p:nvSpPr>
                  <p:cNvPr id="48328" name="Rectangle 104"/>
                  <p:cNvSpPr>
                    <a:spLocks noChangeArrowheads="1"/>
                  </p:cNvSpPr>
                  <p:nvPr/>
                </p:nvSpPr>
                <p:spPr bwMode="auto">
                  <a:xfrm>
                    <a:off x="1969" y="250"/>
                    <a:ext cx="675" cy="230"/>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47" name="Group 105"/>
              <p:cNvGrpSpPr>
                <a:grpSpLocks/>
              </p:cNvGrpSpPr>
              <p:nvPr/>
            </p:nvGrpSpPr>
            <p:grpSpPr bwMode="auto">
              <a:xfrm>
                <a:off x="2644" y="250"/>
                <a:ext cx="675" cy="230"/>
                <a:chOff x="2644" y="250"/>
                <a:chExt cx="675" cy="230"/>
              </a:xfrm>
            </p:grpSpPr>
            <p:sp>
              <p:nvSpPr>
                <p:cNvPr id="48321" name="Rectangle 106"/>
                <p:cNvSpPr>
                  <a:spLocks noChangeArrowheads="1"/>
                </p:cNvSpPr>
                <p:nvPr/>
              </p:nvSpPr>
              <p:spPr bwMode="auto">
                <a:xfrm>
                  <a:off x="2644" y="250"/>
                  <a:ext cx="675" cy="230"/>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322" name="Group 107"/>
                <p:cNvGrpSpPr>
                  <a:grpSpLocks/>
                </p:cNvGrpSpPr>
                <p:nvPr/>
              </p:nvGrpSpPr>
              <p:grpSpPr bwMode="auto">
                <a:xfrm>
                  <a:off x="2644" y="250"/>
                  <a:ext cx="675" cy="230"/>
                  <a:chOff x="2644" y="250"/>
                  <a:chExt cx="675" cy="230"/>
                </a:xfrm>
              </p:grpSpPr>
              <p:sp>
                <p:nvSpPr>
                  <p:cNvPr id="48323" name="Rectangle 108"/>
                  <p:cNvSpPr>
                    <a:spLocks noChangeArrowheads="1"/>
                  </p:cNvSpPr>
                  <p:nvPr/>
                </p:nvSpPr>
                <p:spPr bwMode="auto">
                  <a:xfrm>
                    <a:off x="2644" y="250"/>
                    <a:ext cx="675" cy="230"/>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b="1">
                        <a:solidFill>
                          <a:srgbClr val="0101FF"/>
                        </a:solidFill>
                        <a:latin typeface="Times New Roman" pitchFamily="18" charset="0"/>
                      </a:rPr>
                      <a:t>Token Ring</a:t>
                    </a:r>
                    <a:endParaRPr lang="en-US" sz="2400">
                      <a:solidFill>
                        <a:srgbClr val="0101FF"/>
                      </a:solidFill>
                      <a:latin typeface="Times New Roman" pitchFamily="18" charset="0"/>
                    </a:endParaRPr>
                  </a:p>
                </p:txBody>
              </p:sp>
              <p:sp>
                <p:nvSpPr>
                  <p:cNvPr id="48324" name="Rectangle 109"/>
                  <p:cNvSpPr>
                    <a:spLocks noChangeArrowheads="1"/>
                  </p:cNvSpPr>
                  <p:nvPr/>
                </p:nvSpPr>
                <p:spPr bwMode="auto">
                  <a:xfrm>
                    <a:off x="2644" y="250"/>
                    <a:ext cx="675" cy="230"/>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48" name="Group 110"/>
              <p:cNvGrpSpPr>
                <a:grpSpLocks/>
              </p:cNvGrpSpPr>
              <p:nvPr/>
            </p:nvGrpSpPr>
            <p:grpSpPr bwMode="auto">
              <a:xfrm>
                <a:off x="3319" y="250"/>
                <a:ext cx="675" cy="230"/>
                <a:chOff x="3319" y="250"/>
                <a:chExt cx="675" cy="230"/>
              </a:xfrm>
            </p:grpSpPr>
            <p:sp>
              <p:nvSpPr>
                <p:cNvPr id="48317" name="Rectangle 111"/>
                <p:cNvSpPr>
                  <a:spLocks noChangeArrowheads="1"/>
                </p:cNvSpPr>
                <p:nvPr/>
              </p:nvSpPr>
              <p:spPr bwMode="auto">
                <a:xfrm>
                  <a:off x="3319" y="250"/>
                  <a:ext cx="675" cy="230"/>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318" name="Group 112"/>
                <p:cNvGrpSpPr>
                  <a:grpSpLocks/>
                </p:cNvGrpSpPr>
                <p:nvPr/>
              </p:nvGrpSpPr>
              <p:grpSpPr bwMode="auto">
                <a:xfrm>
                  <a:off x="3319" y="250"/>
                  <a:ext cx="675" cy="230"/>
                  <a:chOff x="3319" y="250"/>
                  <a:chExt cx="675" cy="230"/>
                </a:xfrm>
              </p:grpSpPr>
              <p:sp>
                <p:nvSpPr>
                  <p:cNvPr id="48319" name="Rectangle 113"/>
                  <p:cNvSpPr>
                    <a:spLocks noChangeArrowheads="1"/>
                  </p:cNvSpPr>
                  <p:nvPr/>
                </p:nvSpPr>
                <p:spPr bwMode="auto">
                  <a:xfrm>
                    <a:off x="3319" y="250"/>
                    <a:ext cx="675" cy="230"/>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b="1">
                        <a:solidFill>
                          <a:srgbClr val="0101FF"/>
                        </a:solidFill>
                        <a:latin typeface="Times New Roman" pitchFamily="18" charset="0"/>
                      </a:rPr>
                      <a:t>FDDI, ATM y TP-PMD</a:t>
                    </a:r>
                    <a:endParaRPr lang="en-US" sz="2400">
                      <a:solidFill>
                        <a:srgbClr val="0101FF"/>
                      </a:solidFill>
                      <a:latin typeface="Times New Roman" pitchFamily="18" charset="0"/>
                    </a:endParaRPr>
                  </a:p>
                </p:txBody>
              </p:sp>
              <p:sp>
                <p:nvSpPr>
                  <p:cNvPr id="48320" name="Rectangle 114"/>
                  <p:cNvSpPr>
                    <a:spLocks noChangeArrowheads="1"/>
                  </p:cNvSpPr>
                  <p:nvPr/>
                </p:nvSpPr>
                <p:spPr bwMode="auto">
                  <a:xfrm>
                    <a:off x="3319" y="250"/>
                    <a:ext cx="675" cy="230"/>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49" name="Group 115"/>
              <p:cNvGrpSpPr>
                <a:grpSpLocks/>
              </p:cNvGrpSpPr>
              <p:nvPr/>
            </p:nvGrpSpPr>
            <p:grpSpPr bwMode="auto">
              <a:xfrm>
                <a:off x="0" y="480"/>
                <a:ext cx="619" cy="144"/>
                <a:chOff x="0" y="480"/>
                <a:chExt cx="619" cy="144"/>
              </a:xfrm>
            </p:grpSpPr>
            <p:sp>
              <p:nvSpPr>
                <p:cNvPr id="48315" name="Rectangle 116"/>
                <p:cNvSpPr>
                  <a:spLocks noChangeArrowheads="1"/>
                </p:cNvSpPr>
                <p:nvPr/>
              </p:nvSpPr>
              <p:spPr bwMode="auto">
                <a:xfrm>
                  <a:off x="0" y="480"/>
                  <a:ext cx="619"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1</a:t>
                  </a:r>
                  <a:endParaRPr lang="en-US" sz="2400">
                    <a:solidFill>
                      <a:srgbClr val="0101FF"/>
                    </a:solidFill>
                    <a:latin typeface="Times New Roman" pitchFamily="18" charset="0"/>
                  </a:endParaRPr>
                </a:p>
              </p:txBody>
            </p:sp>
            <p:sp>
              <p:nvSpPr>
                <p:cNvPr id="48316" name="Rectangle 117"/>
                <p:cNvSpPr>
                  <a:spLocks noChangeArrowheads="1"/>
                </p:cNvSpPr>
                <p:nvPr/>
              </p:nvSpPr>
              <p:spPr bwMode="auto">
                <a:xfrm>
                  <a:off x="0" y="480"/>
                  <a:ext cx="619"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50" name="Group 118"/>
              <p:cNvGrpSpPr>
                <a:grpSpLocks/>
              </p:cNvGrpSpPr>
              <p:nvPr/>
            </p:nvGrpSpPr>
            <p:grpSpPr bwMode="auto">
              <a:xfrm>
                <a:off x="619" y="480"/>
                <a:ext cx="675" cy="144"/>
                <a:chOff x="619" y="480"/>
                <a:chExt cx="675" cy="144"/>
              </a:xfrm>
            </p:grpSpPr>
            <p:sp>
              <p:nvSpPr>
                <p:cNvPr id="48313" name="Rectangle 119"/>
                <p:cNvSpPr>
                  <a:spLocks noChangeArrowheads="1"/>
                </p:cNvSpPr>
                <p:nvPr/>
              </p:nvSpPr>
              <p:spPr bwMode="auto">
                <a:xfrm>
                  <a:off x="619" y="480"/>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Blanco verde</a:t>
                  </a:r>
                  <a:endParaRPr lang="en-US" sz="2400">
                    <a:solidFill>
                      <a:srgbClr val="0101FF"/>
                    </a:solidFill>
                    <a:latin typeface="Times New Roman" pitchFamily="18" charset="0"/>
                  </a:endParaRPr>
                </a:p>
              </p:txBody>
            </p:sp>
            <p:sp>
              <p:nvSpPr>
                <p:cNvPr id="48314" name="Rectangle 120"/>
                <p:cNvSpPr>
                  <a:spLocks noChangeArrowheads="1"/>
                </p:cNvSpPr>
                <p:nvPr/>
              </p:nvSpPr>
              <p:spPr bwMode="auto">
                <a:xfrm>
                  <a:off x="619" y="480"/>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51" name="Group 121"/>
              <p:cNvGrpSpPr>
                <a:grpSpLocks/>
              </p:cNvGrpSpPr>
              <p:nvPr/>
            </p:nvGrpSpPr>
            <p:grpSpPr bwMode="auto">
              <a:xfrm>
                <a:off x="1294" y="480"/>
                <a:ext cx="675" cy="144"/>
                <a:chOff x="1294" y="480"/>
                <a:chExt cx="675" cy="144"/>
              </a:xfrm>
            </p:grpSpPr>
            <p:sp>
              <p:nvSpPr>
                <p:cNvPr id="48311" name="Rectangle 122"/>
                <p:cNvSpPr>
                  <a:spLocks noChangeArrowheads="1"/>
                </p:cNvSpPr>
                <p:nvPr/>
              </p:nvSpPr>
              <p:spPr bwMode="auto">
                <a:xfrm>
                  <a:off x="1294" y="480"/>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Blanco/Naranja</a:t>
                  </a:r>
                  <a:endParaRPr lang="en-US" sz="2400">
                    <a:solidFill>
                      <a:srgbClr val="0101FF"/>
                    </a:solidFill>
                    <a:latin typeface="Times New Roman" pitchFamily="18" charset="0"/>
                  </a:endParaRPr>
                </a:p>
              </p:txBody>
            </p:sp>
            <p:sp>
              <p:nvSpPr>
                <p:cNvPr id="48312" name="Rectangle 123"/>
                <p:cNvSpPr>
                  <a:spLocks noChangeArrowheads="1"/>
                </p:cNvSpPr>
                <p:nvPr/>
              </p:nvSpPr>
              <p:spPr bwMode="auto">
                <a:xfrm>
                  <a:off x="1294" y="480"/>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52" name="Group 124"/>
              <p:cNvGrpSpPr>
                <a:grpSpLocks/>
              </p:cNvGrpSpPr>
              <p:nvPr/>
            </p:nvGrpSpPr>
            <p:grpSpPr bwMode="auto">
              <a:xfrm>
                <a:off x="1969" y="480"/>
                <a:ext cx="675" cy="144"/>
                <a:chOff x="1969" y="480"/>
                <a:chExt cx="675" cy="144"/>
              </a:xfrm>
            </p:grpSpPr>
            <p:sp>
              <p:nvSpPr>
                <p:cNvPr id="48307" name="Rectangle 125"/>
                <p:cNvSpPr>
                  <a:spLocks noChangeArrowheads="1"/>
                </p:cNvSpPr>
                <p:nvPr/>
              </p:nvSpPr>
              <p:spPr bwMode="auto">
                <a:xfrm>
                  <a:off x="1969" y="480"/>
                  <a:ext cx="675" cy="144"/>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308" name="Group 126"/>
                <p:cNvGrpSpPr>
                  <a:grpSpLocks/>
                </p:cNvGrpSpPr>
                <p:nvPr/>
              </p:nvGrpSpPr>
              <p:grpSpPr bwMode="auto">
                <a:xfrm>
                  <a:off x="1969" y="480"/>
                  <a:ext cx="675" cy="144"/>
                  <a:chOff x="1969" y="480"/>
                  <a:chExt cx="675" cy="144"/>
                </a:xfrm>
              </p:grpSpPr>
              <p:sp>
                <p:nvSpPr>
                  <p:cNvPr id="48309" name="Rectangle 127"/>
                  <p:cNvSpPr>
                    <a:spLocks noChangeArrowheads="1"/>
                  </p:cNvSpPr>
                  <p:nvPr/>
                </p:nvSpPr>
                <p:spPr bwMode="auto">
                  <a:xfrm>
                    <a:off x="1969" y="480"/>
                    <a:ext cx="675" cy="144"/>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X</a:t>
                    </a:r>
                    <a:endParaRPr lang="en-US" sz="2400">
                      <a:solidFill>
                        <a:srgbClr val="0101FF"/>
                      </a:solidFill>
                      <a:latin typeface="Times New Roman" pitchFamily="18" charset="0"/>
                    </a:endParaRPr>
                  </a:p>
                </p:txBody>
              </p:sp>
              <p:sp>
                <p:nvSpPr>
                  <p:cNvPr id="48310" name="Rectangle 128"/>
                  <p:cNvSpPr>
                    <a:spLocks noChangeArrowheads="1"/>
                  </p:cNvSpPr>
                  <p:nvPr/>
                </p:nvSpPr>
                <p:spPr bwMode="auto">
                  <a:xfrm>
                    <a:off x="1969" y="480"/>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53" name="Group 129"/>
              <p:cNvGrpSpPr>
                <a:grpSpLocks/>
              </p:cNvGrpSpPr>
              <p:nvPr/>
            </p:nvGrpSpPr>
            <p:grpSpPr bwMode="auto">
              <a:xfrm>
                <a:off x="2644" y="480"/>
                <a:ext cx="675" cy="144"/>
                <a:chOff x="2644" y="480"/>
                <a:chExt cx="675" cy="144"/>
              </a:xfrm>
            </p:grpSpPr>
            <p:sp>
              <p:nvSpPr>
                <p:cNvPr id="48305" name="Rectangle 130"/>
                <p:cNvSpPr>
                  <a:spLocks noChangeArrowheads="1" noTextEdit="1"/>
                </p:cNvSpPr>
                <p:nvPr/>
              </p:nvSpPr>
              <p:spPr bwMode="auto">
                <a:xfrm>
                  <a:off x="2644" y="480"/>
                  <a:ext cx="675" cy="144"/>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8306" name="Rectangle 131"/>
                <p:cNvSpPr>
                  <a:spLocks noChangeArrowheads="1"/>
                </p:cNvSpPr>
                <p:nvPr/>
              </p:nvSpPr>
              <p:spPr bwMode="auto">
                <a:xfrm>
                  <a:off x="2644" y="480"/>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54" name="Group 132"/>
              <p:cNvGrpSpPr>
                <a:grpSpLocks/>
              </p:cNvGrpSpPr>
              <p:nvPr/>
            </p:nvGrpSpPr>
            <p:grpSpPr bwMode="auto">
              <a:xfrm>
                <a:off x="3319" y="480"/>
                <a:ext cx="675" cy="144"/>
                <a:chOff x="3319" y="480"/>
                <a:chExt cx="675" cy="144"/>
              </a:xfrm>
            </p:grpSpPr>
            <p:sp>
              <p:nvSpPr>
                <p:cNvPr id="48301" name="Rectangle 133"/>
                <p:cNvSpPr>
                  <a:spLocks noChangeArrowheads="1"/>
                </p:cNvSpPr>
                <p:nvPr/>
              </p:nvSpPr>
              <p:spPr bwMode="auto">
                <a:xfrm>
                  <a:off x="3319" y="480"/>
                  <a:ext cx="675" cy="144"/>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302" name="Group 134"/>
                <p:cNvGrpSpPr>
                  <a:grpSpLocks/>
                </p:cNvGrpSpPr>
                <p:nvPr/>
              </p:nvGrpSpPr>
              <p:grpSpPr bwMode="auto">
                <a:xfrm>
                  <a:off x="3319" y="480"/>
                  <a:ext cx="675" cy="144"/>
                  <a:chOff x="3319" y="480"/>
                  <a:chExt cx="675" cy="144"/>
                </a:xfrm>
              </p:grpSpPr>
              <p:sp>
                <p:nvSpPr>
                  <p:cNvPr id="48303" name="Rectangle 135"/>
                  <p:cNvSpPr>
                    <a:spLocks noChangeArrowheads="1"/>
                  </p:cNvSpPr>
                  <p:nvPr/>
                </p:nvSpPr>
                <p:spPr bwMode="auto">
                  <a:xfrm>
                    <a:off x="3319" y="480"/>
                    <a:ext cx="675" cy="144"/>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X</a:t>
                    </a:r>
                    <a:endParaRPr lang="en-US" sz="2400">
                      <a:solidFill>
                        <a:srgbClr val="0101FF"/>
                      </a:solidFill>
                      <a:latin typeface="Times New Roman" pitchFamily="18" charset="0"/>
                    </a:endParaRPr>
                  </a:p>
                </p:txBody>
              </p:sp>
              <p:sp>
                <p:nvSpPr>
                  <p:cNvPr id="48304" name="Rectangle 136"/>
                  <p:cNvSpPr>
                    <a:spLocks noChangeArrowheads="1"/>
                  </p:cNvSpPr>
                  <p:nvPr/>
                </p:nvSpPr>
                <p:spPr bwMode="auto">
                  <a:xfrm>
                    <a:off x="3319" y="480"/>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55" name="Group 137"/>
              <p:cNvGrpSpPr>
                <a:grpSpLocks/>
              </p:cNvGrpSpPr>
              <p:nvPr/>
            </p:nvGrpSpPr>
            <p:grpSpPr bwMode="auto">
              <a:xfrm>
                <a:off x="0" y="624"/>
                <a:ext cx="619" cy="144"/>
                <a:chOff x="0" y="624"/>
                <a:chExt cx="619" cy="144"/>
              </a:xfrm>
            </p:grpSpPr>
            <p:sp>
              <p:nvSpPr>
                <p:cNvPr id="48299" name="Rectangle 138"/>
                <p:cNvSpPr>
                  <a:spLocks noChangeArrowheads="1"/>
                </p:cNvSpPr>
                <p:nvPr/>
              </p:nvSpPr>
              <p:spPr bwMode="auto">
                <a:xfrm>
                  <a:off x="0" y="624"/>
                  <a:ext cx="619"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2</a:t>
                  </a:r>
                  <a:endParaRPr lang="en-US" sz="2400">
                    <a:solidFill>
                      <a:srgbClr val="0101FF"/>
                    </a:solidFill>
                    <a:latin typeface="Times New Roman" pitchFamily="18" charset="0"/>
                  </a:endParaRPr>
                </a:p>
              </p:txBody>
            </p:sp>
            <p:sp>
              <p:nvSpPr>
                <p:cNvPr id="48300" name="Rectangle 139"/>
                <p:cNvSpPr>
                  <a:spLocks noChangeArrowheads="1"/>
                </p:cNvSpPr>
                <p:nvPr/>
              </p:nvSpPr>
              <p:spPr bwMode="auto">
                <a:xfrm>
                  <a:off x="0" y="624"/>
                  <a:ext cx="619"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56" name="Group 140"/>
              <p:cNvGrpSpPr>
                <a:grpSpLocks/>
              </p:cNvGrpSpPr>
              <p:nvPr/>
            </p:nvGrpSpPr>
            <p:grpSpPr bwMode="auto">
              <a:xfrm>
                <a:off x="619" y="624"/>
                <a:ext cx="675" cy="144"/>
                <a:chOff x="619" y="624"/>
                <a:chExt cx="675" cy="144"/>
              </a:xfrm>
            </p:grpSpPr>
            <p:sp>
              <p:nvSpPr>
                <p:cNvPr id="48297" name="Rectangle 141"/>
                <p:cNvSpPr>
                  <a:spLocks noChangeArrowheads="1"/>
                </p:cNvSpPr>
                <p:nvPr/>
              </p:nvSpPr>
              <p:spPr bwMode="auto">
                <a:xfrm>
                  <a:off x="619" y="624"/>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Verde blanco</a:t>
                  </a:r>
                  <a:endParaRPr lang="en-US" sz="2400">
                    <a:solidFill>
                      <a:srgbClr val="0101FF"/>
                    </a:solidFill>
                    <a:latin typeface="Times New Roman" pitchFamily="18" charset="0"/>
                  </a:endParaRPr>
                </a:p>
              </p:txBody>
            </p:sp>
            <p:sp>
              <p:nvSpPr>
                <p:cNvPr id="48298" name="Rectangle 142"/>
                <p:cNvSpPr>
                  <a:spLocks noChangeArrowheads="1"/>
                </p:cNvSpPr>
                <p:nvPr/>
              </p:nvSpPr>
              <p:spPr bwMode="auto">
                <a:xfrm>
                  <a:off x="619" y="624"/>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57" name="Group 143"/>
              <p:cNvGrpSpPr>
                <a:grpSpLocks/>
              </p:cNvGrpSpPr>
              <p:nvPr/>
            </p:nvGrpSpPr>
            <p:grpSpPr bwMode="auto">
              <a:xfrm>
                <a:off x="1294" y="624"/>
                <a:ext cx="675" cy="144"/>
                <a:chOff x="1294" y="624"/>
                <a:chExt cx="675" cy="144"/>
              </a:xfrm>
            </p:grpSpPr>
            <p:sp>
              <p:nvSpPr>
                <p:cNvPr id="48295" name="Rectangle 144"/>
                <p:cNvSpPr>
                  <a:spLocks noChangeArrowheads="1"/>
                </p:cNvSpPr>
                <p:nvPr/>
              </p:nvSpPr>
              <p:spPr bwMode="auto">
                <a:xfrm>
                  <a:off x="1294" y="624"/>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Naranja/Blanco</a:t>
                  </a:r>
                  <a:endParaRPr lang="en-US" sz="2400">
                    <a:solidFill>
                      <a:srgbClr val="0101FF"/>
                    </a:solidFill>
                    <a:latin typeface="Times New Roman" pitchFamily="18" charset="0"/>
                  </a:endParaRPr>
                </a:p>
              </p:txBody>
            </p:sp>
            <p:sp>
              <p:nvSpPr>
                <p:cNvPr id="48296" name="Rectangle 145"/>
                <p:cNvSpPr>
                  <a:spLocks noChangeArrowheads="1"/>
                </p:cNvSpPr>
                <p:nvPr/>
              </p:nvSpPr>
              <p:spPr bwMode="auto">
                <a:xfrm>
                  <a:off x="1294" y="624"/>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58" name="Group 146"/>
              <p:cNvGrpSpPr>
                <a:grpSpLocks/>
              </p:cNvGrpSpPr>
              <p:nvPr/>
            </p:nvGrpSpPr>
            <p:grpSpPr bwMode="auto">
              <a:xfrm>
                <a:off x="1969" y="624"/>
                <a:ext cx="675" cy="144"/>
                <a:chOff x="1969" y="624"/>
                <a:chExt cx="675" cy="144"/>
              </a:xfrm>
            </p:grpSpPr>
            <p:sp>
              <p:nvSpPr>
                <p:cNvPr id="48291" name="Rectangle 147"/>
                <p:cNvSpPr>
                  <a:spLocks noChangeArrowheads="1"/>
                </p:cNvSpPr>
                <p:nvPr/>
              </p:nvSpPr>
              <p:spPr bwMode="auto">
                <a:xfrm>
                  <a:off x="1969" y="624"/>
                  <a:ext cx="675" cy="144"/>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292" name="Group 148"/>
                <p:cNvGrpSpPr>
                  <a:grpSpLocks/>
                </p:cNvGrpSpPr>
                <p:nvPr/>
              </p:nvGrpSpPr>
              <p:grpSpPr bwMode="auto">
                <a:xfrm>
                  <a:off x="1969" y="624"/>
                  <a:ext cx="675" cy="144"/>
                  <a:chOff x="1969" y="624"/>
                  <a:chExt cx="675" cy="144"/>
                </a:xfrm>
              </p:grpSpPr>
              <p:sp>
                <p:nvSpPr>
                  <p:cNvPr id="48293" name="Rectangle 149"/>
                  <p:cNvSpPr>
                    <a:spLocks noChangeArrowheads="1"/>
                  </p:cNvSpPr>
                  <p:nvPr/>
                </p:nvSpPr>
                <p:spPr bwMode="auto">
                  <a:xfrm>
                    <a:off x="1969" y="624"/>
                    <a:ext cx="675" cy="144"/>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X</a:t>
                    </a:r>
                    <a:endParaRPr lang="en-US" sz="2400">
                      <a:solidFill>
                        <a:srgbClr val="0101FF"/>
                      </a:solidFill>
                      <a:latin typeface="Times New Roman" pitchFamily="18" charset="0"/>
                    </a:endParaRPr>
                  </a:p>
                </p:txBody>
              </p:sp>
              <p:sp>
                <p:nvSpPr>
                  <p:cNvPr id="48294" name="Rectangle 150"/>
                  <p:cNvSpPr>
                    <a:spLocks noChangeArrowheads="1"/>
                  </p:cNvSpPr>
                  <p:nvPr/>
                </p:nvSpPr>
                <p:spPr bwMode="auto">
                  <a:xfrm>
                    <a:off x="1969" y="624"/>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59" name="Group 151"/>
              <p:cNvGrpSpPr>
                <a:grpSpLocks/>
              </p:cNvGrpSpPr>
              <p:nvPr/>
            </p:nvGrpSpPr>
            <p:grpSpPr bwMode="auto">
              <a:xfrm>
                <a:off x="2644" y="624"/>
                <a:ext cx="675" cy="144"/>
                <a:chOff x="2644" y="624"/>
                <a:chExt cx="675" cy="144"/>
              </a:xfrm>
            </p:grpSpPr>
            <p:sp>
              <p:nvSpPr>
                <p:cNvPr id="48289" name="Rectangle 152"/>
                <p:cNvSpPr>
                  <a:spLocks noChangeArrowheads="1" noTextEdit="1"/>
                </p:cNvSpPr>
                <p:nvPr/>
              </p:nvSpPr>
              <p:spPr bwMode="auto">
                <a:xfrm>
                  <a:off x="2644" y="624"/>
                  <a:ext cx="675" cy="144"/>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8290" name="Rectangle 153"/>
                <p:cNvSpPr>
                  <a:spLocks noChangeArrowheads="1"/>
                </p:cNvSpPr>
                <p:nvPr/>
              </p:nvSpPr>
              <p:spPr bwMode="auto">
                <a:xfrm>
                  <a:off x="2644" y="624"/>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60" name="Group 154"/>
              <p:cNvGrpSpPr>
                <a:grpSpLocks/>
              </p:cNvGrpSpPr>
              <p:nvPr/>
            </p:nvGrpSpPr>
            <p:grpSpPr bwMode="auto">
              <a:xfrm>
                <a:off x="3319" y="624"/>
                <a:ext cx="675" cy="144"/>
                <a:chOff x="3319" y="624"/>
                <a:chExt cx="675" cy="144"/>
              </a:xfrm>
            </p:grpSpPr>
            <p:sp>
              <p:nvSpPr>
                <p:cNvPr id="48285" name="Rectangle 155"/>
                <p:cNvSpPr>
                  <a:spLocks noChangeArrowheads="1"/>
                </p:cNvSpPr>
                <p:nvPr/>
              </p:nvSpPr>
              <p:spPr bwMode="auto">
                <a:xfrm>
                  <a:off x="3319" y="624"/>
                  <a:ext cx="675" cy="144"/>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286" name="Group 156"/>
                <p:cNvGrpSpPr>
                  <a:grpSpLocks/>
                </p:cNvGrpSpPr>
                <p:nvPr/>
              </p:nvGrpSpPr>
              <p:grpSpPr bwMode="auto">
                <a:xfrm>
                  <a:off x="3319" y="624"/>
                  <a:ext cx="675" cy="144"/>
                  <a:chOff x="3319" y="624"/>
                  <a:chExt cx="675" cy="144"/>
                </a:xfrm>
              </p:grpSpPr>
              <p:sp>
                <p:nvSpPr>
                  <p:cNvPr id="48287" name="Rectangle 157"/>
                  <p:cNvSpPr>
                    <a:spLocks noChangeArrowheads="1"/>
                  </p:cNvSpPr>
                  <p:nvPr/>
                </p:nvSpPr>
                <p:spPr bwMode="auto">
                  <a:xfrm>
                    <a:off x="3319" y="624"/>
                    <a:ext cx="675" cy="144"/>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X</a:t>
                    </a:r>
                    <a:endParaRPr lang="en-US" sz="2400">
                      <a:solidFill>
                        <a:srgbClr val="0101FF"/>
                      </a:solidFill>
                      <a:latin typeface="Times New Roman" pitchFamily="18" charset="0"/>
                    </a:endParaRPr>
                  </a:p>
                </p:txBody>
              </p:sp>
              <p:sp>
                <p:nvSpPr>
                  <p:cNvPr id="48288" name="Rectangle 158"/>
                  <p:cNvSpPr>
                    <a:spLocks noChangeArrowheads="1"/>
                  </p:cNvSpPr>
                  <p:nvPr/>
                </p:nvSpPr>
                <p:spPr bwMode="auto">
                  <a:xfrm>
                    <a:off x="3319" y="624"/>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61" name="Group 159"/>
              <p:cNvGrpSpPr>
                <a:grpSpLocks/>
              </p:cNvGrpSpPr>
              <p:nvPr/>
            </p:nvGrpSpPr>
            <p:grpSpPr bwMode="auto">
              <a:xfrm>
                <a:off x="0" y="768"/>
                <a:ext cx="619" cy="144"/>
                <a:chOff x="0" y="768"/>
                <a:chExt cx="619" cy="144"/>
              </a:xfrm>
            </p:grpSpPr>
            <p:sp>
              <p:nvSpPr>
                <p:cNvPr id="48283" name="Rectangle 160"/>
                <p:cNvSpPr>
                  <a:spLocks noChangeArrowheads="1"/>
                </p:cNvSpPr>
                <p:nvPr/>
              </p:nvSpPr>
              <p:spPr bwMode="auto">
                <a:xfrm>
                  <a:off x="0" y="768"/>
                  <a:ext cx="619"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3</a:t>
                  </a:r>
                  <a:endParaRPr lang="en-US" sz="2400">
                    <a:solidFill>
                      <a:srgbClr val="0101FF"/>
                    </a:solidFill>
                    <a:latin typeface="Times New Roman" pitchFamily="18" charset="0"/>
                  </a:endParaRPr>
                </a:p>
              </p:txBody>
            </p:sp>
            <p:sp>
              <p:nvSpPr>
                <p:cNvPr id="48284" name="Rectangle 161"/>
                <p:cNvSpPr>
                  <a:spLocks noChangeArrowheads="1"/>
                </p:cNvSpPr>
                <p:nvPr/>
              </p:nvSpPr>
              <p:spPr bwMode="auto">
                <a:xfrm>
                  <a:off x="0" y="768"/>
                  <a:ext cx="619"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62" name="Group 162"/>
              <p:cNvGrpSpPr>
                <a:grpSpLocks/>
              </p:cNvGrpSpPr>
              <p:nvPr/>
            </p:nvGrpSpPr>
            <p:grpSpPr bwMode="auto">
              <a:xfrm>
                <a:off x="619" y="768"/>
                <a:ext cx="675" cy="144"/>
                <a:chOff x="619" y="768"/>
                <a:chExt cx="675" cy="144"/>
              </a:xfrm>
            </p:grpSpPr>
            <p:sp>
              <p:nvSpPr>
                <p:cNvPr id="48281" name="Rectangle 163"/>
                <p:cNvSpPr>
                  <a:spLocks noChangeArrowheads="1"/>
                </p:cNvSpPr>
                <p:nvPr/>
              </p:nvSpPr>
              <p:spPr bwMode="auto">
                <a:xfrm>
                  <a:off x="619" y="768"/>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Blanco/Naranja</a:t>
                  </a:r>
                  <a:endParaRPr lang="en-US" sz="2400">
                    <a:solidFill>
                      <a:srgbClr val="0101FF"/>
                    </a:solidFill>
                    <a:latin typeface="Times New Roman" pitchFamily="18" charset="0"/>
                  </a:endParaRPr>
                </a:p>
              </p:txBody>
            </p:sp>
            <p:sp>
              <p:nvSpPr>
                <p:cNvPr id="48282" name="Rectangle 164"/>
                <p:cNvSpPr>
                  <a:spLocks noChangeArrowheads="1"/>
                </p:cNvSpPr>
                <p:nvPr/>
              </p:nvSpPr>
              <p:spPr bwMode="auto">
                <a:xfrm>
                  <a:off x="619" y="768"/>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63" name="Group 165"/>
              <p:cNvGrpSpPr>
                <a:grpSpLocks/>
              </p:cNvGrpSpPr>
              <p:nvPr/>
            </p:nvGrpSpPr>
            <p:grpSpPr bwMode="auto">
              <a:xfrm>
                <a:off x="1294" y="768"/>
                <a:ext cx="675" cy="144"/>
                <a:chOff x="1294" y="768"/>
                <a:chExt cx="675" cy="144"/>
              </a:xfrm>
            </p:grpSpPr>
            <p:sp>
              <p:nvSpPr>
                <p:cNvPr id="48279" name="Rectangle 166"/>
                <p:cNvSpPr>
                  <a:spLocks noChangeArrowheads="1"/>
                </p:cNvSpPr>
                <p:nvPr/>
              </p:nvSpPr>
              <p:spPr bwMode="auto">
                <a:xfrm>
                  <a:off x="1294" y="768"/>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Blanco verde</a:t>
                  </a:r>
                  <a:endParaRPr lang="en-US" sz="2400">
                    <a:solidFill>
                      <a:srgbClr val="0101FF"/>
                    </a:solidFill>
                    <a:latin typeface="Times New Roman" pitchFamily="18" charset="0"/>
                  </a:endParaRPr>
                </a:p>
              </p:txBody>
            </p:sp>
            <p:sp>
              <p:nvSpPr>
                <p:cNvPr id="48280" name="Rectangle 167"/>
                <p:cNvSpPr>
                  <a:spLocks noChangeArrowheads="1"/>
                </p:cNvSpPr>
                <p:nvPr/>
              </p:nvSpPr>
              <p:spPr bwMode="auto">
                <a:xfrm>
                  <a:off x="1294" y="768"/>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64" name="Group 168"/>
              <p:cNvGrpSpPr>
                <a:grpSpLocks/>
              </p:cNvGrpSpPr>
              <p:nvPr/>
            </p:nvGrpSpPr>
            <p:grpSpPr bwMode="auto">
              <a:xfrm>
                <a:off x="1969" y="768"/>
                <a:ext cx="675" cy="144"/>
                <a:chOff x="1969" y="768"/>
                <a:chExt cx="675" cy="144"/>
              </a:xfrm>
            </p:grpSpPr>
            <p:sp>
              <p:nvSpPr>
                <p:cNvPr id="48275" name="Rectangle 169"/>
                <p:cNvSpPr>
                  <a:spLocks noChangeArrowheads="1"/>
                </p:cNvSpPr>
                <p:nvPr/>
              </p:nvSpPr>
              <p:spPr bwMode="auto">
                <a:xfrm>
                  <a:off x="1969" y="768"/>
                  <a:ext cx="675" cy="144"/>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276" name="Group 170"/>
                <p:cNvGrpSpPr>
                  <a:grpSpLocks/>
                </p:cNvGrpSpPr>
                <p:nvPr/>
              </p:nvGrpSpPr>
              <p:grpSpPr bwMode="auto">
                <a:xfrm>
                  <a:off x="1969" y="768"/>
                  <a:ext cx="675" cy="144"/>
                  <a:chOff x="1969" y="768"/>
                  <a:chExt cx="675" cy="144"/>
                </a:xfrm>
              </p:grpSpPr>
              <p:sp>
                <p:nvSpPr>
                  <p:cNvPr id="48277" name="Rectangle 171"/>
                  <p:cNvSpPr>
                    <a:spLocks noChangeArrowheads="1"/>
                  </p:cNvSpPr>
                  <p:nvPr/>
                </p:nvSpPr>
                <p:spPr bwMode="auto">
                  <a:xfrm>
                    <a:off x="1969" y="768"/>
                    <a:ext cx="675" cy="144"/>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X</a:t>
                    </a:r>
                    <a:endParaRPr lang="en-US" sz="2400">
                      <a:solidFill>
                        <a:srgbClr val="0101FF"/>
                      </a:solidFill>
                      <a:latin typeface="Times New Roman" pitchFamily="18" charset="0"/>
                    </a:endParaRPr>
                  </a:p>
                </p:txBody>
              </p:sp>
              <p:sp>
                <p:nvSpPr>
                  <p:cNvPr id="48278" name="Rectangle 172"/>
                  <p:cNvSpPr>
                    <a:spLocks noChangeArrowheads="1"/>
                  </p:cNvSpPr>
                  <p:nvPr/>
                </p:nvSpPr>
                <p:spPr bwMode="auto">
                  <a:xfrm>
                    <a:off x="1969" y="768"/>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65" name="Group 173"/>
              <p:cNvGrpSpPr>
                <a:grpSpLocks/>
              </p:cNvGrpSpPr>
              <p:nvPr/>
            </p:nvGrpSpPr>
            <p:grpSpPr bwMode="auto">
              <a:xfrm>
                <a:off x="2644" y="768"/>
                <a:ext cx="675" cy="144"/>
                <a:chOff x="2644" y="768"/>
                <a:chExt cx="675" cy="144"/>
              </a:xfrm>
            </p:grpSpPr>
            <p:sp>
              <p:nvSpPr>
                <p:cNvPr id="48271" name="Rectangle 174"/>
                <p:cNvSpPr>
                  <a:spLocks noChangeArrowheads="1"/>
                </p:cNvSpPr>
                <p:nvPr/>
              </p:nvSpPr>
              <p:spPr bwMode="auto">
                <a:xfrm>
                  <a:off x="2644" y="768"/>
                  <a:ext cx="675" cy="144"/>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272" name="Group 175"/>
                <p:cNvGrpSpPr>
                  <a:grpSpLocks/>
                </p:cNvGrpSpPr>
                <p:nvPr/>
              </p:nvGrpSpPr>
              <p:grpSpPr bwMode="auto">
                <a:xfrm>
                  <a:off x="2644" y="768"/>
                  <a:ext cx="675" cy="144"/>
                  <a:chOff x="2644" y="768"/>
                  <a:chExt cx="675" cy="144"/>
                </a:xfrm>
              </p:grpSpPr>
              <p:sp>
                <p:nvSpPr>
                  <p:cNvPr id="48273" name="Rectangle 176"/>
                  <p:cNvSpPr>
                    <a:spLocks noChangeArrowheads="1"/>
                  </p:cNvSpPr>
                  <p:nvPr/>
                </p:nvSpPr>
                <p:spPr bwMode="auto">
                  <a:xfrm>
                    <a:off x="2644" y="768"/>
                    <a:ext cx="675" cy="144"/>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X</a:t>
                    </a:r>
                    <a:endParaRPr lang="en-US" sz="2400">
                      <a:solidFill>
                        <a:srgbClr val="0101FF"/>
                      </a:solidFill>
                      <a:latin typeface="Times New Roman" pitchFamily="18" charset="0"/>
                    </a:endParaRPr>
                  </a:p>
                </p:txBody>
              </p:sp>
              <p:sp>
                <p:nvSpPr>
                  <p:cNvPr id="48274" name="Rectangle 177"/>
                  <p:cNvSpPr>
                    <a:spLocks noChangeArrowheads="1"/>
                  </p:cNvSpPr>
                  <p:nvPr/>
                </p:nvSpPr>
                <p:spPr bwMode="auto">
                  <a:xfrm>
                    <a:off x="2644" y="768"/>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66" name="Group 178"/>
              <p:cNvGrpSpPr>
                <a:grpSpLocks/>
              </p:cNvGrpSpPr>
              <p:nvPr/>
            </p:nvGrpSpPr>
            <p:grpSpPr bwMode="auto">
              <a:xfrm>
                <a:off x="3319" y="768"/>
                <a:ext cx="675" cy="144"/>
                <a:chOff x="3319" y="768"/>
                <a:chExt cx="675" cy="144"/>
              </a:xfrm>
            </p:grpSpPr>
            <p:sp>
              <p:nvSpPr>
                <p:cNvPr id="48269" name="Rectangle 179"/>
                <p:cNvSpPr>
                  <a:spLocks noChangeArrowheads="1" noTextEdit="1"/>
                </p:cNvSpPr>
                <p:nvPr/>
              </p:nvSpPr>
              <p:spPr bwMode="auto">
                <a:xfrm>
                  <a:off x="3319" y="768"/>
                  <a:ext cx="675" cy="144"/>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8270" name="Rectangle 180"/>
                <p:cNvSpPr>
                  <a:spLocks noChangeArrowheads="1"/>
                </p:cNvSpPr>
                <p:nvPr/>
              </p:nvSpPr>
              <p:spPr bwMode="auto">
                <a:xfrm>
                  <a:off x="3319" y="768"/>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67" name="Group 181"/>
              <p:cNvGrpSpPr>
                <a:grpSpLocks/>
              </p:cNvGrpSpPr>
              <p:nvPr/>
            </p:nvGrpSpPr>
            <p:grpSpPr bwMode="auto">
              <a:xfrm>
                <a:off x="0" y="912"/>
                <a:ext cx="619" cy="144"/>
                <a:chOff x="0" y="912"/>
                <a:chExt cx="619" cy="144"/>
              </a:xfrm>
            </p:grpSpPr>
            <p:sp>
              <p:nvSpPr>
                <p:cNvPr id="48267" name="Rectangle 182"/>
                <p:cNvSpPr>
                  <a:spLocks noChangeArrowheads="1"/>
                </p:cNvSpPr>
                <p:nvPr/>
              </p:nvSpPr>
              <p:spPr bwMode="auto">
                <a:xfrm>
                  <a:off x="0" y="912"/>
                  <a:ext cx="619"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4</a:t>
                  </a:r>
                  <a:endParaRPr lang="en-US" sz="2400">
                    <a:solidFill>
                      <a:srgbClr val="0101FF"/>
                    </a:solidFill>
                    <a:latin typeface="Times New Roman" pitchFamily="18" charset="0"/>
                  </a:endParaRPr>
                </a:p>
              </p:txBody>
            </p:sp>
            <p:sp>
              <p:nvSpPr>
                <p:cNvPr id="48268" name="Rectangle 183"/>
                <p:cNvSpPr>
                  <a:spLocks noChangeArrowheads="1"/>
                </p:cNvSpPr>
                <p:nvPr/>
              </p:nvSpPr>
              <p:spPr bwMode="auto">
                <a:xfrm>
                  <a:off x="0" y="912"/>
                  <a:ext cx="619"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68" name="Group 184"/>
              <p:cNvGrpSpPr>
                <a:grpSpLocks/>
              </p:cNvGrpSpPr>
              <p:nvPr/>
            </p:nvGrpSpPr>
            <p:grpSpPr bwMode="auto">
              <a:xfrm>
                <a:off x="619" y="912"/>
                <a:ext cx="675" cy="144"/>
                <a:chOff x="619" y="912"/>
                <a:chExt cx="675" cy="144"/>
              </a:xfrm>
            </p:grpSpPr>
            <p:sp>
              <p:nvSpPr>
                <p:cNvPr id="48265" name="Rectangle 185"/>
                <p:cNvSpPr>
                  <a:spLocks noChangeArrowheads="1"/>
                </p:cNvSpPr>
                <p:nvPr/>
              </p:nvSpPr>
              <p:spPr bwMode="auto">
                <a:xfrm>
                  <a:off x="619" y="912"/>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Azul blanco</a:t>
                  </a:r>
                  <a:endParaRPr lang="en-US" sz="2400">
                    <a:solidFill>
                      <a:srgbClr val="0101FF"/>
                    </a:solidFill>
                    <a:latin typeface="Times New Roman" pitchFamily="18" charset="0"/>
                  </a:endParaRPr>
                </a:p>
              </p:txBody>
            </p:sp>
            <p:sp>
              <p:nvSpPr>
                <p:cNvPr id="48266" name="Rectangle 186"/>
                <p:cNvSpPr>
                  <a:spLocks noChangeArrowheads="1"/>
                </p:cNvSpPr>
                <p:nvPr/>
              </p:nvSpPr>
              <p:spPr bwMode="auto">
                <a:xfrm>
                  <a:off x="619" y="912"/>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69" name="Group 187"/>
              <p:cNvGrpSpPr>
                <a:grpSpLocks/>
              </p:cNvGrpSpPr>
              <p:nvPr/>
            </p:nvGrpSpPr>
            <p:grpSpPr bwMode="auto">
              <a:xfrm>
                <a:off x="1294" y="912"/>
                <a:ext cx="675" cy="144"/>
                <a:chOff x="1294" y="912"/>
                <a:chExt cx="675" cy="144"/>
              </a:xfrm>
            </p:grpSpPr>
            <p:sp>
              <p:nvSpPr>
                <p:cNvPr id="48263" name="Rectangle 188"/>
                <p:cNvSpPr>
                  <a:spLocks noChangeArrowheads="1"/>
                </p:cNvSpPr>
                <p:nvPr/>
              </p:nvSpPr>
              <p:spPr bwMode="auto">
                <a:xfrm>
                  <a:off x="1294" y="912"/>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Azul blanco</a:t>
                  </a:r>
                  <a:endParaRPr lang="en-US" sz="2400">
                    <a:solidFill>
                      <a:srgbClr val="0101FF"/>
                    </a:solidFill>
                    <a:latin typeface="Times New Roman" pitchFamily="18" charset="0"/>
                  </a:endParaRPr>
                </a:p>
              </p:txBody>
            </p:sp>
            <p:sp>
              <p:nvSpPr>
                <p:cNvPr id="48264" name="Rectangle 189"/>
                <p:cNvSpPr>
                  <a:spLocks noChangeArrowheads="1"/>
                </p:cNvSpPr>
                <p:nvPr/>
              </p:nvSpPr>
              <p:spPr bwMode="auto">
                <a:xfrm>
                  <a:off x="1294" y="912"/>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70" name="Group 190"/>
              <p:cNvGrpSpPr>
                <a:grpSpLocks/>
              </p:cNvGrpSpPr>
              <p:nvPr/>
            </p:nvGrpSpPr>
            <p:grpSpPr bwMode="auto">
              <a:xfrm>
                <a:off x="1969" y="912"/>
                <a:ext cx="675" cy="144"/>
                <a:chOff x="1969" y="912"/>
                <a:chExt cx="675" cy="144"/>
              </a:xfrm>
            </p:grpSpPr>
            <p:sp>
              <p:nvSpPr>
                <p:cNvPr id="48261" name="Rectangle 191"/>
                <p:cNvSpPr>
                  <a:spLocks noChangeArrowheads="1" noTextEdit="1"/>
                </p:cNvSpPr>
                <p:nvPr/>
              </p:nvSpPr>
              <p:spPr bwMode="auto">
                <a:xfrm>
                  <a:off x="1969" y="912"/>
                  <a:ext cx="675" cy="144"/>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8262" name="Rectangle 192"/>
                <p:cNvSpPr>
                  <a:spLocks noChangeArrowheads="1"/>
                </p:cNvSpPr>
                <p:nvPr/>
              </p:nvSpPr>
              <p:spPr bwMode="auto">
                <a:xfrm>
                  <a:off x="1969" y="912"/>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71" name="Group 193"/>
              <p:cNvGrpSpPr>
                <a:grpSpLocks/>
              </p:cNvGrpSpPr>
              <p:nvPr/>
            </p:nvGrpSpPr>
            <p:grpSpPr bwMode="auto">
              <a:xfrm>
                <a:off x="2644" y="912"/>
                <a:ext cx="675" cy="144"/>
                <a:chOff x="2644" y="912"/>
                <a:chExt cx="675" cy="144"/>
              </a:xfrm>
            </p:grpSpPr>
            <p:sp>
              <p:nvSpPr>
                <p:cNvPr id="48257" name="Rectangle 194"/>
                <p:cNvSpPr>
                  <a:spLocks noChangeArrowheads="1"/>
                </p:cNvSpPr>
                <p:nvPr/>
              </p:nvSpPr>
              <p:spPr bwMode="auto">
                <a:xfrm>
                  <a:off x="2644" y="912"/>
                  <a:ext cx="675" cy="144"/>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258" name="Group 195"/>
                <p:cNvGrpSpPr>
                  <a:grpSpLocks/>
                </p:cNvGrpSpPr>
                <p:nvPr/>
              </p:nvGrpSpPr>
              <p:grpSpPr bwMode="auto">
                <a:xfrm>
                  <a:off x="2644" y="912"/>
                  <a:ext cx="675" cy="144"/>
                  <a:chOff x="2644" y="912"/>
                  <a:chExt cx="675" cy="144"/>
                </a:xfrm>
              </p:grpSpPr>
              <p:sp>
                <p:nvSpPr>
                  <p:cNvPr id="48259" name="Rectangle 196"/>
                  <p:cNvSpPr>
                    <a:spLocks noChangeArrowheads="1"/>
                  </p:cNvSpPr>
                  <p:nvPr/>
                </p:nvSpPr>
                <p:spPr bwMode="auto">
                  <a:xfrm>
                    <a:off x="2644" y="912"/>
                    <a:ext cx="675" cy="144"/>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X</a:t>
                    </a:r>
                    <a:endParaRPr lang="en-US" sz="2400">
                      <a:solidFill>
                        <a:srgbClr val="0101FF"/>
                      </a:solidFill>
                      <a:latin typeface="Times New Roman" pitchFamily="18" charset="0"/>
                    </a:endParaRPr>
                  </a:p>
                </p:txBody>
              </p:sp>
              <p:sp>
                <p:nvSpPr>
                  <p:cNvPr id="48260" name="Rectangle 197"/>
                  <p:cNvSpPr>
                    <a:spLocks noChangeArrowheads="1"/>
                  </p:cNvSpPr>
                  <p:nvPr/>
                </p:nvSpPr>
                <p:spPr bwMode="auto">
                  <a:xfrm>
                    <a:off x="2644" y="912"/>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72" name="Group 198"/>
              <p:cNvGrpSpPr>
                <a:grpSpLocks/>
              </p:cNvGrpSpPr>
              <p:nvPr/>
            </p:nvGrpSpPr>
            <p:grpSpPr bwMode="auto">
              <a:xfrm>
                <a:off x="3319" y="912"/>
                <a:ext cx="675" cy="144"/>
                <a:chOff x="3319" y="912"/>
                <a:chExt cx="675" cy="144"/>
              </a:xfrm>
            </p:grpSpPr>
            <p:sp>
              <p:nvSpPr>
                <p:cNvPr id="48255" name="Rectangle 199"/>
                <p:cNvSpPr>
                  <a:spLocks noChangeArrowheads="1" noTextEdit="1"/>
                </p:cNvSpPr>
                <p:nvPr/>
              </p:nvSpPr>
              <p:spPr bwMode="auto">
                <a:xfrm>
                  <a:off x="3319" y="912"/>
                  <a:ext cx="675" cy="144"/>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8256" name="Rectangle 200"/>
                <p:cNvSpPr>
                  <a:spLocks noChangeArrowheads="1"/>
                </p:cNvSpPr>
                <p:nvPr/>
              </p:nvSpPr>
              <p:spPr bwMode="auto">
                <a:xfrm>
                  <a:off x="3319" y="912"/>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73" name="Group 201"/>
              <p:cNvGrpSpPr>
                <a:grpSpLocks/>
              </p:cNvGrpSpPr>
              <p:nvPr/>
            </p:nvGrpSpPr>
            <p:grpSpPr bwMode="auto">
              <a:xfrm>
                <a:off x="0" y="1056"/>
                <a:ext cx="619" cy="144"/>
                <a:chOff x="0" y="1056"/>
                <a:chExt cx="619" cy="144"/>
              </a:xfrm>
            </p:grpSpPr>
            <p:sp>
              <p:nvSpPr>
                <p:cNvPr id="48253" name="Rectangle 202"/>
                <p:cNvSpPr>
                  <a:spLocks noChangeArrowheads="1"/>
                </p:cNvSpPr>
                <p:nvPr/>
              </p:nvSpPr>
              <p:spPr bwMode="auto">
                <a:xfrm>
                  <a:off x="0" y="1056"/>
                  <a:ext cx="619"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5</a:t>
                  </a:r>
                  <a:endParaRPr lang="en-US" sz="2400">
                    <a:solidFill>
                      <a:srgbClr val="0101FF"/>
                    </a:solidFill>
                    <a:latin typeface="Times New Roman" pitchFamily="18" charset="0"/>
                  </a:endParaRPr>
                </a:p>
              </p:txBody>
            </p:sp>
            <p:sp>
              <p:nvSpPr>
                <p:cNvPr id="48254" name="Rectangle 203"/>
                <p:cNvSpPr>
                  <a:spLocks noChangeArrowheads="1"/>
                </p:cNvSpPr>
                <p:nvPr/>
              </p:nvSpPr>
              <p:spPr bwMode="auto">
                <a:xfrm>
                  <a:off x="0" y="1056"/>
                  <a:ext cx="619"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74" name="Group 204"/>
              <p:cNvGrpSpPr>
                <a:grpSpLocks/>
              </p:cNvGrpSpPr>
              <p:nvPr/>
            </p:nvGrpSpPr>
            <p:grpSpPr bwMode="auto">
              <a:xfrm>
                <a:off x="619" y="1056"/>
                <a:ext cx="675" cy="144"/>
                <a:chOff x="619" y="1056"/>
                <a:chExt cx="675" cy="144"/>
              </a:xfrm>
            </p:grpSpPr>
            <p:sp>
              <p:nvSpPr>
                <p:cNvPr id="48251" name="Rectangle 205"/>
                <p:cNvSpPr>
                  <a:spLocks noChangeArrowheads="1"/>
                </p:cNvSpPr>
                <p:nvPr/>
              </p:nvSpPr>
              <p:spPr bwMode="auto">
                <a:xfrm>
                  <a:off x="619" y="1056"/>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Blanco azul</a:t>
                  </a:r>
                  <a:endParaRPr lang="en-US" sz="2400">
                    <a:solidFill>
                      <a:srgbClr val="0101FF"/>
                    </a:solidFill>
                    <a:latin typeface="Times New Roman" pitchFamily="18" charset="0"/>
                  </a:endParaRPr>
                </a:p>
              </p:txBody>
            </p:sp>
            <p:sp>
              <p:nvSpPr>
                <p:cNvPr id="48252" name="Rectangle 206"/>
                <p:cNvSpPr>
                  <a:spLocks noChangeArrowheads="1"/>
                </p:cNvSpPr>
                <p:nvPr/>
              </p:nvSpPr>
              <p:spPr bwMode="auto">
                <a:xfrm>
                  <a:off x="619" y="1056"/>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75" name="Group 207"/>
              <p:cNvGrpSpPr>
                <a:grpSpLocks/>
              </p:cNvGrpSpPr>
              <p:nvPr/>
            </p:nvGrpSpPr>
            <p:grpSpPr bwMode="auto">
              <a:xfrm>
                <a:off x="1294" y="1056"/>
                <a:ext cx="675" cy="144"/>
                <a:chOff x="1294" y="1056"/>
                <a:chExt cx="675" cy="144"/>
              </a:xfrm>
            </p:grpSpPr>
            <p:sp>
              <p:nvSpPr>
                <p:cNvPr id="48249" name="Rectangle 208"/>
                <p:cNvSpPr>
                  <a:spLocks noChangeArrowheads="1"/>
                </p:cNvSpPr>
                <p:nvPr/>
              </p:nvSpPr>
              <p:spPr bwMode="auto">
                <a:xfrm>
                  <a:off x="1294" y="1056"/>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Blanco azul</a:t>
                  </a:r>
                  <a:endParaRPr lang="en-US" sz="2400">
                    <a:solidFill>
                      <a:srgbClr val="0101FF"/>
                    </a:solidFill>
                    <a:latin typeface="Times New Roman" pitchFamily="18" charset="0"/>
                  </a:endParaRPr>
                </a:p>
              </p:txBody>
            </p:sp>
            <p:sp>
              <p:nvSpPr>
                <p:cNvPr id="48250" name="Rectangle 209"/>
                <p:cNvSpPr>
                  <a:spLocks noChangeArrowheads="1"/>
                </p:cNvSpPr>
                <p:nvPr/>
              </p:nvSpPr>
              <p:spPr bwMode="auto">
                <a:xfrm>
                  <a:off x="1294" y="1056"/>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76" name="Group 210"/>
              <p:cNvGrpSpPr>
                <a:grpSpLocks/>
              </p:cNvGrpSpPr>
              <p:nvPr/>
            </p:nvGrpSpPr>
            <p:grpSpPr bwMode="auto">
              <a:xfrm>
                <a:off x="1969" y="1056"/>
                <a:ext cx="675" cy="144"/>
                <a:chOff x="1969" y="1056"/>
                <a:chExt cx="675" cy="144"/>
              </a:xfrm>
            </p:grpSpPr>
            <p:sp>
              <p:nvSpPr>
                <p:cNvPr id="48247" name="Rectangle 211"/>
                <p:cNvSpPr>
                  <a:spLocks noChangeArrowheads="1" noTextEdit="1"/>
                </p:cNvSpPr>
                <p:nvPr/>
              </p:nvSpPr>
              <p:spPr bwMode="auto">
                <a:xfrm>
                  <a:off x="1969" y="1056"/>
                  <a:ext cx="675" cy="144"/>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8248" name="Rectangle 212"/>
                <p:cNvSpPr>
                  <a:spLocks noChangeArrowheads="1"/>
                </p:cNvSpPr>
                <p:nvPr/>
              </p:nvSpPr>
              <p:spPr bwMode="auto">
                <a:xfrm>
                  <a:off x="1969" y="1056"/>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77" name="Group 213"/>
              <p:cNvGrpSpPr>
                <a:grpSpLocks/>
              </p:cNvGrpSpPr>
              <p:nvPr/>
            </p:nvGrpSpPr>
            <p:grpSpPr bwMode="auto">
              <a:xfrm>
                <a:off x="2644" y="1056"/>
                <a:ext cx="675" cy="144"/>
                <a:chOff x="2644" y="1056"/>
                <a:chExt cx="675" cy="144"/>
              </a:xfrm>
            </p:grpSpPr>
            <p:sp>
              <p:nvSpPr>
                <p:cNvPr id="48243" name="Rectangle 214"/>
                <p:cNvSpPr>
                  <a:spLocks noChangeArrowheads="1"/>
                </p:cNvSpPr>
                <p:nvPr/>
              </p:nvSpPr>
              <p:spPr bwMode="auto">
                <a:xfrm>
                  <a:off x="2644" y="1056"/>
                  <a:ext cx="675" cy="144"/>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244" name="Group 215"/>
                <p:cNvGrpSpPr>
                  <a:grpSpLocks/>
                </p:cNvGrpSpPr>
                <p:nvPr/>
              </p:nvGrpSpPr>
              <p:grpSpPr bwMode="auto">
                <a:xfrm>
                  <a:off x="2644" y="1056"/>
                  <a:ext cx="675" cy="144"/>
                  <a:chOff x="2644" y="1056"/>
                  <a:chExt cx="675" cy="144"/>
                </a:xfrm>
              </p:grpSpPr>
              <p:sp>
                <p:nvSpPr>
                  <p:cNvPr id="48245" name="Rectangle 216"/>
                  <p:cNvSpPr>
                    <a:spLocks noChangeArrowheads="1"/>
                  </p:cNvSpPr>
                  <p:nvPr/>
                </p:nvSpPr>
                <p:spPr bwMode="auto">
                  <a:xfrm>
                    <a:off x="2644" y="1056"/>
                    <a:ext cx="675" cy="144"/>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X</a:t>
                    </a:r>
                    <a:endParaRPr lang="en-US" sz="2400">
                      <a:solidFill>
                        <a:srgbClr val="0101FF"/>
                      </a:solidFill>
                      <a:latin typeface="Times New Roman" pitchFamily="18" charset="0"/>
                    </a:endParaRPr>
                  </a:p>
                </p:txBody>
              </p:sp>
              <p:sp>
                <p:nvSpPr>
                  <p:cNvPr id="48246" name="Rectangle 217"/>
                  <p:cNvSpPr>
                    <a:spLocks noChangeArrowheads="1"/>
                  </p:cNvSpPr>
                  <p:nvPr/>
                </p:nvSpPr>
                <p:spPr bwMode="auto">
                  <a:xfrm>
                    <a:off x="2644" y="1056"/>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78" name="Group 218"/>
              <p:cNvGrpSpPr>
                <a:grpSpLocks/>
              </p:cNvGrpSpPr>
              <p:nvPr/>
            </p:nvGrpSpPr>
            <p:grpSpPr bwMode="auto">
              <a:xfrm>
                <a:off x="3319" y="1056"/>
                <a:ext cx="675" cy="144"/>
                <a:chOff x="3319" y="1056"/>
                <a:chExt cx="675" cy="144"/>
              </a:xfrm>
            </p:grpSpPr>
            <p:sp>
              <p:nvSpPr>
                <p:cNvPr id="48241" name="Rectangle 219"/>
                <p:cNvSpPr>
                  <a:spLocks noChangeArrowheads="1" noTextEdit="1"/>
                </p:cNvSpPr>
                <p:nvPr/>
              </p:nvSpPr>
              <p:spPr bwMode="auto">
                <a:xfrm>
                  <a:off x="3319" y="1056"/>
                  <a:ext cx="675" cy="144"/>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8242" name="Rectangle 220"/>
                <p:cNvSpPr>
                  <a:spLocks noChangeArrowheads="1"/>
                </p:cNvSpPr>
                <p:nvPr/>
              </p:nvSpPr>
              <p:spPr bwMode="auto">
                <a:xfrm>
                  <a:off x="3319" y="1056"/>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79" name="Group 221"/>
              <p:cNvGrpSpPr>
                <a:grpSpLocks/>
              </p:cNvGrpSpPr>
              <p:nvPr/>
            </p:nvGrpSpPr>
            <p:grpSpPr bwMode="auto">
              <a:xfrm>
                <a:off x="0" y="1200"/>
                <a:ext cx="619" cy="144"/>
                <a:chOff x="0" y="1200"/>
                <a:chExt cx="619" cy="144"/>
              </a:xfrm>
            </p:grpSpPr>
            <p:sp>
              <p:nvSpPr>
                <p:cNvPr id="48239" name="Rectangle 222"/>
                <p:cNvSpPr>
                  <a:spLocks noChangeArrowheads="1"/>
                </p:cNvSpPr>
                <p:nvPr/>
              </p:nvSpPr>
              <p:spPr bwMode="auto">
                <a:xfrm>
                  <a:off x="0" y="1200"/>
                  <a:ext cx="619"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6</a:t>
                  </a:r>
                  <a:endParaRPr lang="en-US" sz="2400">
                    <a:solidFill>
                      <a:srgbClr val="0101FF"/>
                    </a:solidFill>
                    <a:latin typeface="Times New Roman" pitchFamily="18" charset="0"/>
                  </a:endParaRPr>
                </a:p>
              </p:txBody>
            </p:sp>
            <p:sp>
              <p:nvSpPr>
                <p:cNvPr id="48240" name="Rectangle 223"/>
                <p:cNvSpPr>
                  <a:spLocks noChangeArrowheads="1"/>
                </p:cNvSpPr>
                <p:nvPr/>
              </p:nvSpPr>
              <p:spPr bwMode="auto">
                <a:xfrm>
                  <a:off x="0" y="1200"/>
                  <a:ext cx="619"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80" name="Group 224"/>
              <p:cNvGrpSpPr>
                <a:grpSpLocks/>
              </p:cNvGrpSpPr>
              <p:nvPr/>
            </p:nvGrpSpPr>
            <p:grpSpPr bwMode="auto">
              <a:xfrm>
                <a:off x="619" y="1200"/>
                <a:ext cx="675" cy="144"/>
                <a:chOff x="619" y="1200"/>
                <a:chExt cx="675" cy="144"/>
              </a:xfrm>
            </p:grpSpPr>
            <p:sp>
              <p:nvSpPr>
                <p:cNvPr id="48237" name="Rectangle 225"/>
                <p:cNvSpPr>
                  <a:spLocks noChangeArrowheads="1"/>
                </p:cNvSpPr>
                <p:nvPr/>
              </p:nvSpPr>
              <p:spPr bwMode="auto">
                <a:xfrm>
                  <a:off x="619" y="1200"/>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Naranja/Blanco</a:t>
                  </a:r>
                  <a:endParaRPr lang="en-US" sz="2400">
                    <a:solidFill>
                      <a:srgbClr val="0101FF"/>
                    </a:solidFill>
                    <a:latin typeface="Times New Roman" pitchFamily="18" charset="0"/>
                  </a:endParaRPr>
                </a:p>
              </p:txBody>
            </p:sp>
            <p:sp>
              <p:nvSpPr>
                <p:cNvPr id="48238" name="Rectangle 226"/>
                <p:cNvSpPr>
                  <a:spLocks noChangeArrowheads="1"/>
                </p:cNvSpPr>
                <p:nvPr/>
              </p:nvSpPr>
              <p:spPr bwMode="auto">
                <a:xfrm>
                  <a:off x="619" y="1200"/>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81" name="Group 227"/>
              <p:cNvGrpSpPr>
                <a:grpSpLocks/>
              </p:cNvGrpSpPr>
              <p:nvPr/>
            </p:nvGrpSpPr>
            <p:grpSpPr bwMode="auto">
              <a:xfrm>
                <a:off x="1294" y="1200"/>
                <a:ext cx="675" cy="144"/>
                <a:chOff x="1294" y="1200"/>
                <a:chExt cx="675" cy="144"/>
              </a:xfrm>
            </p:grpSpPr>
            <p:sp>
              <p:nvSpPr>
                <p:cNvPr id="48235" name="Rectangle 228"/>
                <p:cNvSpPr>
                  <a:spLocks noChangeArrowheads="1"/>
                </p:cNvSpPr>
                <p:nvPr/>
              </p:nvSpPr>
              <p:spPr bwMode="auto">
                <a:xfrm>
                  <a:off x="1294" y="1200"/>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Verde blanco</a:t>
                  </a:r>
                  <a:endParaRPr lang="en-US" sz="2400">
                    <a:solidFill>
                      <a:srgbClr val="0101FF"/>
                    </a:solidFill>
                    <a:latin typeface="Times New Roman" pitchFamily="18" charset="0"/>
                  </a:endParaRPr>
                </a:p>
              </p:txBody>
            </p:sp>
            <p:sp>
              <p:nvSpPr>
                <p:cNvPr id="48236" name="Rectangle 229"/>
                <p:cNvSpPr>
                  <a:spLocks noChangeArrowheads="1"/>
                </p:cNvSpPr>
                <p:nvPr/>
              </p:nvSpPr>
              <p:spPr bwMode="auto">
                <a:xfrm>
                  <a:off x="1294" y="1200"/>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82" name="Group 230"/>
              <p:cNvGrpSpPr>
                <a:grpSpLocks/>
              </p:cNvGrpSpPr>
              <p:nvPr/>
            </p:nvGrpSpPr>
            <p:grpSpPr bwMode="auto">
              <a:xfrm>
                <a:off x="1969" y="1200"/>
                <a:ext cx="675" cy="144"/>
                <a:chOff x="1969" y="1200"/>
                <a:chExt cx="675" cy="144"/>
              </a:xfrm>
            </p:grpSpPr>
            <p:sp>
              <p:nvSpPr>
                <p:cNvPr id="48231" name="Rectangle 231"/>
                <p:cNvSpPr>
                  <a:spLocks noChangeArrowheads="1"/>
                </p:cNvSpPr>
                <p:nvPr/>
              </p:nvSpPr>
              <p:spPr bwMode="auto">
                <a:xfrm>
                  <a:off x="1969" y="1200"/>
                  <a:ext cx="675" cy="144"/>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232" name="Group 232"/>
                <p:cNvGrpSpPr>
                  <a:grpSpLocks/>
                </p:cNvGrpSpPr>
                <p:nvPr/>
              </p:nvGrpSpPr>
              <p:grpSpPr bwMode="auto">
                <a:xfrm>
                  <a:off x="1969" y="1200"/>
                  <a:ext cx="675" cy="144"/>
                  <a:chOff x="1969" y="1200"/>
                  <a:chExt cx="675" cy="144"/>
                </a:xfrm>
              </p:grpSpPr>
              <p:sp>
                <p:nvSpPr>
                  <p:cNvPr id="48233" name="Rectangle 233"/>
                  <p:cNvSpPr>
                    <a:spLocks noChangeArrowheads="1"/>
                  </p:cNvSpPr>
                  <p:nvPr/>
                </p:nvSpPr>
                <p:spPr bwMode="auto">
                  <a:xfrm>
                    <a:off x="1969" y="1200"/>
                    <a:ext cx="675" cy="144"/>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X</a:t>
                    </a:r>
                    <a:endParaRPr lang="en-US" sz="2400">
                      <a:solidFill>
                        <a:srgbClr val="0101FF"/>
                      </a:solidFill>
                      <a:latin typeface="Times New Roman" pitchFamily="18" charset="0"/>
                    </a:endParaRPr>
                  </a:p>
                </p:txBody>
              </p:sp>
              <p:sp>
                <p:nvSpPr>
                  <p:cNvPr id="48234" name="Rectangle 234"/>
                  <p:cNvSpPr>
                    <a:spLocks noChangeArrowheads="1"/>
                  </p:cNvSpPr>
                  <p:nvPr/>
                </p:nvSpPr>
                <p:spPr bwMode="auto">
                  <a:xfrm>
                    <a:off x="1969" y="1200"/>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83" name="Group 235"/>
              <p:cNvGrpSpPr>
                <a:grpSpLocks/>
              </p:cNvGrpSpPr>
              <p:nvPr/>
            </p:nvGrpSpPr>
            <p:grpSpPr bwMode="auto">
              <a:xfrm>
                <a:off x="2644" y="1200"/>
                <a:ext cx="675" cy="144"/>
                <a:chOff x="2644" y="1200"/>
                <a:chExt cx="675" cy="144"/>
              </a:xfrm>
            </p:grpSpPr>
            <p:sp>
              <p:nvSpPr>
                <p:cNvPr id="48227" name="Rectangle 236"/>
                <p:cNvSpPr>
                  <a:spLocks noChangeArrowheads="1"/>
                </p:cNvSpPr>
                <p:nvPr/>
              </p:nvSpPr>
              <p:spPr bwMode="auto">
                <a:xfrm>
                  <a:off x="2644" y="1200"/>
                  <a:ext cx="675" cy="144"/>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228" name="Group 237"/>
                <p:cNvGrpSpPr>
                  <a:grpSpLocks/>
                </p:cNvGrpSpPr>
                <p:nvPr/>
              </p:nvGrpSpPr>
              <p:grpSpPr bwMode="auto">
                <a:xfrm>
                  <a:off x="2644" y="1200"/>
                  <a:ext cx="675" cy="144"/>
                  <a:chOff x="2644" y="1200"/>
                  <a:chExt cx="675" cy="144"/>
                </a:xfrm>
              </p:grpSpPr>
              <p:sp>
                <p:nvSpPr>
                  <p:cNvPr id="48229" name="Rectangle 238"/>
                  <p:cNvSpPr>
                    <a:spLocks noChangeArrowheads="1"/>
                  </p:cNvSpPr>
                  <p:nvPr/>
                </p:nvSpPr>
                <p:spPr bwMode="auto">
                  <a:xfrm>
                    <a:off x="2644" y="1200"/>
                    <a:ext cx="675" cy="144"/>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X</a:t>
                    </a:r>
                    <a:endParaRPr lang="en-US" sz="2400">
                      <a:solidFill>
                        <a:srgbClr val="0101FF"/>
                      </a:solidFill>
                      <a:latin typeface="Times New Roman" pitchFamily="18" charset="0"/>
                    </a:endParaRPr>
                  </a:p>
                </p:txBody>
              </p:sp>
              <p:sp>
                <p:nvSpPr>
                  <p:cNvPr id="48230" name="Rectangle 239"/>
                  <p:cNvSpPr>
                    <a:spLocks noChangeArrowheads="1"/>
                  </p:cNvSpPr>
                  <p:nvPr/>
                </p:nvSpPr>
                <p:spPr bwMode="auto">
                  <a:xfrm>
                    <a:off x="2644" y="1200"/>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84" name="Group 240"/>
              <p:cNvGrpSpPr>
                <a:grpSpLocks/>
              </p:cNvGrpSpPr>
              <p:nvPr/>
            </p:nvGrpSpPr>
            <p:grpSpPr bwMode="auto">
              <a:xfrm>
                <a:off x="3319" y="1200"/>
                <a:ext cx="675" cy="144"/>
                <a:chOff x="3319" y="1200"/>
                <a:chExt cx="675" cy="144"/>
              </a:xfrm>
            </p:grpSpPr>
            <p:sp>
              <p:nvSpPr>
                <p:cNvPr id="48225" name="Rectangle 241"/>
                <p:cNvSpPr>
                  <a:spLocks noChangeArrowheads="1"/>
                </p:cNvSpPr>
                <p:nvPr/>
              </p:nvSpPr>
              <p:spPr bwMode="auto">
                <a:xfrm>
                  <a:off x="3319" y="1200"/>
                  <a:ext cx="675" cy="144"/>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8226" name="Rectangle 242"/>
                <p:cNvSpPr>
                  <a:spLocks noChangeArrowheads="1"/>
                </p:cNvSpPr>
                <p:nvPr/>
              </p:nvSpPr>
              <p:spPr bwMode="auto">
                <a:xfrm>
                  <a:off x="3319" y="1200"/>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85" name="Group 243"/>
              <p:cNvGrpSpPr>
                <a:grpSpLocks/>
              </p:cNvGrpSpPr>
              <p:nvPr/>
            </p:nvGrpSpPr>
            <p:grpSpPr bwMode="auto">
              <a:xfrm>
                <a:off x="0" y="1344"/>
                <a:ext cx="619" cy="144"/>
                <a:chOff x="0" y="1344"/>
                <a:chExt cx="619" cy="144"/>
              </a:xfrm>
            </p:grpSpPr>
            <p:sp>
              <p:nvSpPr>
                <p:cNvPr id="48223" name="Rectangle 244"/>
                <p:cNvSpPr>
                  <a:spLocks noChangeArrowheads="1"/>
                </p:cNvSpPr>
                <p:nvPr/>
              </p:nvSpPr>
              <p:spPr bwMode="auto">
                <a:xfrm>
                  <a:off x="0" y="1344"/>
                  <a:ext cx="619"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7</a:t>
                  </a:r>
                  <a:endParaRPr lang="en-US" sz="2400">
                    <a:solidFill>
                      <a:srgbClr val="0101FF"/>
                    </a:solidFill>
                    <a:latin typeface="Times New Roman" pitchFamily="18" charset="0"/>
                  </a:endParaRPr>
                </a:p>
              </p:txBody>
            </p:sp>
            <p:sp>
              <p:nvSpPr>
                <p:cNvPr id="48224" name="Rectangle 245"/>
                <p:cNvSpPr>
                  <a:spLocks noChangeArrowheads="1"/>
                </p:cNvSpPr>
                <p:nvPr/>
              </p:nvSpPr>
              <p:spPr bwMode="auto">
                <a:xfrm>
                  <a:off x="0" y="1344"/>
                  <a:ext cx="619"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86" name="Group 246"/>
              <p:cNvGrpSpPr>
                <a:grpSpLocks/>
              </p:cNvGrpSpPr>
              <p:nvPr/>
            </p:nvGrpSpPr>
            <p:grpSpPr bwMode="auto">
              <a:xfrm>
                <a:off x="619" y="1344"/>
                <a:ext cx="675" cy="144"/>
                <a:chOff x="619" y="1344"/>
                <a:chExt cx="675" cy="144"/>
              </a:xfrm>
            </p:grpSpPr>
            <p:sp>
              <p:nvSpPr>
                <p:cNvPr id="48221" name="Rectangle 247"/>
                <p:cNvSpPr>
                  <a:spLocks noChangeArrowheads="1"/>
                </p:cNvSpPr>
                <p:nvPr/>
              </p:nvSpPr>
              <p:spPr bwMode="auto">
                <a:xfrm>
                  <a:off x="619" y="1344"/>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Blanco/Marrón</a:t>
                  </a:r>
                  <a:endParaRPr lang="en-US" sz="2400">
                    <a:solidFill>
                      <a:srgbClr val="0101FF"/>
                    </a:solidFill>
                    <a:latin typeface="Times New Roman" pitchFamily="18" charset="0"/>
                  </a:endParaRPr>
                </a:p>
              </p:txBody>
            </p:sp>
            <p:sp>
              <p:nvSpPr>
                <p:cNvPr id="48222" name="Rectangle 248"/>
                <p:cNvSpPr>
                  <a:spLocks noChangeArrowheads="1"/>
                </p:cNvSpPr>
                <p:nvPr/>
              </p:nvSpPr>
              <p:spPr bwMode="auto">
                <a:xfrm>
                  <a:off x="619" y="1344"/>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87" name="Group 249"/>
              <p:cNvGrpSpPr>
                <a:grpSpLocks/>
              </p:cNvGrpSpPr>
              <p:nvPr/>
            </p:nvGrpSpPr>
            <p:grpSpPr bwMode="auto">
              <a:xfrm>
                <a:off x="1294" y="1344"/>
                <a:ext cx="675" cy="144"/>
                <a:chOff x="1294" y="1344"/>
                <a:chExt cx="675" cy="144"/>
              </a:xfrm>
            </p:grpSpPr>
            <p:sp>
              <p:nvSpPr>
                <p:cNvPr id="48219" name="Rectangle 250"/>
                <p:cNvSpPr>
                  <a:spLocks noChangeArrowheads="1"/>
                </p:cNvSpPr>
                <p:nvPr/>
              </p:nvSpPr>
              <p:spPr bwMode="auto">
                <a:xfrm>
                  <a:off x="1294" y="1344"/>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Blanco/Marrón</a:t>
                  </a:r>
                  <a:endParaRPr lang="en-US" sz="2400">
                    <a:solidFill>
                      <a:srgbClr val="0101FF"/>
                    </a:solidFill>
                    <a:latin typeface="Times New Roman" pitchFamily="18" charset="0"/>
                  </a:endParaRPr>
                </a:p>
              </p:txBody>
            </p:sp>
            <p:sp>
              <p:nvSpPr>
                <p:cNvPr id="48220" name="Rectangle 251"/>
                <p:cNvSpPr>
                  <a:spLocks noChangeArrowheads="1"/>
                </p:cNvSpPr>
                <p:nvPr/>
              </p:nvSpPr>
              <p:spPr bwMode="auto">
                <a:xfrm>
                  <a:off x="1294" y="1344"/>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88" name="Group 252"/>
              <p:cNvGrpSpPr>
                <a:grpSpLocks/>
              </p:cNvGrpSpPr>
              <p:nvPr/>
            </p:nvGrpSpPr>
            <p:grpSpPr bwMode="auto">
              <a:xfrm>
                <a:off x="1969" y="1344"/>
                <a:ext cx="675" cy="144"/>
                <a:chOff x="1969" y="1344"/>
                <a:chExt cx="675" cy="144"/>
              </a:xfrm>
            </p:grpSpPr>
            <p:sp>
              <p:nvSpPr>
                <p:cNvPr id="48217" name="Rectangle 253"/>
                <p:cNvSpPr>
                  <a:spLocks noChangeArrowheads="1" noTextEdit="1"/>
                </p:cNvSpPr>
                <p:nvPr/>
              </p:nvSpPr>
              <p:spPr bwMode="auto">
                <a:xfrm>
                  <a:off x="1969" y="1344"/>
                  <a:ext cx="675" cy="144"/>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8218" name="Rectangle 254"/>
                <p:cNvSpPr>
                  <a:spLocks noChangeArrowheads="1"/>
                </p:cNvSpPr>
                <p:nvPr/>
              </p:nvSpPr>
              <p:spPr bwMode="auto">
                <a:xfrm>
                  <a:off x="1969" y="1344"/>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89" name="Group 255"/>
              <p:cNvGrpSpPr>
                <a:grpSpLocks/>
              </p:cNvGrpSpPr>
              <p:nvPr/>
            </p:nvGrpSpPr>
            <p:grpSpPr bwMode="auto">
              <a:xfrm>
                <a:off x="2644" y="1344"/>
                <a:ext cx="675" cy="144"/>
                <a:chOff x="2644" y="1344"/>
                <a:chExt cx="675" cy="144"/>
              </a:xfrm>
            </p:grpSpPr>
            <p:sp>
              <p:nvSpPr>
                <p:cNvPr id="48215" name="Rectangle 256"/>
                <p:cNvSpPr>
                  <a:spLocks noChangeArrowheads="1" noTextEdit="1"/>
                </p:cNvSpPr>
                <p:nvPr/>
              </p:nvSpPr>
              <p:spPr bwMode="auto">
                <a:xfrm>
                  <a:off x="2644" y="1344"/>
                  <a:ext cx="675" cy="144"/>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8216" name="Rectangle 257"/>
                <p:cNvSpPr>
                  <a:spLocks noChangeArrowheads="1"/>
                </p:cNvSpPr>
                <p:nvPr/>
              </p:nvSpPr>
              <p:spPr bwMode="auto">
                <a:xfrm>
                  <a:off x="2644" y="1344"/>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90" name="Group 258"/>
              <p:cNvGrpSpPr>
                <a:grpSpLocks/>
              </p:cNvGrpSpPr>
              <p:nvPr/>
            </p:nvGrpSpPr>
            <p:grpSpPr bwMode="auto">
              <a:xfrm>
                <a:off x="3319" y="1344"/>
                <a:ext cx="675" cy="144"/>
                <a:chOff x="3319" y="1344"/>
                <a:chExt cx="675" cy="144"/>
              </a:xfrm>
            </p:grpSpPr>
            <p:sp>
              <p:nvSpPr>
                <p:cNvPr id="48211" name="Rectangle 259"/>
                <p:cNvSpPr>
                  <a:spLocks noChangeArrowheads="1"/>
                </p:cNvSpPr>
                <p:nvPr/>
              </p:nvSpPr>
              <p:spPr bwMode="auto">
                <a:xfrm>
                  <a:off x="3319" y="1344"/>
                  <a:ext cx="675" cy="144"/>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212" name="Group 260"/>
                <p:cNvGrpSpPr>
                  <a:grpSpLocks/>
                </p:cNvGrpSpPr>
                <p:nvPr/>
              </p:nvGrpSpPr>
              <p:grpSpPr bwMode="auto">
                <a:xfrm>
                  <a:off x="3319" y="1344"/>
                  <a:ext cx="675" cy="144"/>
                  <a:chOff x="3319" y="1344"/>
                  <a:chExt cx="675" cy="144"/>
                </a:xfrm>
              </p:grpSpPr>
              <p:sp>
                <p:nvSpPr>
                  <p:cNvPr id="48213" name="Rectangle 261"/>
                  <p:cNvSpPr>
                    <a:spLocks noChangeArrowheads="1"/>
                  </p:cNvSpPr>
                  <p:nvPr/>
                </p:nvSpPr>
                <p:spPr bwMode="auto">
                  <a:xfrm>
                    <a:off x="3319" y="1344"/>
                    <a:ext cx="675" cy="144"/>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X</a:t>
                    </a:r>
                    <a:endParaRPr lang="en-US" sz="2400">
                      <a:solidFill>
                        <a:srgbClr val="0101FF"/>
                      </a:solidFill>
                      <a:latin typeface="Times New Roman" pitchFamily="18" charset="0"/>
                    </a:endParaRPr>
                  </a:p>
                </p:txBody>
              </p:sp>
              <p:sp>
                <p:nvSpPr>
                  <p:cNvPr id="48214" name="Rectangle 262"/>
                  <p:cNvSpPr>
                    <a:spLocks noChangeArrowheads="1"/>
                  </p:cNvSpPr>
                  <p:nvPr/>
                </p:nvSpPr>
                <p:spPr bwMode="auto">
                  <a:xfrm>
                    <a:off x="3319" y="1344"/>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48191" name="Group 263"/>
              <p:cNvGrpSpPr>
                <a:grpSpLocks/>
              </p:cNvGrpSpPr>
              <p:nvPr/>
            </p:nvGrpSpPr>
            <p:grpSpPr bwMode="auto">
              <a:xfrm>
                <a:off x="0" y="1488"/>
                <a:ext cx="619" cy="144"/>
                <a:chOff x="0" y="1488"/>
                <a:chExt cx="619" cy="144"/>
              </a:xfrm>
            </p:grpSpPr>
            <p:sp>
              <p:nvSpPr>
                <p:cNvPr id="48209" name="Rectangle 264"/>
                <p:cNvSpPr>
                  <a:spLocks noChangeArrowheads="1"/>
                </p:cNvSpPr>
                <p:nvPr/>
              </p:nvSpPr>
              <p:spPr bwMode="auto">
                <a:xfrm>
                  <a:off x="0" y="1488"/>
                  <a:ext cx="619"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8</a:t>
                  </a:r>
                  <a:endParaRPr lang="en-US" sz="2400">
                    <a:solidFill>
                      <a:srgbClr val="0101FF"/>
                    </a:solidFill>
                    <a:latin typeface="Times New Roman" pitchFamily="18" charset="0"/>
                  </a:endParaRPr>
                </a:p>
              </p:txBody>
            </p:sp>
            <p:sp>
              <p:nvSpPr>
                <p:cNvPr id="48210" name="Rectangle 265"/>
                <p:cNvSpPr>
                  <a:spLocks noChangeArrowheads="1"/>
                </p:cNvSpPr>
                <p:nvPr/>
              </p:nvSpPr>
              <p:spPr bwMode="auto">
                <a:xfrm>
                  <a:off x="0" y="1488"/>
                  <a:ext cx="619"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92" name="Group 266"/>
              <p:cNvGrpSpPr>
                <a:grpSpLocks/>
              </p:cNvGrpSpPr>
              <p:nvPr/>
            </p:nvGrpSpPr>
            <p:grpSpPr bwMode="auto">
              <a:xfrm>
                <a:off x="619" y="1488"/>
                <a:ext cx="675" cy="144"/>
                <a:chOff x="619" y="1488"/>
                <a:chExt cx="675" cy="144"/>
              </a:xfrm>
            </p:grpSpPr>
            <p:sp>
              <p:nvSpPr>
                <p:cNvPr id="48207" name="Rectangle 267"/>
                <p:cNvSpPr>
                  <a:spLocks noChangeArrowheads="1"/>
                </p:cNvSpPr>
                <p:nvPr/>
              </p:nvSpPr>
              <p:spPr bwMode="auto">
                <a:xfrm>
                  <a:off x="619" y="1488"/>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Cafe Blanco</a:t>
                  </a:r>
                  <a:endParaRPr lang="en-US" sz="2400">
                    <a:solidFill>
                      <a:srgbClr val="0101FF"/>
                    </a:solidFill>
                    <a:latin typeface="Times New Roman" pitchFamily="18" charset="0"/>
                  </a:endParaRPr>
                </a:p>
              </p:txBody>
            </p:sp>
            <p:sp>
              <p:nvSpPr>
                <p:cNvPr id="48208" name="Rectangle 268"/>
                <p:cNvSpPr>
                  <a:spLocks noChangeArrowheads="1"/>
                </p:cNvSpPr>
                <p:nvPr/>
              </p:nvSpPr>
              <p:spPr bwMode="auto">
                <a:xfrm>
                  <a:off x="619" y="1488"/>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93" name="Group 269"/>
              <p:cNvGrpSpPr>
                <a:grpSpLocks/>
              </p:cNvGrpSpPr>
              <p:nvPr/>
            </p:nvGrpSpPr>
            <p:grpSpPr bwMode="auto">
              <a:xfrm>
                <a:off x="1294" y="1488"/>
                <a:ext cx="675" cy="144"/>
                <a:chOff x="1294" y="1488"/>
                <a:chExt cx="675" cy="144"/>
              </a:xfrm>
            </p:grpSpPr>
            <p:sp>
              <p:nvSpPr>
                <p:cNvPr id="48205" name="Rectangle 270"/>
                <p:cNvSpPr>
                  <a:spLocks noChangeArrowheads="1"/>
                </p:cNvSpPr>
                <p:nvPr/>
              </p:nvSpPr>
              <p:spPr bwMode="auto">
                <a:xfrm>
                  <a:off x="1294" y="1488"/>
                  <a:ext cx="675" cy="144"/>
                </a:xfrm>
                <a:prstGeom prst="rect">
                  <a:avLst/>
                </a:prstGeom>
                <a:no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Cafe Blanco</a:t>
                  </a:r>
                  <a:endParaRPr lang="en-US" sz="2400">
                    <a:solidFill>
                      <a:srgbClr val="0101FF"/>
                    </a:solidFill>
                    <a:latin typeface="Times New Roman" pitchFamily="18" charset="0"/>
                  </a:endParaRPr>
                </a:p>
              </p:txBody>
            </p:sp>
            <p:sp>
              <p:nvSpPr>
                <p:cNvPr id="48206" name="Rectangle 271"/>
                <p:cNvSpPr>
                  <a:spLocks noChangeArrowheads="1"/>
                </p:cNvSpPr>
                <p:nvPr/>
              </p:nvSpPr>
              <p:spPr bwMode="auto">
                <a:xfrm>
                  <a:off x="1294" y="1488"/>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94" name="Group 272"/>
              <p:cNvGrpSpPr>
                <a:grpSpLocks/>
              </p:cNvGrpSpPr>
              <p:nvPr/>
            </p:nvGrpSpPr>
            <p:grpSpPr bwMode="auto">
              <a:xfrm>
                <a:off x="1969" y="1488"/>
                <a:ext cx="675" cy="144"/>
                <a:chOff x="1969" y="1488"/>
                <a:chExt cx="675" cy="144"/>
              </a:xfrm>
            </p:grpSpPr>
            <p:sp>
              <p:nvSpPr>
                <p:cNvPr id="48203" name="Rectangle 273"/>
                <p:cNvSpPr>
                  <a:spLocks noChangeArrowheads="1" noTextEdit="1"/>
                </p:cNvSpPr>
                <p:nvPr/>
              </p:nvSpPr>
              <p:spPr bwMode="auto">
                <a:xfrm>
                  <a:off x="1969" y="1488"/>
                  <a:ext cx="675" cy="144"/>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8204" name="Rectangle 274"/>
                <p:cNvSpPr>
                  <a:spLocks noChangeArrowheads="1"/>
                </p:cNvSpPr>
                <p:nvPr/>
              </p:nvSpPr>
              <p:spPr bwMode="auto">
                <a:xfrm>
                  <a:off x="1969" y="1488"/>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95" name="Group 275"/>
              <p:cNvGrpSpPr>
                <a:grpSpLocks/>
              </p:cNvGrpSpPr>
              <p:nvPr/>
            </p:nvGrpSpPr>
            <p:grpSpPr bwMode="auto">
              <a:xfrm>
                <a:off x="2644" y="1488"/>
                <a:ext cx="675" cy="144"/>
                <a:chOff x="2644" y="1488"/>
                <a:chExt cx="675" cy="144"/>
              </a:xfrm>
            </p:grpSpPr>
            <p:sp>
              <p:nvSpPr>
                <p:cNvPr id="48201" name="Rectangle 276"/>
                <p:cNvSpPr>
                  <a:spLocks noChangeArrowheads="1" noTextEdit="1"/>
                </p:cNvSpPr>
                <p:nvPr/>
              </p:nvSpPr>
              <p:spPr bwMode="auto">
                <a:xfrm>
                  <a:off x="2644" y="1488"/>
                  <a:ext cx="675" cy="144"/>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48202" name="Rectangle 277"/>
                <p:cNvSpPr>
                  <a:spLocks noChangeArrowheads="1"/>
                </p:cNvSpPr>
                <p:nvPr/>
              </p:nvSpPr>
              <p:spPr bwMode="auto">
                <a:xfrm>
                  <a:off x="2644" y="1488"/>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96" name="Group 278"/>
              <p:cNvGrpSpPr>
                <a:grpSpLocks/>
              </p:cNvGrpSpPr>
              <p:nvPr/>
            </p:nvGrpSpPr>
            <p:grpSpPr bwMode="auto">
              <a:xfrm>
                <a:off x="3319" y="1488"/>
                <a:ext cx="675" cy="144"/>
                <a:chOff x="3319" y="1488"/>
                <a:chExt cx="675" cy="144"/>
              </a:xfrm>
            </p:grpSpPr>
            <p:sp>
              <p:nvSpPr>
                <p:cNvPr id="48197" name="Rectangle 279"/>
                <p:cNvSpPr>
                  <a:spLocks noChangeArrowheads="1"/>
                </p:cNvSpPr>
                <p:nvPr/>
              </p:nvSpPr>
              <p:spPr bwMode="auto">
                <a:xfrm>
                  <a:off x="3319" y="1488"/>
                  <a:ext cx="675" cy="144"/>
                </a:xfrm>
                <a:prstGeom prst="rect">
                  <a:avLst/>
                </a:prstGeom>
                <a:solidFill>
                  <a:srgbClr val="EEEEEE"/>
                </a:solidFill>
                <a:ln w="9525">
                  <a:no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48198" name="Group 280"/>
                <p:cNvGrpSpPr>
                  <a:grpSpLocks/>
                </p:cNvGrpSpPr>
                <p:nvPr/>
              </p:nvGrpSpPr>
              <p:grpSpPr bwMode="auto">
                <a:xfrm>
                  <a:off x="3319" y="1488"/>
                  <a:ext cx="675" cy="144"/>
                  <a:chOff x="3319" y="1488"/>
                  <a:chExt cx="675" cy="144"/>
                </a:xfrm>
              </p:grpSpPr>
              <p:sp>
                <p:nvSpPr>
                  <p:cNvPr id="48199" name="Rectangle 281"/>
                  <p:cNvSpPr>
                    <a:spLocks noChangeArrowheads="1"/>
                  </p:cNvSpPr>
                  <p:nvPr/>
                </p:nvSpPr>
                <p:spPr bwMode="auto">
                  <a:xfrm>
                    <a:off x="3319" y="1488"/>
                    <a:ext cx="675" cy="144"/>
                  </a:xfrm>
                  <a:prstGeom prst="rect">
                    <a:avLst/>
                  </a:prstGeom>
                  <a:solidFill>
                    <a:srgbClr val="EEEEEE"/>
                  </a:solidFill>
                  <a:ln w="9525">
                    <a:noFill/>
                    <a:miter lim="800000"/>
                    <a:headEnd/>
                    <a:tailEnd/>
                  </a:ln>
                </p:spPr>
                <p:txBody>
                  <a:bodyPr/>
                  <a:lstStyle/>
                  <a:p>
                    <a:pPr algn="ctr" eaLnBrk="0" fontAlgn="base" hangingPunct="0" rtl="0">
                      <a:spcBef>
                        <a:spcPct val="0"/>
                      </a:spcBef>
                      <a:spcAft>
                        <a:spcPct val="0"/>
                      </a:spcAft>
                    </a:pPr>
                    <a:r>
                      <a:rPr lang="en-US" sz="900">
                        <a:solidFill>
                          <a:srgbClr val="0101FF"/>
                        </a:solidFill>
                        <a:latin typeface="Times New Roman" pitchFamily="18" charset="0"/>
                      </a:rPr>
                      <a:t>X</a:t>
                    </a:r>
                    <a:endParaRPr lang="en-US" sz="2400">
                      <a:solidFill>
                        <a:srgbClr val="0101FF"/>
                      </a:solidFill>
                      <a:latin typeface="Times New Roman" pitchFamily="18" charset="0"/>
                    </a:endParaRPr>
                  </a:p>
                </p:txBody>
              </p:sp>
              <p:sp>
                <p:nvSpPr>
                  <p:cNvPr id="48200" name="Rectangle 282"/>
                  <p:cNvSpPr>
                    <a:spLocks noChangeArrowheads="1"/>
                  </p:cNvSpPr>
                  <p:nvPr/>
                </p:nvSpPr>
                <p:spPr bwMode="auto">
                  <a:xfrm>
                    <a:off x="3319" y="1488"/>
                    <a:ext cx="675" cy="144"/>
                  </a:xfrm>
                  <a:prstGeom prst="rect">
                    <a:avLst/>
                  </a:prstGeom>
                  <a:noFill/>
                  <a:ln w="7">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48142" name="Rectangle 283"/>
            <p:cNvSpPr>
              <a:spLocks noChangeArrowheads="1"/>
            </p:cNvSpPr>
            <p:nvPr/>
          </p:nvSpPr>
          <p:spPr bwMode="auto">
            <a:xfrm>
              <a:off x="-5" y="245"/>
              <a:ext cx="4004" cy="1392"/>
            </a:xfrm>
            <a:prstGeom prst="rect">
              <a:avLst/>
            </a:prstGeom>
            <a:noFill/>
            <a:ln w="17462">
              <a:solidFill>
                <a:srgbClr val="A0A0A0"/>
              </a:solidFill>
              <a:miter lim="800000"/>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48133" name="Group 284"/>
          <p:cNvGrpSpPr>
            <a:grpSpLocks/>
          </p:cNvGrpSpPr>
          <p:nvPr/>
        </p:nvGrpSpPr>
        <p:grpSpPr bwMode="auto">
          <a:xfrm>
            <a:off x="1371600" y="838200"/>
            <a:ext cx="6623050" cy="3473712"/>
            <a:chOff x="0" y="0"/>
            <a:chExt cx="3804" cy="2076"/>
          </a:xfrm>
        </p:grpSpPr>
        <p:sp>
          <p:nvSpPr>
            <p:cNvPr id="48139" name="Rectangle 285"/>
            <p:cNvSpPr>
              <a:spLocks noChangeArrowheads="1"/>
            </p:cNvSpPr>
            <p:nvPr/>
          </p:nvSpPr>
          <p:spPr bwMode="auto">
            <a:xfrm>
              <a:off x="0" y="0"/>
              <a:ext cx="3804" cy="237"/>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000" b="1" dirty="0">
                  <a:solidFill>
                    <a:srgbClr val="0101FF"/>
                  </a:solidFill>
                  <a:latin typeface="Times New Roman" pitchFamily="18" charset="0"/>
                </a:rPr>
                <a:t>Estándares de cableado de categoría 5:</a:t>
              </a:r>
              <a:r>
                <a:rPr lang="en-US" sz="1000" dirty="0">
                  <a:solidFill>
                    <a:srgbClr val="0101FF"/>
                  </a:solidFill>
                  <a:latin typeface="Times New Roman" pitchFamily="18" charset="0"/>
                </a:rPr>
                <a:t> </a:t>
              </a:r>
            </a:p>
            <a:p>
              <a:pPr eaLnBrk="0" fontAlgn="base" hangingPunct="0" rtl="0" algn="l">
                <a:spcBef>
                  <a:spcPct val="0"/>
                </a:spcBef>
                <a:spcAft>
                  <a:spcPct val="0"/>
                </a:spcAft>
              </a:pPr>
              <a:r>
                <a:rPr lang="en-US" sz="1000" dirty="0">
                  <a:solidFill>
                    <a:srgbClr val="0101FF"/>
                  </a:solidFill>
                  <a:latin typeface="Times New Roman" pitchFamily="18" charset="0"/>
                </a:rPr>
                <a:t>EIA/TIA 568A/568B y AT&amp;T 258A definen los estándares de cableado y permiten dos códigos de color de cableado diferentes.</a:t>
              </a:r>
              <a:endParaRPr lang="en-US" sz="2400" dirty="0">
                <a:solidFill>
                  <a:srgbClr val="0101FF"/>
                </a:solidFill>
                <a:latin typeface="Times New Roman" pitchFamily="18" charset="0"/>
              </a:endParaRPr>
            </a:p>
          </p:txBody>
        </p:sp>
        <p:sp>
          <p:nvSpPr>
            <p:cNvPr id="48140" name="Rectangle 286"/>
            <p:cNvSpPr>
              <a:spLocks noChangeArrowheads="1"/>
            </p:cNvSpPr>
            <p:nvPr/>
          </p:nvSpPr>
          <p:spPr bwMode="auto">
            <a:xfrm>
              <a:off x="0" y="1529"/>
              <a:ext cx="2221" cy="547"/>
            </a:xfrm>
            <a:prstGeom prst="rect">
              <a:avLst/>
            </a:prstGeom>
            <a:noFill/>
            <a:ln w="9525">
              <a:noFill/>
              <a:miter lim="800000"/>
              <a:headEnd/>
              <a:tailEnd/>
            </a:ln>
          </p:spPr>
          <p:txBody>
            <a:bodyPr>
              <a:spAutoFit/>
            </a:bodyPr>
            <a:lstStyle/>
            <a:p>
              <a:pPr eaLnBrk="0" fontAlgn="base" hangingPunct="0" rtl="0" algn="l">
                <a:spcBef>
                  <a:spcPct val="0"/>
                </a:spcBef>
                <a:spcAft>
                  <a:spcPct val="0"/>
                </a:spcAft>
              </a:pPr>
              <a:endParaRPr lang="en-US" sz="1000" dirty="0">
                <a:solidFill>
                  <a:srgbClr val="0101FF"/>
                </a:solidFill>
                <a:latin typeface="Times New Roman" pitchFamily="18" charset="0"/>
              </a:endParaRPr>
            </a:p>
            <a:p>
              <a:pPr lvl="1" eaLnBrk="0" fontAlgn="base" hangingPunct="0" rtl="0" algn="l">
                <a:spcBef>
                  <a:spcPct val="0"/>
                </a:spcBef>
                <a:spcAft>
                  <a:spcPct val="0"/>
                </a:spcAft>
                <a:buFontTx/>
                <a:buChar char="•"/>
              </a:pPr>
              <a:r>
                <a:rPr lang="en-US" sz="1000" dirty="0">
                  <a:solidFill>
                    <a:srgbClr val="0101FF"/>
                  </a:solidFill>
                  <a:latin typeface="Times New Roman" pitchFamily="18" charset="0"/>
                </a:rPr>
                <a:t>Los pares pueden ser de colores sólidos y no tener la raya.</a:t>
              </a:r>
            </a:p>
            <a:p>
              <a:pPr lvl="1" eaLnBrk="0" fontAlgn="base" hangingPunct="0" rtl="0" algn="l">
                <a:spcBef>
                  <a:spcPct val="0"/>
                </a:spcBef>
                <a:spcAft>
                  <a:spcPct val="0"/>
                </a:spcAft>
                <a:buFontTx/>
                <a:buChar char="•"/>
              </a:pPr>
              <a:r>
                <a:rPr lang="en-US" sz="1000" dirty="0">
                  <a:solidFill>
                    <a:srgbClr val="0101FF"/>
                  </a:solidFill>
                  <a:latin typeface="Times New Roman" pitchFamily="18" charset="0"/>
                </a:rPr>
                <a:t>El cable de categoría 5 debe usar conectores clasificados de categoría 5.</a:t>
              </a:r>
            </a:p>
            <a:p>
              <a:pPr eaLnBrk="0" fontAlgn="base" hangingPunct="0" rtl="0" algn="l">
                <a:spcBef>
                  <a:spcPct val="0"/>
                </a:spcBef>
                <a:spcAft>
                  <a:spcPct val="0"/>
                </a:spcAft>
              </a:pPr>
              <a:endParaRPr lang="en-US" sz="2400" dirty="0">
                <a:solidFill>
                  <a:srgbClr val="0101FF"/>
                </a:solidFill>
                <a:latin typeface="Times New Roman" pitchFamily="18" charset="0"/>
              </a:endParaRPr>
            </a:p>
          </p:txBody>
        </p:sp>
      </p:grpSp>
      <p:sp>
        <p:nvSpPr>
          <p:cNvPr id="48134" name="Text Box 287"/>
          <p:cNvSpPr txBox="1">
            <a:spLocks noChangeArrowheads="1"/>
          </p:cNvSpPr>
          <p:nvPr/>
        </p:nvSpPr>
        <p:spPr bwMode="auto">
          <a:xfrm>
            <a:off x="1400175" y="6569338"/>
            <a:ext cx="5842000" cy="27463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Cortesía de Enterasys Knowledge @ http://knowledgebase.enterasys.com/esupport/esupport</a:t>
            </a:r>
          </a:p>
        </p:txBody>
      </p:sp>
      <p:sp>
        <p:nvSpPr>
          <p:cNvPr id="48136" name="Text Box 289"/>
          <p:cNvSpPr txBox="1">
            <a:spLocks noChangeArrowheads="1"/>
          </p:cNvSpPr>
          <p:nvPr/>
        </p:nvSpPr>
        <p:spPr bwMode="auto">
          <a:xfrm>
            <a:off x="8061325" y="6132513"/>
            <a:ext cx="704850" cy="27463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latin typeface="Times New Roman" pitchFamily="18" charset="0"/>
              </a:rPr>
              <a:t>3-17-26</a:t>
            </a:r>
          </a:p>
        </p:txBody>
      </p:sp>
      <p:sp>
        <p:nvSpPr>
          <p:cNvPr id="290"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7DF329AE-AEAD-4584-ADB2-3962606842B5}"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29</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48138" name="Picture 10" descr="ABB1ClaimL_rgb300_10mm.tif"/>
          <p:cNvPicPr>
            <a:picLocks noChangeAspect="1"/>
          </p:cNvPicPr>
          <p:nvPr/>
        </p:nvPicPr>
        <p:blipFill>
          <a:blip r:embed="rId4" cstate="print"/>
          <a:srcRect/>
          <a:stretch>
            <a:fillRect/>
          </a:stretch>
        </p:blipFill>
        <p:spPr bwMode="auto">
          <a:xfrm>
            <a:off x="7154863" y="6434138"/>
            <a:ext cx="1719262" cy="258762"/>
          </a:xfrm>
          <a:prstGeom prst="rect">
            <a:avLst/>
          </a:prstGeom>
          <a:noFill/>
          <a:ln w="9525">
            <a:noFill/>
            <a:miter lim="800000"/>
            <a:headEnd/>
            <a:tailEnd/>
          </a:ln>
        </p:spPr>
      </p:pic>
      <p:sp>
        <p:nvSpPr>
          <p:cNvPr id="3" name="Title 2"/>
          <p:cNvSpPr>
            <a:spLocks noGrp="1"/>
          </p:cNvSpPr>
          <p:nvPr>
            <p:ph type="title"/>
          </p:nvPr>
        </p:nvSpPr>
        <p:spPr/>
        <p:txBody>
          <a:bodyPr/>
          <a:lstStyle/>
          <a:p>
            <a:pPr rtl="0" algn="l"/>
            <a:r>
              <a:rPr lang="en-US" dirty="0" smtClean="0"/>
              <a:t>Distribución de pines del cable Ethernet CAT-5</a:t>
            </a:r>
            <a:endParaRPr lang="en-US" dirty="0"/>
          </a:p>
        </p:txBody>
      </p:sp>
    </p:spTree>
    <p:extLst>
      <p:ext uri="{BB962C8B-B14F-4D97-AF65-F5344CB8AC3E}">
        <p14:creationId xmlns:p14="http://schemas.microsoft.com/office/powerpoint/2010/main" val="40807495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5652" name="Rectangle 4"/>
          <p:cNvSpPr>
            <a:spLocks noChangeArrowheads="1"/>
          </p:cNvSpPr>
          <p:nvPr/>
        </p:nvSpPr>
        <p:spPr bwMode="auto">
          <a:xfrm>
            <a:off x="4806950" y="1314450"/>
            <a:ext cx="4152900" cy="3810000"/>
          </a:xfrm>
          <a:prstGeom prst="rect">
            <a:avLst/>
          </a:prstGeom>
          <a:noFill/>
          <a:ln w="12700">
            <a:noFill/>
            <a:miter lim="800000"/>
            <a:headEnd/>
            <a:tailEnd/>
          </a:ln>
          <a:effectLst/>
        </p:spPr>
        <p:txBody>
          <a:bodyPr lIns="90488" tIns="44450" rIns="90488" bIns="44450"/>
          <a:lstStyle/>
          <a:p>
            <a:pPr marL="342900" indent="-342900" eaLnBrk="0" hangingPunct="0" rtl="0" algn="l">
              <a:spcBef>
                <a:spcPct val="20000"/>
              </a:spcBef>
              <a:buClrTx/>
              <a:buSzTx/>
              <a:buFontTx/>
              <a:buNone/>
            </a:pPr>
            <a:endParaRPr lang="en-GB" sz="3200" i="1">
              <a:solidFill>
                <a:schemeClr val="tx1"/>
              </a:solidFill>
            </a:endParaRPr>
          </a:p>
        </p:txBody>
      </p:sp>
      <p:sp>
        <p:nvSpPr>
          <p:cNvPr id="9" name="Title 8"/>
          <p:cNvSpPr>
            <a:spLocks noGrp="1"/>
          </p:cNvSpPr>
          <p:nvPr>
            <p:ph type="title"/>
          </p:nvPr>
        </p:nvSpPr>
        <p:spPr/>
        <p:txBody>
          <a:bodyPr/>
          <a:lstStyle/>
          <a:p>
            <a:pPr rtl="0" algn="l"/>
            <a:r>
              <a:rPr lang="en-US" dirty="0" smtClean="0"/>
              <a:t>ethernet</a:t>
            </a:r>
            <a:br>
              <a:rPr lang="en-US" dirty="0" smtClean="0"/>
            </a:br>
            <a:r>
              <a:rPr lang="en-US" dirty="0" smtClean="0">
                <a:solidFill>
                  <a:schemeClr val="tx2">
                    <a:lumMod val="60000"/>
                    <a:lumOff val="40000"/>
                  </a:schemeClr>
                </a:solidFill>
              </a:rPr>
              <a:t>Conexión de fibra</a:t>
            </a:r>
            <a:endParaRPr lang="en-US" dirty="0">
              <a:solidFill>
                <a:schemeClr val="tx2">
                  <a:lumMod val="60000"/>
                  <a:lumOff val="40000"/>
                </a:schemeClr>
              </a:solidFill>
            </a:endParaRPr>
          </a:p>
        </p:txBody>
      </p:sp>
      <p:sp>
        <p:nvSpPr>
          <p:cNvPr id="13" name="Content Placeholder 12"/>
          <p:cNvSpPr>
            <a:spLocks noGrp="1"/>
          </p:cNvSpPr>
          <p:nvPr>
            <p:ph sz="half" idx="2"/>
          </p:nvPr>
        </p:nvSpPr>
        <p:spPr/>
        <p:txBody>
          <a:bodyPr>
            <a:noAutofit/>
          </a:bodyPr>
          <a:lstStyle/>
          <a:p>
            <a:pPr rtl="0" algn="l"/>
            <a:r>
              <a:rPr lang="en-US" dirty="0" smtClean="0"/>
              <a:t>Hay dos tipos de conexiones de fibra:</a:t>
            </a:r>
          </a:p>
          <a:p>
            <a:pPr lvl="1" rtl="0" algn="l"/>
            <a:r>
              <a:rPr lang="en-US" sz="1600" dirty="0" smtClean="0"/>
              <a:t>Modo singular</a:t>
            </a:r>
          </a:p>
          <a:p>
            <a:pPr lvl="1" rtl="0" algn="l"/>
            <a:r>
              <a:rPr lang="en-US" sz="1600" dirty="0" smtClean="0"/>
              <a:t>Modo múltiple</a:t>
            </a:r>
          </a:p>
          <a:p>
            <a:pPr rtl="0" algn="l"/>
            <a:r>
              <a:rPr lang="en-US" dirty="0" smtClean="0"/>
              <a:t>Hay dos tipos de fibra:</a:t>
            </a:r>
          </a:p>
          <a:p>
            <a:pPr lvl="1" rtl="0" algn="l"/>
            <a:r>
              <a:rPr lang="en-US" sz="1600" dirty="0"/>
              <a:t>GRAMO</a:t>
            </a:r>
            <a:r>
              <a:rPr lang="en-US" sz="1600" dirty="0" smtClean="0"/>
              <a:t>muchacha</a:t>
            </a:r>
          </a:p>
          <a:p>
            <a:pPr lvl="1" rtl="0" algn="l"/>
            <a:r>
              <a:rPr lang="en-US" sz="1600" dirty="0"/>
              <a:t>PAG</a:t>
            </a:r>
            <a:r>
              <a:rPr lang="en-US" sz="1600" dirty="0" smtClean="0"/>
              <a:t>lastico</a:t>
            </a:r>
          </a:p>
          <a:p>
            <a:pPr rtl="0" algn="l"/>
            <a:r>
              <a:rPr lang="en-US" dirty="0" smtClean="0"/>
              <a:t>Hay diferentes diámetros:</a:t>
            </a:r>
          </a:p>
          <a:p>
            <a:pPr lvl="1" rtl="0" algn="l"/>
            <a:r>
              <a:rPr lang="en-US" sz="1600" dirty="0" smtClean="0"/>
              <a:t>50 micras</a:t>
            </a:r>
          </a:p>
          <a:p>
            <a:pPr lvl="1" rtl="0" algn="l"/>
            <a:r>
              <a:rPr lang="en-US" sz="1600" dirty="0" smtClean="0"/>
              <a:t>62,5 micras</a:t>
            </a:r>
            <a:endParaRPr lang="en-US" sz="1400" dirty="0"/>
          </a:p>
          <a:p>
            <a:pPr rtl="0" algn="l"/>
            <a:r>
              <a:rPr lang="en-US" dirty="0" smtClean="0"/>
              <a:t>La fibra no puede</a:t>
            </a:r>
            <a:r>
              <a:rPr lang="en-US" dirty="0"/>
              <a:t>entremezclarse sin</a:t>
            </a:r>
            <a:r>
              <a:rPr lang="en-US" dirty="0" smtClean="0"/>
              <a:t>convertidores</a:t>
            </a:r>
            <a:endParaRPr lang="en-US" dirty="0"/>
          </a:p>
          <a:p>
            <a:pPr marL="792162" lvl="1" indent="-342900" rtl="0" algn="l"/>
            <a:r>
              <a:rPr lang="en-US" dirty="0"/>
              <a:t>Asegúrese de saber lo que se está utilizando</a:t>
            </a:r>
            <a:r>
              <a:rPr lang="en-US" dirty="0" smtClean="0"/>
              <a:t>.</a:t>
            </a:r>
            <a:endParaRPr lang="en-US" dirty="0"/>
          </a:p>
        </p:txBody>
      </p:sp>
      <p:sp>
        <p:nvSpPr>
          <p:cNvPr id="11" name="Date Placeholder 10"/>
          <p:cNvSpPr>
            <a:spLocks noGrp="1"/>
          </p:cNvSpPr>
          <p:nvPr>
            <p:ph type="dt" sz="half" idx="12"/>
          </p:nvPr>
        </p:nvSpPr>
        <p:spPr/>
        <p:txBody>
          <a:bodyPr/>
          <a:lstStyle/>
          <a:p>
            <a:fld id="{B14C8719-85C6-4D41-9A0D-B879AE724C1D}" type="datetime4">
              <a:rPr lang="en-US" smtClean="0"/>
              <a:pPr rtl="0" algn="l"/>
              <a:t>30 de septiembre de 2015</a:t>
            </a:fld>
            <a:endParaRPr lang="de-DE" dirty="0"/>
          </a:p>
        </p:txBody>
      </p:sp>
      <p:sp>
        <p:nvSpPr>
          <p:cNvPr id="12" name="Slide Number Placeholder 11"/>
          <p:cNvSpPr>
            <a:spLocks noGrp="1"/>
          </p:cNvSpPr>
          <p:nvPr>
            <p:ph type="sldNum" sz="quarter" idx="13"/>
          </p:nvPr>
        </p:nvSpPr>
        <p:spPr/>
        <p:txBody>
          <a:bodyPr/>
          <a:lstStyle/>
          <a:p>
            <a:r>
              <a:rPr lang="de-DE" dirty="0" smtClean="0"/>
              <a:t>| Deslizar</a:t>
            </a:r>
            <a:fld id="{CF363E95-653D-48D7-8EB0-A81FED805B5F}" type="slidenum">
              <a:rPr lang="de-DE" smtClean="0"/>
              <a:pPr rtl="0" algn="l"/>
              <a:t>30</a:t>
            </a:fld>
            <a:endParaRPr lang="de-DE" dirty="0"/>
          </a:p>
        </p:txBody>
      </p:sp>
      <p:sp>
        <p:nvSpPr>
          <p:cNvPr id="6" name="Footer Placeholder 5"/>
          <p:cNvSpPr>
            <a:spLocks noGrp="1"/>
          </p:cNvSpPr>
          <p:nvPr>
            <p:ph type="ftr" sz="quarter" idx="14"/>
          </p:nvPr>
        </p:nvSpPr>
        <p:spPr/>
        <p:txBody>
          <a:bodyPr/>
          <a:lstStyle/>
          <a:p>
            <a:pPr rtl="0" algn="l"/>
            <a:r>
              <a:rPr lang="en-US" dirty="0" smtClean="0"/>
              <a:t>© Grupo ABB</a:t>
            </a:r>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9747" name="Rectangle 3"/>
          <p:cNvSpPr>
            <a:spLocks noChangeArrowheads="1"/>
          </p:cNvSpPr>
          <p:nvPr/>
        </p:nvSpPr>
        <p:spPr bwMode="auto">
          <a:xfrm>
            <a:off x="527050" y="1123950"/>
            <a:ext cx="6489700" cy="3810000"/>
          </a:xfrm>
          <a:prstGeom prst="rect">
            <a:avLst/>
          </a:prstGeom>
          <a:noFill/>
          <a:ln w="12700">
            <a:noFill/>
            <a:miter lim="800000"/>
            <a:headEnd/>
            <a:tailEnd/>
          </a:ln>
          <a:effectLst/>
        </p:spPr>
        <p:txBody>
          <a:bodyPr lIns="90488" tIns="44450" rIns="90488" bIns="44450"/>
          <a:lstStyle/>
          <a:p>
            <a:pPr marL="342900" indent="-342900" eaLnBrk="0" hangingPunct="0" rtl="0" algn="l">
              <a:spcBef>
                <a:spcPct val="35000"/>
              </a:spcBef>
              <a:buClr>
                <a:schemeClr val="accent1"/>
              </a:buClr>
              <a:buSzPct val="75000"/>
              <a:buFont typeface="Monotype Sorts" pitchFamily="2" charset="2"/>
              <a:buChar char="n"/>
            </a:pPr>
            <a:endParaRPr lang="en-US" sz="2400" dirty="0">
              <a:solidFill>
                <a:schemeClr val="tx1"/>
              </a:solidFill>
              <a:latin typeface="Tahoma" pitchFamily="34" charset="0"/>
            </a:endParaRPr>
          </a:p>
        </p:txBody>
      </p:sp>
      <p:sp>
        <p:nvSpPr>
          <p:cNvPr id="2079748" name="Rectangle 4"/>
          <p:cNvSpPr>
            <a:spLocks noChangeArrowheads="1"/>
          </p:cNvSpPr>
          <p:nvPr/>
        </p:nvSpPr>
        <p:spPr bwMode="auto">
          <a:xfrm>
            <a:off x="4806950" y="1314450"/>
            <a:ext cx="4152900" cy="3810000"/>
          </a:xfrm>
          <a:prstGeom prst="rect">
            <a:avLst/>
          </a:prstGeom>
          <a:noFill/>
          <a:ln w="12700">
            <a:noFill/>
            <a:miter lim="800000"/>
            <a:headEnd/>
            <a:tailEnd/>
          </a:ln>
          <a:effectLst/>
        </p:spPr>
        <p:txBody>
          <a:bodyPr lIns="90488" tIns="44450" rIns="90488" bIns="44450"/>
          <a:lstStyle/>
          <a:p>
            <a:pPr marL="342900" indent="-342900" eaLnBrk="0" hangingPunct="0" rtl="0" algn="l">
              <a:spcBef>
                <a:spcPct val="20000"/>
              </a:spcBef>
              <a:buClrTx/>
              <a:buSzTx/>
              <a:buFontTx/>
              <a:buNone/>
            </a:pPr>
            <a:endParaRPr lang="en-US" sz="3200" i="1">
              <a:solidFill>
                <a:schemeClr val="tx1"/>
              </a:solidFill>
            </a:endParaRPr>
          </a:p>
          <a:p>
            <a:pPr marL="342900" indent="-342900" eaLnBrk="0" hangingPunct="0" rtl="0" algn="l">
              <a:spcBef>
                <a:spcPct val="20000"/>
              </a:spcBef>
              <a:buClr>
                <a:schemeClr val="accent1"/>
              </a:buClr>
              <a:buSzPct val="75000"/>
              <a:buFont typeface="Monotype Sorts" pitchFamily="2" charset="2"/>
              <a:buChar char="n"/>
            </a:pPr>
            <a:endParaRPr lang="en-US" sz="2800" i="1">
              <a:solidFill>
                <a:schemeClr val="tx1"/>
              </a:solidFill>
            </a:endParaRPr>
          </a:p>
        </p:txBody>
      </p:sp>
      <p:sp>
        <p:nvSpPr>
          <p:cNvPr id="8" name="Title 7"/>
          <p:cNvSpPr>
            <a:spLocks noGrp="1"/>
          </p:cNvSpPr>
          <p:nvPr>
            <p:ph type="title"/>
          </p:nvPr>
        </p:nvSpPr>
        <p:spPr/>
        <p:txBody>
          <a:bodyPr/>
          <a:lstStyle/>
          <a:p>
            <a:pPr rtl="0" algn="l"/>
            <a:r>
              <a:rPr lang="en-US" dirty="0" smtClean="0"/>
              <a:t>ethernet</a:t>
            </a:r>
            <a:br>
              <a:rPr lang="en-US" dirty="0" smtClean="0"/>
            </a:br>
            <a:r>
              <a:rPr lang="en-US" dirty="0" smtClean="0">
                <a:solidFill>
                  <a:schemeClr val="tx2">
                    <a:lumMod val="60000"/>
                    <a:lumOff val="40000"/>
                  </a:schemeClr>
                </a:solidFill>
              </a:rPr>
              <a:t>Conexión de fibra</a:t>
            </a:r>
            <a:endParaRPr lang="en-US" dirty="0">
              <a:solidFill>
                <a:schemeClr val="tx2">
                  <a:lumMod val="60000"/>
                  <a:lumOff val="40000"/>
                </a:schemeClr>
              </a:solidFill>
            </a:endParaRPr>
          </a:p>
        </p:txBody>
      </p:sp>
      <p:sp>
        <p:nvSpPr>
          <p:cNvPr id="12" name="Content Placeholder 11"/>
          <p:cNvSpPr>
            <a:spLocks noGrp="1"/>
          </p:cNvSpPr>
          <p:nvPr>
            <p:ph sz="half" idx="2"/>
          </p:nvPr>
        </p:nvSpPr>
        <p:spPr/>
        <p:txBody>
          <a:bodyPr/>
          <a:lstStyle/>
          <a:p>
            <a:pPr marL="342900" indent="-342900" eaLnBrk="0" hangingPunct="0" rtl="0" algn="l">
              <a:spcBef>
                <a:spcPct val="35000"/>
              </a:spcBef>
            </a:pPr>
            <a:r>
              <a:rPr lang="en-US" dirty="0" smtClean="0">
                <a:latin typeface="+mn-lt"/>
              </a:rPr>
              <a:t>Modo singular</a:t>
            </a:r>
          </a:p>
          <a:p>
            <a:pPr marL="792162" lvl="1" indent="-342900" eaLnBrk="0" hangingPunct="0" rtl="0" algn="l">
              <a:spcBef>
                <a:spcPct val="35000"/>
              </a:spcBef>
            </a:pPr>
            <a:r>
              <a:rPr lang="en-US" sz="1600" dirty="0" smtClean="0">
                <a:latin typeface="+mn-lt"/>
              </a:rPr>
              <a:t>Soltero</a:t>
            </a:r>
            <a:r>
              <a:rPr lang="en-US" sz="1600" dirty="0">
                <a:latin typeface="+mn-lt"/>
              </a:rPr>
              <a:t>longitud de onda de la luz</a:t>
            </a:r>
          </a:p>
          <a:p>
            <a:pPr marL="792162" lvl="1" indent="-342900" eaLnBrk="0" hangingPunct="0" rtl="0" algn="l">
              <a:spcBef>
                <a:spcPct val="35000"/>
              </a:spcBef>
            </a:pPr>
            <a:r>
              <a:rPr lang="en-US" sz="1600" dirty="0">
                <a:latin typeface="+mn-lt"/>
              </a:rPr>
              <a:t>Se utiliza para largas distancias</a:t>
            </a:r>
          </a:p>
          <a:p>
            <a:pPr marL="792162" lvl="1" indent="-342900" eaLnBrk="0" hangingPunct="0" rtl="0" algn="l">
              <a:spcBef>
                <a:spcPct val="35000"/>
              </a:spcBef>
            </a:pPr>
            <a:r>
              <a:rPr lang="en-US" sz="1600" dirty="0">
                <a:latin typeface="+mn-lt"/>
              </a:rPr>
              <a:t>Gran ancho de banda</a:t>
            </a:r>
          </a:p>
          <a:p>
            <a:pPr marL="792162" lvl="1" indent="-342900" eaLnBrk="0" hangingPunct="0" rtl="0" algn="l">
              <a:spcBef>
                <a:spcPct val="35000"/>
              </a:spcBef>
            </a:pPr>
            <a:r>
              <a:rPr lang="en-US" sz="1600" dirty="0">
                <a:latin typeface="+mn-lt"/>
              </a:rPr>
              <a:t>Más caro</a:t>
            </a:r>
          </a:p>
          <a:p>
            <a:pPr marL="342900" indent="-342900" eaLnBrk="0" hangingPunct="0" rtl="0" algn="l">
              <a:spcBef>
                <a:spcPct val="35000"/>
              </a:spcBef>
            </a:pPr>
            <a:r>
              <a:rPr lang="en-US" dirty="0" smtClean="0">
                <a:latin typeface="+mn-lt"/>
              </a:rPr>
              <a:t>multimodo</a:t>
            </a:r>
          </a:p>
          <a:p>
            <a:pPr marL="792162" lvl="1" indent="-342900" eaLnBrk="0" hangingPunct="0" rtl="0" algn="l">
              <a:spcBef>
                <a:spcPct val="35000"/>
              </a:spcBef>
            </a:pPr>
            <a:r>
              <a:rPr lang="en-US" sz="1600" dirty="0" smtClean="0">
                <a:latin typeface="+mn-lt"/>
              </a:rPr>
              <a:t>Múltiples longitudes de onda</a:t>
            </a:r>
          </a:p>
          <a:p>
            <a:pPr marL="792162" lvl="1" indent="-342900" eaLnBrk="0" hangingPunct="0" rtl="0" algn="l">
              <a:spcBef>
                <a:spcPct val="35000"/>
              </a:spcBef>
            </a:pPr>
            <a:r>
              <a:rPr lang="en-US" sz="1600" dirty="0" smtClean="0">
                <a:latin typeface="+mn-lt"/>
              </a:rPr>
              <a:t>Permite más “canales”</a:t>
            </a:r>
          </a:p>
          <a:p>
            <a:pPr marL="792162" lvl="1" indent="-342900" eaLnBrk="0" hangingPunct="0" rtl="0" algn="l">
              <a:spcBef>
                <a:spcPct val="35000"/>
              </a:spcBef>
            </a:pPr>
            <a:r>
              <a:rPr lang="en-US" sz="1600" dirty="0" smtClean="0">
                <a:latin typeface="+mn-lt"/>
              </a:rPr>
              <a:t>Menos costoso</a:t>
            </a:r>
          </a:p>
          <a:p>
            <a:pPr rtl="0" algn="l"/>
            <a:endParaRPr lang="en-US" dirty="0"/>
          </a:p>
        </p:txBody>
      </p:sp>
      <p:sp>
        <p:nvSpPr>
          <p:cNvPr id="10" name="Date Placeholder 9"/>
          <p:cNvSpPr>
            <a:spLocks noGrp="1"/>
          </p:cNvSpPr>
          <p:nvPr>
            <p:ph type="dt" sz="half" idx="12"/>
          </p:nvPr>
        </p:nvSpPr>
        <p:spPr/>
        <p:txBody>
          <a:bodyPr/>
          <a:lstStyle/>
          <a:p>
            <a:fld id="{C9DCA718-8303-49A3-B946-273AE0E20402}" type="datetime4">
              <a:rPr lang="en-US" smtClean="0"/>
              <a:pPr rtl="0" algn="l"/>
              <a:t>30 de septiembre de 2015</a:t>
            </a:fld>
            <a:endParaRPr lang="de-DE" dirty="0"/>
          </a:p>
        </p:txBody>
      </p:sp>
      <p:sp>
        <p:nvSpPr>
          <p:cNvPr id="11" name="Slide Number Placeholder 10"/>
          <p:cNvSpPr>
            <a:spLocks noGrp="1"/>
          </p:cNvSpPr>
          <p:nvPr>
            <p:ph type="sldNum" sz="quarter" idx="13"/>
          </p:nvPr>
        </p:nvSpPr>
        <p:spPr/>
        <p:txBody>
          <a:bodyPr/>
          <a:lstStyle/>
          <a:p>
            <a:r>
              <a:rPr lang="de-DE" dirty="0" smtClean="0"/>
              <a:t>| Deslizar</a:t>
            </a:r>
            <a:fld id="{CF363E95-653D-48D7-8EB0-A81FED805B5F}" type="slidenum">
              <a:rPr lang="de-DE" smtClean="0"/>
              <a:pPr rtl="0" algn="l"/>
              <a:t>31</a:t>
            </a:fld>
            <a:endParaRPr lang="de-DE" dirty="0"/>
          </a:p>
        </p:txBody>
      </p:sp>
      <p:sp>
        <p:nvSpPr>
          <p:cNvPr id="5" name="Footer Placeholder 4"/>
          <p:cNvSpPr>
            <a:spLocks noGrp="1"/>
          </p:cNvSpPr>
          <p:nvPr>
            <p:ph type="ftr" sz="quarter" idx="14"/>
          </p:nvPr>
        </p:nvSpPr>
        <p:spPr/>
        <p:txBody>
          <a:bodyPr/>
          <a:lstStyle/>
          <a:p>
            <a:pPr rtl="0" algn="l"/>
            <a:r>
              <a:rPr lang="en-US" smtClean="0"/>
              <a:t>© Grupo ABB</a:t>
            </a:r>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9747" name="Rectangle 3"/>
          <p:cNvSpPr>
            <a:spLocks noChangeArrowheads="1"/>
          </p:cNvSpPr>
          <p:nvPr/>
        </p:nvSpPr>
        <p:spPr bwMode="auto">
          <a:xfrm>
            <a:off x="527050" y="1123950"/>
            <a:ext cx="6489700" cy="3810000"/>
          </a:xfrm>
          <a:prstGeom prst="rect">
            <a:avLst/>
          </a:prstGeom>
          <a:noFill/>
          <a:ln w="12700">
            <a:noFill/>
            <a:miter lim="800000"/>
            <a:headEnd/>
            <a:tailEnd/>
          </a:ln>
          <a:effectLst/>
        </p:spPr>
        <p:txBody>
          <a:bodyPr lIns="90488" tIns="44450" rIns="90488" bIns="44450"/>
          <a:lstStyle/>
          <a:p>
            <a:pPr marL="342900" indent="-342900" eaLnBrk="0" hangingPunct="0" rtl="0" algn="l">
              <a:spcBef>
                <a:spcPct val="35000"/>
              </a:spcBef>
              <a:buClr>
                <a:srgbClr val="005ADE"/>
              </a:buClr>
              <a:buSzPct val="75000"/>
              <a:buFont typeface="Monotype Sorts" pitchFamily="2" charset="2"/>
              <a:buChar char="n"/>
            </a:pPr>
            <a:endParaRPr lang="en-US" sz="2400" dirty="0">
              <a:solidFill>
                <a:srgbClr val="000000"/>
              </a:solidFill>
              <a:latin typeface="Tahoma" pitchFamily="34" charset="0"/>
            </a:endParaRPr>
          </a:p>
        </p:txBody>
      </p:sp>
      <p:sp>
        <p:nvSpPr>
          <p:cNvPr id="2079748" name="Rectangle 4"/>
          <p:cNvSpPr>
            <a:spLocks noChangeArrowheads="1"/>
          </p:cNvSpPr>
          <p:nvPr/>
        </p:nvSpPr>
        <p:spPr bwMode="auto">
          <a:xfrm>
            <a:off x="4806950" y="1314450"/>
            <a:ext cx="4152900" cy="3810000"/>
          </a:xfrm>
          <a:prstGeom prst="rect">
            <a:avLst/>
          </a:prstGeom>
          <a:noFill/>
          <a:ln w="12700">
            <a:noFill/>
            <a:miter lim="800000"/>
            <a:headEnd/>
            <a:tailEnd/>
          </a:ln>
          <a:effectLst/>
        </p:spPr>
        <p:txBody>
          <a:bodyPr lIns="90488" tIns="44450" rIns="90488" bIns="44450"/>
          <a:lstStyle/>
          <a:p>
            <a:pPr marL="342900" indent="-342900" eaLnBrk="0" hangingPunct="0" rtl="0" algn="l">
              <a:spcBef>
                <a:spcPct val="20000"/>
              </a:spcBef>
            </a:pPr>
            <a:endParaRPr lang="en-US" sz="3200" i="1">
              <a:solidFill>
                <a:srgbClr val="000000"/>
              </a:solidFill>
            </a:endParaRPr>
          </a:p>
          <a:p>
            <a:pPr marL="342900" indent="-342900" eaLnBrk="0" hangingPunct="0" rtl="0" algn="l">
              <a:spcBef>
                <a:spcPct val="20000"/>
              </a:spcBef>
              <a:buClr>
                <a:srgbClr val="005ADE"/>
              </a:buClr>
              <a:buSzPct val="75000"/>
              <a:buFont typeface="Monotype Sorts" pitchFamily="2" charset="2"/>
              <a:buChar char="n"/>
            </a:pPr>
            <a:endParaRPr lang="en-US" sz="2800" i="1">
              <a:solidFill>
                <a:srgbClr val="000000"/>
              </a:solidFill>
            </a:endParaRPr>
          </a:p>
        </p:txBody>
      </p:sp>
      <p:sp>
        <p:nvSpPr>
          <p:cNvPr id="8" name="Title 7"/>
          <p:cNvSpPr>
            <a:spLocks noGrp="1"/>
          </p:cNvSpPr>
          <p:nvPr>
            <p:ph type="title"/>
          </p:nvPr>
        </p:nvSpPr>
        <p:spPr/>
        <p:txBody>
          <a:bodyPr/>
          <a:lstStyle/>
          <a:p>
            <a:pPr rtl="0" algn="l"/>
            <a:r>
              <a:rPr lang="en-US" dirty="0" smtClean="0"/>
              <a:t>ethernet</a:t>
            </a:r>
            <a:br>
              <a:rPr lang="en-US" dirty="0" smtClean="0"/>
            </a:br>
            <a:r>
              <a:rPr lang="en-US" dirty="0" smtClean="0">
                <a:solidFill>
                  <a:schemeClr val="tx2">
                    <a:lumMod val="60000"/>
                    <a:lumOff val="40000"/>
                  </a:schemeClr>
                </a:solidFill>
              </a:rPr>
              <a:t>Conexión de fibra</a:t>
            </a:r>
            <a:endParaRPr lang="en-US" dirty="0">
              <a:solidFill>
                <a:schemeClr val="tx2">
                  <a:lumMod val="60000"/>
                  <a:lumOff val="40000"/>
                </a:schemeClr>
              </a:solidFill>
            </a:endParaRPr>
          </a:p>
        </p:txBody>
      </p:sp>
      <p:sp>
        <p:nvSpPr>
          <p:cNvPr id="12" name="Content Placeholder 11"/>
          <p:cNvSpPr>
            <a:spLocks noGrp="1"/>
          </p:cNvSpPr>
          <p:nvPr>
            <p:ph sz="half" idx="2"/>
          </p:nvPr>
        </p:nvSpPr>
        <p:spPr/>
        <p:txBody>
          <a:bodyPr/>
          <a:lstStyle/>
          <a:p>
            <a:pPr marL="342900" indent="-342900" eaLnBrk="0" hangingPunct="0" rtl="0" algn="l">
              <a:spcBef>
                <a:spcPct val="35000"/>
              </a:spcBef>
            </a:pPr>
            <a:r>
              <a:rPr lang="en-US" dirty="0" smtClean="0">
                <a:latin typeface="+mn-lt"/>
              </a:rPr>
              <a:t>Copa</a:t>
            </a:r>
          </a:p>
          <a:p>
            <a:pPr marL="792162" lvl="1" indent="-342900" eaLnBrk="0" hangingPunct="0" rtl="0" algn="l">
              <a:spcBef>
                <a:spcPct val="35000"/>
              </a:spcBef>
            </a:pPr>
            <a:r>
              <a:rPr lang="en-US" sz="1600" dirty="0" smtClean="0">
                <a:latin typeface="+mn-lt"/>
              </a:rPr>
              <a:t>Más común</a:t>
            </a:r>
            <a:endParaRPr lang="en-US" sz="1600" dirty="0">
              <a:latin typeface="+mn-lt"/>
            </a:endParaRPr>
          </a:p>
          <a:p>
            <a:pPr marL="792162" lvl="1" indent="-342900" eaLnBrk="0" hangingPunct="0" rtl="0" algn="l">
              <a:spcBef>
                <a:spcPct val="35000"/>
              </a:spcBef>
            </a:pPr>
            <a:r>
              <a:rPr lang="en-US" sz="1600" dirty="0">
                <a:latin typeface="+mn-lt"/>
              </a:rPr>
              <a:t>L</a:t>
            </a:r>
            <a:r>
              <a:rPr lang="en-US" sz="1600" dirty="0" smtClean="0">
                <a:latin typeface="+mn-lt"/>
              </a:rPr>
              <a:t>más</a:t>
            </a:r>
            <a:r>
              <a:rPr lang="en-US" sz="1600" dirty="0">
                <a:latin typeface="+mn-lt"/>
              </a:rPr>
              <a:t>distancias</a:t>
            </a:r>
          </a:p>
          <a:p>
            <a:pPr marL="792162" lvl="1" indent="-342900" eaLnBrk="0" hangingPunct="0" rtl="0" algn="l">
              <a:spcBef>
                <a:spcPct val="35000"/>
              </a:spcBef>
            </a:pPr>
            <a:r>
              <a:rPr lang="en-US" sz="1600" dirty="0" smtClean="0">
                <a:latin typeface="+mn-lt"/>
              </a:rPr>
              <a:t>Más</a:t>
            </a:r>
            <a:r>
              <a:rPr lang="en-US" sz="1600" dirty="0">
                <a:latin typeface="+mn-lt"/>
              </a:rPr>
              <a:t>caro</a:t>
            </a:r>
          </a:p>
          <a:p>
            <a:pPr marL="342900" indent="-342900" eaLnBrk="0" hangingPunct="0" rtl="0" algn="l">
              <a:spcBef>
                <a:spcPct val="35000"/>
              </a:spcBef>
            </a:pPr>
            <a:r>
              <a:rPr lang="en-US" dirty="0" smtClean="0">
                <a:latin typeface="+mn-lt"/>
              </a:rPr>
              <a:t>El plastico</a:t>
            </a:r>
          </a:p>
          <a:p>
            <a:pPr marL="792162" lvl="1" indent="-342900" eaLnBrk="0" hangingPunct="0" rtl="0" algn="l">
              <a:spcBef>
                <a:spcPct val="35000"/>
              </a:spcBef>
            </a:pPr>
            <a:r>
              <a:rPr lang="en-US" sz="1600" dirty="0" smtClean="0">
                <a:latin typeface="+mn-lt"/>
              </a:rPr>
              <a:t>Más económico</a:t>
            </a:r>
          </a:p>
          <a:p>
            <a:pPr marL="792162" lvl="1" indent="-342900" eaLnBrk="0" hangingPunct="0" rtl="0" algn="l">
              <a:spcBef>
                <a:spcPct val="35000"/>
              </a:spcBef>
            </a:pPr>
            <a:r>
              <a:rPr lang="en-US" sz="1600" dirty="0" smtClean="0">
                <a:latin typeface="+mn-lt"/>
              </a:rPr>
              <a:t>distancias muy cortas</a:t>
            </a:r>
          </a:p>
          <a:p>
            <a:pPr marL="792162" lvl="1" indent="-342900" eaLnBrk="0" hangingPunct="0" rtl="0" algn="l">
              <a:spcBef>
                <a:spcPct val="35000"/>
              </a:spcBef>
            </a:pPr>
            <a:r>
              <a:rPr lang="en-US" sz="1600" dirty="0" smtClean="0">
                <a:latin typeface="+mn-lt"/>
              </a:rPr>
              <a:t>Bajas velocidades</a:t>
            </a:r>
          </a:p>
          <a:p>
            <a:pPr rtl="0" algn="l"/>
            <a:endParaRPr lang="en-US" dirty="0"/>
          </a:p>
        </p:txBody>
      </p:sp>
      <p:sp>
        <p:nvSpPr>
          <p:cNvPr id="10" name="Date Placeholder 9"/>
          <p:cNvSpPr>
            <a:spLocks noGrp="1"/>
          </p:cNvSpPr>
          <p:nvPr>
            <p:ph type="dt" sz="half" idx="12"/>
          </p:nvPr>
        </p:nvSpPr>
        <p:spPr/>
        <p:txBody>
          <a:bodyPr/>
          <a:lstStyle/>
          <a:p>
            <a:fld id="{C9DCA718-8303-49A3-B946-273AE0E20402}" type="datetime4">
              <a:rPr lang="en-US">
                <a:solidFill>
                  <a:srgbClr val="000000"/>
                </a:solidFill>
              </a:rPr>
              <a:pPr rtl="0" algn="l"/>
              <a:t>30 de septiembre de 2015</a:t>
            </a:fld>
            <a:endParaRPr dirty="0">
              <a:solidFill>
                <a:srgbClr val="000000"/>
              </a:solidFill>
            </a:endParaRPr>
          </a:p>
        </p:txBody>
      </p:sp>
      <p:sp>
        <p:nvSpPr>
          <p:cNvPr id="11" name="Slide Number Placeholder 10"/>
          <p:cNvSpPr>
            <a:spLocks noGrp="1"/>
          </p:cNvSpPr>
          <p:nvPr>
            <p:ph type="sldNum" sz="quarter" idx="13"/>
          </p:nvPr>
        </p:nvSpPr>
        <p:spPr/>
        <p:txBody>
          <a:bodyPr/>
          <a:lstStyle/>
          <a:p>
            <a:r>
              <a:rPr dirty="0">
                <a:solidFill>
                  <a:srgbClr val="000000"/>
                </a:solidFill>
              </a:rPr>
              <a:t>| Deslizar</a:t>
            </a:r>
            <a:fld id="{CF363E95-653D-48D7-8EB0-A81FED805B5F}" type="slidenum">
              <a:rPr>
                <a:solidFill>
                  <a:srgbClr val="000000"/>
                </a:solidFill>
              </a:rPr>
              <a:pPr rtl="0" algn="l"/>
              <a:t>32</a:t>
            </a:fld>
            <a:endParaRPr dirty="0">
              <a:solidFill>
                <a:srgbClr val="000000"/>
              </a:solidFill>
            </a:endParaRPr>
          </a:p>
        </p:txBody>
      </p:sp>
      <p:sp>
        <p:nvSpPr>
          <p:cNvPr id="5" name="Footer Placeholder 4"/>
          <p:cNvSpPr>
            <a:spLocks noGrp="1"/>
          </p:cNvSpPr>
          <p:nvPr>
            <p:ph type="ftr" sz="quarter" idx="14"/>
          </p:nvPr>
        </p:nvSpPr>
        <p:spPr/>
        <p:txBody>
          <a:bodyPr/>
          <a:lstStyle/>
          <a:p>
            <a:pPr rtl="0" algn="l"/>
            <a:r>
              <a:rPr lang="en-US">
                <a:solidFill>
                  <a:srgbClr val="000000"/>
                </a:solidFill>
              </a:rPr>
              <a:t>© Grupo ABB</a:t>
            </a:r>
          </a:p>
        </p:txBody>
      </p:sp>
      <p:sp>
        <p:nvSpPr>
          <p:cNvPr id="9" name="Content Placeholder 11"/>
          <p:cNvSpPr>
            <a:spLocks noGrp="1"/>
          </p:cNvSpPr>
          <p:nvPr>
            <p:ph sz="half" idx="2"/>
          </p:nvPr>
        </p:nvSpPr>
        <p:spPr>
          <a:xfrm>
            <a:off x="4876800" y="1592263"/>
            <a:ext cx="3330576" cy="2293937"/>
          </a:xfrm>
        </p:spPr>
        <p:txBody>
          <a:bodyPr/>
          <a:lstStyle/>
          <a:p>
            <a:pPr marL="342900" indent="-342900" eaLnBrk="0" hangingPunct="0" rtl="0" algn="l">
              <a:spcBef>
                <a:spcPct val="35000"/>
              </a:spcBef>
            </a:pPr>
            <a:r>
              <a:rPr lang="en-US" dirty="0" smtClean="0">
                <a:latin typeface="+mn-lt"/>
              </a:rPr>
              <a:t>Diámetros</a:t>
            </a:r>
          </a:p>
          <a:p>
            <a:pPr marL="792162" lvl="1" indent="-342900" eaLnBrk="0" hangingPunct="0" rtl="0" algn="l">
              <a:spcBef>
                <a:spcPct val="35000"/>
              </a:spcBef>
            </a:pPr>
            <a:r>
              <a:rPr lang="en-US" sz="1600" dirty="0" smtClean="0">
                <a:latin typeface="+mn-lt"/>
              </a:rPr>
              <a:t>62.5</a:t>
            </a:r>
            <a:r>
              <a:rPr lang="en-US" sz="1600" dirty="0">
                <a:latin typeface="+mn-lt"/>
              </a:rPr>
              <a:t>micras</a:t>
            </a:r>
          </a:p>
          <a:p>
            <a:pPr marL="1238250" lvl="2" indent="-342900" eaLnBrk="0" hangingPunct="0" rtl="0" algn="l">
              <a:spcBef>
                <a:spcPct val="35000"/>
              </a:spcBef>
            </a:pPr>
            <a:r>
              <a:rPr lang="en-US" sz="1400" dirty="0" smtClean="0">
                <a:latin typeface="+mn-lt"/>
              </a:rPr>
              <a:t>Más común</a:t>
            </a:r>
            <a:endParaRPr lang="en-US" sz="1400" dirty="0">
              <a:latin typeface="+mn-lt"/>
            </a:endParaRPr>
          </a:p>
          <a:p>
            <a:pPr marL="792162" lvl="1" indent="-342900" eaLnBrk="0" hangingPunct="0" rtl="0" algn="l">
              <a:spcBef>
                <a:spcPct val="35000"/>
              </a:spcBef>
            </a:pPr>
            <a:r>
              <a:rPr lang="en-US" dirty="0" smtClean="0">
                <a:latin typeface="+mn-lt"/>
              </a:rPr>
              <a:t>50</a:t>
            </a:r>
            <a:r>
              <a:rPr lang="en-US" dirty="0">
                <a:latin typeface="+mn-lt"/>
              </a:rPr>
              <a:t>micras</a:t>
            </a:r>
            <a:endParaRPr lang="en-US" dirty="0" smtClean="0">
              <a:latin typeface="+mn-lt"/>
            </a:endParaRPr>
          </a:p>
          <a:p>
            <a:pPr marL="1238250" lvl="2" indent="-342900" eaLnBrk="0" hangingPunct="0" rtl="0" algn="l">
              <a:spcBef>
                <a:spcPct val="35000"/>
              </a:spcBef>
            </a:pPr>
            <a:r>
              <a:rPr lang="en-US" sz="1400" dirty="0" smtClean="0">
                <a:latin typeface="+mn-lt"/>
              </a:rPr>
              <a:t>Anchos de banda más altos</a:t>
            </a:r>
          </a:p>
          <a:p>
            <a:pPr rtl="0" algn="l"/>
            <a:endParaRPr lang="en-US" dirty="0"/>
          </a:p>
        </p:txBody>
      </p:sp>
    </p:spTree>
    <p:extLst>
      <p:ext uri="{BB962C8B-B14F-4D97-AF65-F5344CB8AC3E}">
        <p14:creationId xmlns:p14="http://schemas.microsoft.com/office/powerpoint/2010/main" val="2886710893"/>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3F8E22CD-4D02-4866-9427-3F105921090B}" type="datetime4">
              <a:rPr lang="en-US" altLang="en-US" smtClean="0">
                <a:solidFill>
                  <a:srgbClr val="666666"/>
                </a:solidFill>
              </a:rPr>
              <a:pPr rtl="0" algn="l"/>
              <a:t>30 de septiembre de 2015</a:t>
            </a:fld>
            <a:r>
              <a:rPr lang="en-US" altLang="en-US" smtClean="0">
                <a:solidFill>
                  <a:srgbClr val="666666"/>
                </a:solidFill>
              </a:rPr>
              <a:t>| Deslizar</a:t>
            </a:r>
            <a:fld id="{1DAC55CB-9FD9-47CE-B49E-ECF254D9D53D}" type="slidenum">
              <a:rPr lang="en-US" altLang="en-US" smtClean="0">
                <a:solidFill>
                  <a:srgbClr val="666666"/>
                </a:solidFill>
              </a:rPr>
              <a:pPr rtl="0" algn="l"/>
              <a:t>33</a:t>
            </a:fld>
            <a:endParaRPr lang="en-US" altLang="en-US" smtClean="0">
              <a:solidFill>
                <a:srgbClr val="666666"/>
              </a:solidFill>
            </a:endParaRPr>
          </a:p>
        </p:txBody>
      </p:sp>
      <p:sp>
        <p:nvSpPr>
          <p:cNvPr id="21507" name="Rectangle 2"/>
          <p:cNvSpPr>
            <a:spLocks noGrp="1" noChangeArrowheads="1"/>
          </p:cNvSpPr>
          <p:nvPr>
            <p:ph type="title"/>
          </p:nvPr>
        </p:nvSpPr>
        <p:spPr/>
        <p:txBody>
          <a:bodyPr/>
          <a:lstStyle/>
          <a:p>
            <a:pPr eaLnBrk="1" hangingPunct="1" rtl="0" algn="l"/>
            <a:r>
              <a:rPr lang="en-US" altLang="en-US" smtClean="0"/>
              <a:t>Fundamentos de Ethernet</a:t>
            </a:r>
            <a:br>
              <a:rPr lang="en-US" altLang="en-US" smtClean="0"/>
            </a:br>
            <a:r>
              <a:rPr lang="en-US" altLang="en-US" smtClean="0">
                <a:solidFill>
                  <a:schemeClr val="accent1"/>
                </a:solidFill>
              </a:rPr>
              <a:t>Interfaces de medios</a:t>
            </a:r>
          </a:p>
        </p:txBody>
      </p:sp>
      <p:sp>
        <p:nvSpPr>
          <p:cNvPr id="21508" name="Rectangle 3"/>
          <p:cNvSpPr>
            <a:spLocks noGrp="1" noChangeArrowheads="1"/>
          </p:cNvSpPr>
          <p:nvPr>
            <p:ph type="body" idx="1"/>
          </p:nvPr>
        </p:nvSpPr>
        <p:spPr>
          <a:xfrm>
            <a:off x="1565275" y="1592263"/>
            <a:ext cx="6373813" cy="4608512"/>
          </a:xfrm>
        </p:spPr>
        <p:txBody>
          <a:bodyPr/>
          <a:lstStyle/>
          <a:p>
            <a:pPr eaLnBrk="1" hangingPunct="1" rtl="0" algn="l">
              <a:spcBef>
                <a:spcPct val="0"/>
              </a:spcBef>
            </a:pPr>
            <a:r>
              <a:rPr lang="en-US" altLang="en-US" smtClean="0">
                <a:solidFill>
                  <a:schemeClr val="tx1"/>
                </a:solidFill>
              </a:rPr>
              <a:t>El conector más común usado hoy en día es el RJ-45 eléctrico para</a:t>
            </a:r>
          </a:p>
          <a:p>
            <a:pPr lvl="1" eaLnBrk="1" hangingPunct="1" rtl="0" algn="l">
              <a:spcBef>
                <a:spcPct val="0"/>
              </a:spcBef>
            </a:pPr>
            <a:r>
              <a:rPr lang="en-US" altLang="en-US" sz="1600" smtClean="0">
                <a:solidFill>
                  <a:schemeClr val="tx1"/>
                </a:solidFill>
              </a:rPr>
              <a:t>2 pares (TX y RX) o 4 pares para GigE =&gt;</a:t>
            </a:r>
            <a:r>
              <a:rPr lang="en-US" altLang="en-US" sz="1600" b="1" smtClean="0">
                <a:solidFill>
                  <a:schemeClr val="tx1"/>
                </a:solidFill>
              </a:rPr>
              <a:t>reemplazo de alambre</a:t>
            </a:r>
          </a:p>
          <a:p>
            <a:pPr lvl="1" eaLnBrk="1" hangingPunct="1" rtl="0" algn="l">
              <a:spcBef>
                <a:spcPct val="0"/>
              </a:spcBef>
            </a:pPr>
            <a:r>
              <a:rPr lang="en-US" altLang="en-US" sz="1600" smtClean="0">
                <a:solidFill>
                  <a:schemeClr val="tx1"/>
                </a:solidFill>
              </a:rPr>
              <a:t>Sin blindaje (UTP) o blindado (STP)</a:t>
            </a:r>
          </a:p>
          <a:p>
            <a:pPr lvl="1" eaLnBrk="1" hangingPunct="1" rtl="0" algn="l">
              <a:spcBef>
                <a:spcPct val="0"/>
              </a:spcBef>
            </a:pPr>
            <a:r>
              <a:rPr lang="en-US" altLang="en-US" sz="1600" smtClean="0">
                <a:solidFill>
                  <a:schemeClr val="tx1"/>
                </a:solidFill>
              </a:rPr>
              <a:t>Straight o Crossover (intercambio de pares TX y RX)</a:t>
            </a:r>
          </a:p>
        </p:txBody>
      </p:sp>
      <p:pic>
        <p:nvPicPr>
          <p:cNvPr id="2150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4338" y="3036888"/>
            <a:ext cx="2713037" cy="266065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pic>
        <p:nvPicPr>
          <p:cNvPr id="2151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2500" y="3036888"/>
            <a:ext cx="2647950" cy="266065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42725858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448F59B8-61BE-46FA-8DEB-6F38CB9FC595}" type="datetime4">
              <a:rPr lang="en-US" altLang="en-US" smtClean="0">
                <a:solidFill>
                  <a:srgbClr val="666666"/>
                </a:solidFill>
              </a:rPr>
              <a:pPr rtl="0" algn="l"/>
              <a:t>30 de septiembre de 2015</a:t>
            </a:fld>
            <a:r>
              <a:rPr lang="en-US" altLang="en-US" smtClean="0">
                <a:solidFill>
                  <a:srgbClr val="666666"/>
                </a:solidFill>
              </a:rPr>
              <a:t>| Deslizar</a:t>
            </a:r>
            <a:fld id="{C768CF34-6D68-4759-A9D6-29DF9FF5F24F}" type="slidenum">
              <a:rPr lang="en-US" altLang="en-US" smtClean="0">
                <a:solidFill>
                  <a:srgbClr val="666666"/>
                </a:solidFill>
              </a:rPr>
              <a:pPr rtl="0" algn="l"/>
              <a:t>34</a:t>
            </a:fld>
            <a:endParaRPr lang="en-US" altLang="en-US" smtClean="0">
              <a:solidFill>
                <a:srgbClr val="666666"/>
              </a:solidFill>
            </a:endParaRPr>
          </a:p>
        </p:txBody>
      </p:sp>
      <p:sp>
        <p:nvSpPr>
          <p:cNvPr id="22531" name="Rectangle 2"/>
          <p:cNvSpPr>
            <a:spLocks noGrp="1" noChangeArrowheads="1"/>
          </p:cNvSpPr>
          <p:nvPr>
            <p:ph type="title"/>
          </p:nvPr>
        </p:nvSpPr>
        <p:spPr/>
        <p:txBody>
          <a:bodyPr/>
          <a:lstStyle/>
          <a:p>
            <a:pPr eaLnBrk="1" hangingPunct="1" rtl="0" algn="l"/>
            <a:r>
              <a:rPr lang="en-US" altLang="en-US" smtClean="0"/>
              <a:t>Fundamentos de Ethernet</a:t>
            </a:r>
            <a:br>
              <a:rPr lang="en-US" altLang="en-US" smtClean="0"/>
            </a:br>
            <a:r>
              <a:rPr lang="en-US" altLang="en-US" smtClean="0">
                <a:solidFill>
                  <a:schemeClr val="accent1"/>
                </a:solidFill>
              </a:rPr>
              <a:t>Interfaces de medios</a:t>
            </a:r>
          </a:p>
        </p:txBody>
      </p:sp>
      <p:sp>
        <p:nvSpPr>
          <p:cNvPr id="22532" name="Rectangle 3"/>
          <p:cNvSpPr>
            <a:spLocks noGrp="1" noChangeArrowheads="1"/>
          </p:cNvSpPr>
          <p:nvPr>
            <p:ph type="body" idx="1"/>
          </p:nvPr>
        </p:nvSpPr>
        <p:spPr>
          <a:xfrm>
            <a:off x="1565275" y="1592263"/>
            <a:ext cx="6373813" cy="4608512"/>
          </a:xfrm>
        </p:spPr>
        <p:txBody>
          <a:bodyPr/>
          <a:lstStyle/>
          <a:p>
            <a:pPr eaLnBrk="1" hangingPunct="1" rtl="0" algn="l"/>
            <a:r>
              <a:rPr lang="en-US" altLang="en-US" smtClean="0"/>
              <a:t>Las conexiones de fibra comunes son ST, LC y SC para</a:t>
            </a:r>
          </a:p>
          <a:p>
            <a:pPr lvl="1" eaLnBrk="1" hangingPunct="1" rtl="0" algn="l">
              <a:spcBef>
                <a:spcPct val="0"/>
              </a:spcBef>
            </a:pPr>
            <a:r>
              <a:rPr lang="en-US" altLang="en-US" sz="1600" smtClean="0">
                <a:solidFill>
                  <a:schemeClr val="tx1"/>
                </a:solidFill>
              </a:rPr>
              <a:t>Cable multimodo (naranja) con longitud de onda de 810 nm</a:t>
            </a:r>
          </a:p>
          <a:p>
            <a:pPr lvl="1" eaLnBrk="1" hangingPunct="1" rtl="0" algn="l">
              <a:spcBef>
                <a:spcPct val="0"/>
              </a:spcBef>
            </a:pPr>
            <a:r>
              <a:rPr lang="en-US" altLang="en-US" sz="1600" smtClean="0">
                <a:solidFill>
                  <a:schemeClr val="tx1"/>
                </a:solidFill>
              </a:rPr>
              <a:t>Cable monomodo (amarillo) con longitud de onda de 1310nm o 1510nm</a:t>
            </a:r>
          </a:p>
          <a:p>
            <a:pPr lvl="1" eaLnBrk="1" hangingPunct="1" rtl="0" algn="l">
              <a:spcBef>
                <a:spcPct val="0"/>
              </a:spcBef>
            </a:pPr>
            <a:r>
              <a:rPr lang="en-US" altLang="en-US" sz="1600" smtClean="0">
                <a:solidFill>
                  <a:schemeClr val="tx1"/>
                </a:solidFill>
              </a:rPr>
              <a:t>Puede tener TX en una y RX en otra longitud de onda (1 fibra)</a:t>
            </a:r>
            <a:endParaRPr lang="en-US" altLang="en-US" smtClean="0"/>
          </a:p>
        </p:txBody>
      </p:sp>
      <p:pic>
        <p:nvPicPr>
          <p:cNvPr id="2253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9388" y="3336925"/>
            <a:ext cx="3803650" cy="2543175"/>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pic>
        <p:nvPicPr>
          <p:cNvPr id="2253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3038" y="3670300"/>
            <a:ext cx="3081337" cy="1876425"/>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10554651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90E283E0-F160-4E01-B4C0-B38EEBFADE97}" type="datetime4">
              <a:rPr lang="en-US" altLang="en-US" smtClean="0">
                <a:solidFill>
                  <a:srgbClr val="666666"/>
                </a:solidFill>
              </a:rPr>
              <a:pPr rtl="0" algn="l"/>
              <a:t>30 de septiembre de 2015</a:t>
            </a:fld>
            <a:r>
              <a:rPr lang="en-US" altLang="en-US" smtClean="0">
                <a:solidFill>
                  <a:srgbClr val="666666"/>
                </a:solidFill>
              </a:rPr>
              <a:t>| Deslizar</a:t>
            </a:r>
            <a:fld id="{83530EBD-250F-443E-A3CA-0BC97FDFBBCA}" type="slidenum">
              <a:rPr lang="en-US" altLang="en-US" smtClean="0">
                <a:solidFill>
                  <a:srgbClr val="666666"/>
                </a:solidFill>
              </a:rPr>
              <a:pPr rtl="0" algn="l"/>
              <a:t>35</a:t>
            </a:fld>
            <a:endParaRPr lang="en-US" altLang="en-US" smtClean="0">
              <a:solidFill>
                <a:srgbClr val="666666"/>
              </a:solidFill>
            </a:endParaRPr>
          </a:p>
        </p:txBody>
      </p:sp>
      <p:sp>
        <p:nvSpPr>
          <p:cNvPr id="23555" name="Rectangle 2"/>
          <p:cNvSpPr>
            <a:spLocks noGrp="1" noChangeArrowheads="1"/>
          </p:cNvSpPr>
          <p:nvPr>
            <p:ph type="title"/>
          </p:nvPr>
        </p:nvSpPr>
        <p:spPr/>
        <p:txBody>
          <a:bodyPr/>
          <a:lstStyle/>
          <a:p>
            <a:pPr eaLnBrk="1" hangingPunct="1" rtl="0" algn="l"/>
            <a:r>
              <a:rPr lang="en-US" altLang="en-US" smtClean="0"/>
              <a:t>Fundamentos de Ethernet</a:t>
            </a:r>
            <a:br>
              <a:rPr lang="en-US" altLang="en-US" smtClean="0"/>
            </a:br>
            <a:r>
              <a:rPr lang="en-US" altLang="en-US" smtClean="0">
                <a:solidFill>
                  <a:schemeClr val="accent1"/>
                </a:solidFill>
              </a:rPr>
              <a:t>Interfaces de medios</a:t>
            </a:r>
          </a:p>
        </p:txBody>
      </p:sp>
      <p:sp>
        <p:nvSpPr>
          <p:cNvPr id="23556" name="Rectangle 3"/>
          <p:cNvSpPr>
            <a:spLocks noGrp="1" noChangeArrowheads="1"/>
          </p:cNvSpPr>
          <p:nvPr>
            <p:ph type="body" idx="1"/>
          </p:nvPr>
        </p:nvSpPr>
        <p:spPr>
          <a:xfrm>
            <a:off x="1476375" y="1592263"/>
            <a:ext cx="6373813" cy="4608512"/>
          </a:xfrm>
        </p:spPr>
        <p:txBody>
          <a:bodyPr/>
          <a:lstStyle/>
          <a:p>
            <a:pPr eaLnBrk="1" hangingPunct="1" rtl="0" algn="l"/>
            <a:r>
              <a:rPr lang="en-US" altLang="en-US" smtClean="0"/>
              <a:t>Small Form Factor Pluggable (SFP) proporciona una forma universal de conectarse a través de CUALQUIER conector (se necesita un transceptor apropiado)</a:t>
            </a:r>
          </a:p>
        </p:txBody>
      </p:sp>
      <p:pic>
        <p:nvPicPr>
          <p:cNvPr id="2355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5600" y="2500313"/>
            <a:ext cx="2330450" cy="1863725"/>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pic>
        <p:nvPicPr>
          <p:cNvPr id="2355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4225" y="2500313"/>
            <a:ext cx="3348038" cy="1508125"/>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pic>
        <p:nvPicPr>
          <p:cNvPr id="23559"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7800" y="4364038"/>
            <a:ext cx="4041775" cy="1989137"/>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35064242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12181BB8-D368-46B4-BF87-C86F7E7C9D76}" type="datetime4">
              <a:rPr lang="en-US" altLang="en-US" smtClean="0">
                <a:solidFill>
                  <a:srgbClr val="666666"/>
                </a:solidFill>
              </a:rPr>
              <a:pPr rtl="0" algn="l"/>
              <a:t>30 de septiembre de 2015</a:t>
            </a:fld>
            <a:r>
              <a:rPr lang="en-US" altLang="en-US" smtClean="0">
                <a:solidFill>
                  <a:srgbClr val="666666"/>
                </a:solidFill>
              </a:rPr>
              <a:t>| Deslizar</a:t>
            </a:r>
            <a:fld id="{79DB0073-DC19-492C-B69E-F7EB58ADFF1E}" type="slidenum">
              <a:rPr lang="en-US" altLang="en-US" smtClean="0">
                <a:solidFill>
                  <a:srgbClr val="666666"/>
                </a:solidFill>
              </a:rPr>
              <a:pPr rtl="0" algn="l"/>
              <a:t>36</a:t>
            </a:fld>
            <a:endParaRPr lang="en-US" altLang="en-US" smtClean="0">
              <a:solidFill>
                <a:srgbClr val="666666"/>
              </a:solidFill>
            </a:endParaRPr>
          </a:p>
        </p:txBody>
      </p:sp>
      <p:sp>
        <p:nvSpPr>
          <p:cNvPr id="24579" name="Rectangle 2"/>
          <p:cNvSpPr>
            <a:spLocks noGrp="1" noChangeArrowheads="1"/>
          </p:cNvSpPr>
          <p:nvPr>
            <p:ph type="title"/>
          </p:nvPr>
        </p:nvSpPr>
        <p:spPr/>
        <p:txBody>
          <a:bodyPr/>
          <a:lstStyle/>
          <a:p>
            <a:pPr eaLnBrk="1" hangingPunct="1" rtl="0" algn="l"/>
            <a:r>
              <a:rPr lang="en-US" altLang="en-US" smtClean="0"/>
              <a:t>Fundamentos de Ethernet</a:t>
            </a:r>
            <a:br>
              <a:rPr lang="en-US" altLang="en-US" smtClean="0"/>
            </a:br>
            <a:r>
              <a:rPr lang="en-US" altLang="en-US" smtClean="0">
                <a:solidFill>
                  <a:schemeClr val="accent1"/>
                </a:solidFill>
              </a:rPr>
              <a:t>Estructura del marco de datos</a:t>
            </a:r>
          </a:p>
        </p:txBody>
      </p:sp>
      <p:sp>
        <p:nvSpPr>
          <p:cNvPr id="24580" name="Rectangle 3"/>
          <p:cNvSpPr>
            <a:spLocks noGrp="1" noChangeArrowheads="1"/>
          </p:cNvSpPr>
          <p:nvPr>
            <p:ph type="body" idx="1"/>
          </p:nvPr>
        </p:nvSpPr>
        <p:spPr/>
        <p:txBody>
          <a:bodyPr/>
          <a:lstStyle/>
          <a:p>
            <a:pPr eaLnBrk="1" hangingPunct="1" rtl="0" algn="l"/>
            <a:r>
              <a:rPr lang="en-US" altLang="en-US" smtClean="0"/>
              <a:t>Los datos (comandos/estado/control) se empaquetan en “sobres” llamados</a:t>
            </a:r>
            <a:r>
              <a:rPr lang="en-US" altLang="en-US" b="1" smtClean="0"/>
              <a:t>tramas de Ethernet</a:t>
            </a:r>
          </a:p>
          <a:p>
            <a:pPr eaLnBrk="1" hangingPunct="1" rtl="0" algn="l"/>
            <a:r>
              <a:rPr lang="en-US" altLang="en-US" smtClean="0"/>
              <a:t>Tramas Ethernet, contienen información sobre</a:t>
            </a:r>
          </a:p>
          <a:p>
            <a:pPr lvl="1" eaLnBrk="1" hangingPunct="1" rtl="0" algn="l">
              <a:spcBef>
                <a:spcPct val="0"/>
              </a:spcBef>
            </a:pPr>
            <a:r>
              <a:rPr lang="en-US" altLang="en-US" sz="1600" smtClean="0">
                <a:solidFill>
                  <a:schemeClr val="tx1"/>
                </a:solidFill>
              </a:rPr>
              <a:t>remitente (dirección MAC de origen)</a:t>
            </a:r>
          </a:p>
          <a:p>
            <a:pPr lvl="1" eaLnBrk="1" hangingPunct="1" rtl="0" algn="l">
              <a:spcBef>
                <a:spcPct val="0"/>
              </a:spcBef>
            </a:pPr>
            <a:r>
              <a:rPr lang="en-US" altLang="en-US" sz="1600" smtClean="0">
                <a:solidFill>
                  <a:schemeClr val="tx1"/>
                </a:solidFill>
              </a:rPr>
              <a:t>receptor (dirección MAC de destino)</a:t>
            </a:r>
          </a:p>
          <a:p>
            <a:pPr lvl="1" eaLnBrk="1" hangingPunct="1" rtl="0" algn="l">
              <a:spcBef>
                <a:spcPct val="0"/>
              </a:spcBef>
            </a:pPr>
            <a:r>
              <a:rPr lang="en-US" altLang="en-US" sz="1600" smtClean="0">
                <a:solidFill>
                  <a:schemeClr val="tx1"/>
                </a:solidFill>
              </a:rPr>
              <a:t>protocolo de capa superior, por ejemplo, IEC 61850 GOOSE</a:t>
            </a:r>
          </a:p>
          <a:p>
            <a:pPr lvl="1" eaLnBrk="1" hangingPunct="1" rtl="0" algn="l">
              <a:spcBef>
                <a:spcPct val="0"/>
              </a:spcBef>
            </a:pPr>
            <a:r>
              <a:rPr lang="en-US" altLang="en-US" sz="1600" smtClean="0">
                <a:solidFill>
                  <a:schemeClr val="tx1"/>
                </a:solidFill>
              </a:rPr>
              <a:t>integridad de los datos (comprobación especial de la validez de los datos)</a:t>
            </a:r>
          </a:p>
          <a:p>
            <a:pPr eaLnBrk="1" hangingPunct="1" rtl="0" algn="l"/>
            <a:r>
              <a:rPr lang="en-US" altLang="en-US" smtClean="0"/>
              <a:t>Las tramas de Ethernet son de 64 a 1518 bytes o de 68 a 1522 bytes (si se usa la etiqueta VLAN)</a:t>
            </a:r>
          </a:p>
          <a:p>
            <a:pPr eaLnBrk="1" hangingPunct="1" rtl="0" algn="l"/>
            <a:endParaRPr lang="en-US" altLang="en-US" smtClean="0"/>
          </a:p>
        </p:txBody>
      </p:sp>
      <p:pic>
        <p:nvPicPr>
          <p:cNvPr id="2458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5275" y="4559300"/>
            <a:ext cx="5514975" cy="156210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pic>
        <p:nvPicPr>
          <p:cNvPr id="2458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77063" y="230188"/>
            <a:ext cx="1692275" cy="85090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13806724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73C6F302-9B91-4174-B011-AA71E929C79C}" type="datetime4">
              <a:rPr lang="en-US" altLang="en-US" smtClean="0">
                <a:solidFill>
                  <a:srgbClr val="666666"/>
                </a:solidFill>
              </a:rPr>
              <a:pPr rtl="0" algn="l"/>
              <a:t>30 de septiembre de 2015</a:t>
            </a:fld>
            <a:r>
              <a:rPr lang="en-US" altLang="en-US" smtClean="0">
                <a:solidFill>
                  <a:srgbClr val="666666"/>
                </a:solidFill>
              </a:rPr>
              <a:t>| Deslizar</a:t>
            </a:r>
            <a:fld id="{C91AD858-55D8-4D7D-8C2B-37EE1938E225}" type="slidenum">
              <a:rPr lang="en-US" altLang="en-US" smtClean="0">
                <a:solidFill>
                  <a:srgbClr val="666666"/>
                </a:solidFill>
              </a:rPr>
              <a:pPr rtl="0" algn="l"/>
              <a:t>37</a:t>
            </a:fld>
            <a:endParaRPr lang="en-US" altLang="en-US" smtClean="0">
              <a:solidFill>
                <a:srgbClr val="666666"/>
              </a:solidFill>
            </a:endParaRPr>
          </a:p>
        </p:txBody>
      </p:sp>
      <p:sp>
        <p:nvSpPr>
          <p:cNvPr id="25603" name="Rectangle 2"/>
          <p:cNvSpPr>
            <a:spLocks noGrp="1" noChangeArrowheads="1"/>
          </p:cNvSpPr>
          <p:nvPr>
            <p:ph type="title"/>
          </p:nvPr>
        </p:nvSpPr>
        <p:spPr/>
        <p:txBody>
          <a:bodyPr/>
          <a:lstStyle/>
          <a:p>
            <a:pPr eaLnBrk="1" hangingPunct="1" rtl="0" algn="l"/>
            <a:r>
              <a:rPr lang="en-US" altLang="en-US" smtClean="0"/>
              <a:t>Fundamentos de Ethernet</a:t>
            </a:r>
            <a:br>
              <a:rPr lang="en-US" altLang="en-US" smtClean="0"/>
            </a:br>
            <a:r>
              <a:rPr lang="en-US" altLang="en-US" smtClean="0">
                <a:solidFill>
                  <a:schemeClr val="accent1"/>
                </a:solidFill>
              </a:rPr>
              <a:t>direcciones MAC</a:t>
            </a:r>
          </a:p>
        </p:txBody>
      </p:sp>
      <p:sp>
        <p:nvSpPr>
          <p:cNvPr id="23556" name="Rectangle 3"/>
          <p:cNvSpPr>
            <a:spLocks noGrp="1" noChangeArrowheads="1"/>
          </p:cNvSpPr>
          <p:nvPr>
            <p:ph type="body" idx="1"/>
          </p:nvPr>
        </p:nvSpPr>
        <p:spPr/>
        <p:txBody>
          <a:bodyPr>
            <a:normAutofit lnSpcReduction="10000"/>
          </a:bodyPr>
          <a:lstStyle/>
          <a:p>
            <a:pPr eaLnBrk="1" hangingPunct="1" rtl="0" algn="l">
              <a:defRPr/>
            </a:pPr>
            <a:r>
              <a:rPr lang="en-US" dirty="0" smtClean="0"/>
              <a:t>Las direcciones MAC son</a:t>
            </a:r>
            <a:r>
              <a:rPr lang="en-US" b="1" dirty="0" smtClean="0"/>
              <a:t>único a nivel mundial</a:t>
            </a:r>
            <a:r>
              <a:rPr lang="en-US" dirty="0" smtClean="0"/>
              <a:t>y</a:t>
            </a:r>
            <a:r>
              <a:rPr lang="en-US" b="1" dirty="0" smtClean="0"/>
              <a:t> </a:t>
            </a:r>
            <a:r>
              <a:rPr lang="en-US" dirty="0" smtClean="0">
                <a:solidFill>
                  <a:schemeClr val="tx1"/>
                </a:solidFill>
              </a:rPr>
              <a:t>consta de 6 bytes (hay una extensión de 8 bytes)</a:t>
            </a:r>
          </a:p>
          <a:p>
            <a:pPr lvl="1" eaLnBrk="1" hangingPunct="1" rtl="0" algn="l">
              <a:defRPr/>
            </a:pPr>
            <a:r>
              <a:rPr lang="en-US" sz="1600" dirty="0" smtClean="0">
                <a:solidFill>
                  <a:schemeClr val="tx1"/>
                </a:solidFill>
              </a:rPr>
              <a:t>3 primeros bytes son</a:t>
            </a:r>
            <a:r>
              <a:rPr lang="en-US" sz="1600" b="1" dirty="0" smtClean="0">
                <a:solidFill>
                  <a:schemeClr val="tx1"/>
                </a:solidFill>
              </a:rPr>
              <a:t>Identificador único de la organización</a:t>
            </a:r>
            <a:r>
              <a:rPr lang="en-US" sz="1600" dirty="0" smtClean="0">
                <a:solidFill>
                  <a:schemeClr val="tx1"/>
                </a:solidFill>
              </a:rPr>
              <a:t>(UI)</a:t>
            </a:r>
          </a:p>
          <a:p>
            <a:pPr lvl="1" eaLnBrk="1" hangingPunct="1" rtl="0" algn="l">
              <a:defRPr/>
            </a:pPr>
            <a:r>
              <a:rPr lang="en-US" sz="1600" dirty="0" smtClean="0">
                <a:solidFill>
                  <a:schemeClr val="tx1"/>
                </a:solidFill>
              </a:rPr>
              <a:t>3 últimos bytes asignados de forma única por el proveedor</a:t>
            </a:r>
            <a:endParaRPr lang="en-US" sz="1600" dirty="0">
              <a:solidFill>
                <a:schemeClr val="tx1"/>
              </a:solidFill>
            </a:endParaRPr>
          </a:p>
          <a:p>
            <a:pPr lvl="1" eaLnBrk="1" hangingPunct="1" rtl="0" algn="l">
              <a:defRPr/>
            </a:pPr>
            <a:endParaRPr lang="en-US" sz="1600" dirty="0" smtClean="0">
              <a:solidFill>
                <a:schemeClr val="tx1"/>
              </a:solidFill>
            </a:endParaRPr>
          </a:p>
          <a:p>
            <a:pPr lvl="1" eaLnBrk="1" hangingPunct="1" rtl="0" algn="l">
              <a:defRPr/>
            </a:pPr>
            <a:endParaRPr lang="en-US" sz="1600" dirty="0">
              <a:solidFill>
                <a:schemeClr val="tx1"/>
              </a:solidFill>
            </a:endParaRPr>
          </a:p>
          <a:p>
            <a:pPr lvl="1" eaLnBrk="1" hangingPunct="1" rtl="0" algn="l">
              <a:defRPr/>
            </a:pPr>
            <a:endParaRPr lang="en-US" sz="1600" dirty="0" smtClean="0">
              <a:solidFill>
                <a:schemeClr val="tx1"/>
              </a:solidFill>
            </a:endParaRPr>
          </a:p>
          <a:p>
            <a:pPr lvl="1" eaLnBrk="1" hangingPunct="1" rtl="0" algn="l">
              <a:defRPr/>
            </a:pPr>
            <a:endParaRPr lang="en-US" sz="1600" dirty="0">
              <a:solidFill>
                <a:schemeClr val="tx1"/>
              </a:solidFill>
            </a:endParaRPr>
          </a:p>
          <a:p>
            <a:pPr lvl="1" eaLnBrk="1" hangingPunct="1" rtl="0" algn="l">
              <a:defRPr/>
            </a:pPr>
            <a:endParaRPr lang="en-US" sz="1600" dirty="0" smtClean="0">
              <a:solidFill>
                <a:schemeClr val="tx1"/>
              </a:solidFill>
            </a:endParaRPr>
          </a:p>
          <a:p>
            <a:pPr lvl="1" eaLnBrk="1" hangingPunct="1" rtl="0" algn="l">
              <a:defRPr/>
            </a:pPr>
            <a:endParaRPr lang="en-US" sz="1600" dirty="0">
              <a:solidFill>
                <a:schemeClr val="tx1"/>
              </a:solidFill>
            </a:endParaRPr>
          </a:p>
          <a:p>
            <a:pPr lvl="1" eaLnBrk="1" hangingPunct="1" rtl="0" algn="l">
              <a:defRPr/>
            </a:pPr>
            <a:endParaRPr lang="en-US" sz="1600" dirty="0" smtClean="0">
              <a:solidFill>
                <a:schemeClr val="tx1"/>
              </a:solidFill>
            </a:endParaRPr>
          </a:p>
          <a:p>
            <a:pPr marL="361950" lvl="1" indent="0" eaLnBrk="1" hangingPunct="1" rtl="0" algn="l">
              <a:buFont typeface="Wingdings" pitchFamily="2" charset="2"/>
              <a:buNone/>
              <a:defRPr/>
            </a:pPr>
            <a:endParaRPr lang="en-US" sz="1600" dirty="0" smtClean="0">
              <a:solidFill>
                <a:schemeClr val="tx1"/>
              </a:solidFill>
            </a:endParaRPr>
          </a:p>
          <a:p>
            <a:pPr lvl="1" eaLnBrk="1" hangingPunct="1" rtl="0" algn="l">
              <a:defRPr/>
            </a:pPr>
            <a:r>
              <a:rPr lang="en-US" sz="1600" dirty="0">
                <a:solidFill>
                  <a:schemeClr val="tx1"/>
                </a:solidFill>
              </a:rPr>
              <a:t>El tipo de tráfico corresponde al tipo de dirección MAC</a:t>
            </a:r>
            <a:endParaRPr lang="en-US" sz="1600" dirty="0" smtClean="0">
              <a:solidFill>
                <a:schemeClr val="tx1"/>
              </a:solidFill>
            </a:endParaRPr>
          </a:p>
          <a:p>
            <a:pPr eaLnBrk="1" hangingPunct="1" rtl="0" algn="l">
              <a:spcBef>
                <a:spcPct val="0"/>
              </a:spcBef>
              <a:defRPr/>
            </a:pPr>
            <a:endParaRPr lang="en-US" sz="1600" dirty="0" smtClean="0">
              <a:solidFill>
                <a:schemeClr val="tx1"/>
              </a:solidFill>
            </a:endParaRPr>
          </a:p>
        </p:txBody>
      </p:sp>
      <p:pic>
        <p:nvPicPr>
          <p:cNvPr id="25605"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4175" y="3257550"/>
            <a:ext cx="5102225" cy="228600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35963938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8712686F-DF70-4C2A-8609-BD72A671B685}" type="datetime4">
              <a:rPr lang="en-US" altLang="en-US" smtClean="0">
                <a:solidFill>
                  <a:srgbClr val="666666"/>
                </a:solidFill>
              </a:rPr>
              <a:pPr rtl="0" algn="l"/>
              <a:t>30 de septiembre de 2015</a:t>
            </a:fld>
            <a:r>
              <a:rPr lang="en-US" altLang="en-US" smtClean="0">
                <a:solidFill>
                  <a:srgbClr val="666666"/>
                </a:solidFill>
              </a:rPr>
              <a:t>| Deslizar</a:t>
            </a:r>
            <a:fld id="{7F48319A-A119-46BC-9D5A-6D8B8113C1BB}" type="slidenum">
              <a:rPr lang="en-US" altLang="en-US" smtClean="0">
                <a:solidFill>
                  <a:srgbClr val="666666"/>
                </a:solidFill>
              </a:rPr>
              <a:pPr rtl="0" algn="l"/>
              <a:t>38</a:t>
            </a:fld>
            <a:endParaRPr lang="en-US" altLang="en-US" smtClean="0">
              <a:solidFill>
                <a:srgbClr val="666666"/>
              </a:solidFill>
            </a:endParaRPr>
          </a:p>
        </p:txBody>
      </p:sp>
      <p:sp>
        <p:nvSpPr>
          <p:cNvPr id="26627" name="Rectangle 2"/>
          <p:cNvSpPr>
            <a:spLocks noGrp="1" noChangeArrowheads="1"/>
          </p:cNvSpPr>
          <p:nvPr>
            <p:ph type="title"/>
          </p:nvPr>
        </p:nvSpPr>
        <p:spPr/>
        <p:txBody>
          <a:bodyPr/>
          <a:lstStyle/>
          <a:p>
            <a:pPr eaLnBrk="1" hangingPunct="1" rtl="0" algn="l"/>
            <a:r>
              <a:rPr lang="en-US" altLang="en-US" smtClean="0"/>
              <a:t>Fundamentos de Ethernet</a:t>
            </a:r>
            <a:br>
              <a:rPr lang="en-US" altLang="en-US" smtClean="0"/>
            </a:br>
            <a:r>
              <a:rPr lang="en-US" altLang="en-US" smtClean="0">
                <a:solidFill>
                  <a:schemeClr val="accent1"/>
                </a:solidFill>
              </a:rPr>
              <a:t>Tipos de tráfico y direcciones MAC especiales</a:t>
            </a:r>
          </a:p>
        </p:txBody>
      </p:sp>
      <p:sp>
        <p:nvSpPr>
          <p:cNvPr id="26628" name="Rectangle 3"/>
          <p:cNvSpPr>
            <a:spLocks noGrp="1" noChangeArrowheads="1"/>
          </p:cNvSpPr>
          <p:nvPr>
            <p:ph type="body" idx="1"/>
          </p:nvPr>
        </p:nvSpPr>
        <p:spPr>
          <a:xfrm>
            <a:off x="1476375" y="1592263"/>
            <a:ext cx="6634163" cy="4608512"/>
          </a:xfrm>
        </p:spPr>
        <p:txBody>
          <a:bodyPr/>
          <a:lstStyle/>
          <a:p>
            <a:pPr eaLnBrk="1" hangingPunct="1" rtl="0" algn="l">
              <a:spcBef>
                <a:spcPct val="0"/>
              </a:spcBef>
            </a:pPr>
            <a:r>
              <a:rPr lang="en-US" altLang="en-US" smtClean="0">
                <a:solidFill>
                  <a:schemeClr val="tx1"/>
                </a:solidFill>
              </a:rPr>
              <a:t>Las redes de área local (LAN) suelen tener 3 tipos de tráfico:</a:t>
            </a:r>
          </a:p>
          <a:p>
            <a:pPr lvl="1" eaLnBrk="1" hangingPunct="1" rtl="0" algn="l">
              <a:spcBef>
                <a:spcPct val="0"/>
              </a:spcBef>
            </a:pPr>
            <a:r>
              <a:rPr lang="en-US" altLang="en-US" b="1" smtClean="0">
                <a:solidFill>
                  <a:schemeClr val="tx1"/>
                </a:solidFill>
              </a:rPr>
              <a:t>transmisión</a:t>
            </a:r>
            <a:r>
              <a:rPr lang="en-US" altLang="en-US" smtClean="0">
                <a:solidFill>
                  <a:schemeClr val="tx1"/>
                </a:solidFill>
              </a:rPr>
              <a:t>(uno a todos los demás)</a:t>
            </a:r>
          </a:p>
          <a:p>
            <a:pPr lvl="1" eaLnBrk="1" hangingPunct="1" rtl="0" algn="l">
              <a:spcBef>
                <a:spcPct val="0"/>
              </a:spcBef>
            </a:pPr>
            <a:r>
              <a:rPr lang="en-US" altLang="en-US" b="1" smtClean="0">
                <a:solidFill>
                  <a:schemeClr val="tx1"/>
                </a:solidFill>
              </a:rPr>
              <a:t>multidifusión</a:t>
            </a:r>
            <a:r>
              <a:rPr lang="en-US" altLang="en-US" smtClean="0">
                <a:solidFill>
                  <a:schemeClr val="tx1"/>
                </a:solidFill>
              </a:rPr>
              <a:t>(uno a muchos otros)</a:t>
            </a:r>
          </a:p>
          <a:p>
            <a:pPr lvl="1" eaLnBrk="1" hangingPunct="1" rtl="0" algn="l">
              <a:spcBef>
                <a:spcPct val="0"/>
              </a:spcBef>
            </a:pPr>
            <a:r>
              <a:rPr lang="en-US" altLang="en-US" b="1" smtClean="0">
                <a:solidFill>
                  <a:schemeClr val="tx1"/>
                </a:solidFill>
              </a:rPr>
              <a:t>unidifusión</a:t>
            </a:r>
            <a:r>
              <a:rPr lang="en-US" altLang="en-US" smtClean="0">
                <a:solidFill>
                  <a:schemeClr val="tx1"/>
                </a:solidFill>
              </a:rPr>
              <a:t>(uno a otro)</a:t>
            </a:r>
          </a:p>
          <a:p>
            <a:pPr eaLnBrk="1" hangingPunct="1" rtl="0" algn="l">
              <a:spcBef>
                <a:spcPct val="0"/>
              </a:spcBef>
            </a:pPr>
            <a:endParaRPr lang="en-US" altLang="en-US" smtClean="0">
              <a:solidFill>
                <a:schemeClr val="tx1"/>
              </a:solidFill>
            </a:endParaRPr>
          </a:p>
          <a:p>
            <a:pPr eaLnBrk="1" hangingPunct="1" rtl="0" algn="l">
              <a:spcBef>
                <a:spcPct val="0"/>
              </a:spcBef>
            </a:pPr>
            <a:endParaRPr lang="en-US" altLang="en-US" smtClean="0">
              <a:solidFill>
                <a:schemeClr val="tx1"/>
              </a:solidFill>
            </a:endParaRPr>
          </a:p>
        </p:txBody>
      </p:sp>
      <p:pic>
        <p:nvPicPr>
          <p:cNvPr id="2662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6525" y="3343275"/>
            <a:ext cx="3094038" cy="2430463"/>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pic>
        <p:nvPicPr>
          <p:cNvPr id="2663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9963" y="3386138"/>
            <a:ext cx="2914650" cy="238760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pic>
        <p:nvPicPr>
          <p:cNvPr id="26631"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72150" y="2039938"/>
            <a:ext cx="1187450" cy="1182687"/>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18420905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7BCD2DF6-95C9-467D-9D0F-0CAEEF79AC16}" type="datetime4">
              <a:rPr lang="en-US" altLang="en-US" smtClean="0">
                <a:solidFill>
                  <a:srgbClr val="666666"/>
                </a:solidFill>
              </a:rPr>
              <a:pPr rtl="0" algn="l"/>
              <a:t>30 de septiembre de 2015</a:t>
            </a:fld>
            <a:r>
              <a:rPr lang="en-US" altLang="en-US" smtClean="0">
                <a:solidFill>
                  <a:srgbClr val="666666"/>
                </a:solidFill>
              </a:rPr>
              <a:t>| Deslizar</a:t>
            </a:r>
            <a:fld id="{2D673EBA-E50E-488F-B741-F0609AB56C83}" type="slidenum">
              <a:rPr lang="en-US" altLang="en-US" smtClean="0">
                <a:solidFill>
                  <a:srgbClr val="666666"/>
                </a:solidFill>
              </a:rPr>
              <a:pPr rtl="0" algn="l"/>
              <a:t>39</a:t>
            </a:fld>
            <a:endParaRPr lang="en-US" altLang="en-US" smtClean="0">
              <a:solidFill>
                <a:srgbClr val="666666"/>
              </a:solidFill>
            </a:endParaRPr>
          </a:p>
        </p:txBody>
      </p:sp>
      <p:sp>
        <p:nvSpPr>
          <p:cNvPr id="27651" name="Rectangle 2"/>
          <p:cNvSpPr>
            <a:spLocks noGrp="1" noChangeArrowheads="1"/>
          </p:cNvSpPr>
          <p:nvPr>
            <p:ph type="title"/>
          </p:nvPr>
        </p:nvSpPr>
        <p:spPr/>
        <p:txBody>
          <a:bodyPr/>
          <a:lstStyle/>
          <a:p>
            <a:pPr eaLnBrk="1" hangingPunct="1" rtl="0" algn="l"/>
            <a:r>
              <a:rPr lang="en-US" altLang="en-US" smtClean="0"/>
              <a:t>Fundamentos de Ethernet</a:t>
            </a:r>
            <a:br>
              <a:rPr lang="en-US" altLang="en-US" smtClean="0"/>
            </a:br>
            <a:r>
              <a:rPr lang="en-US" altLang="en-US" smtClean="0">
                <a:solidFill>
                  <a:schemeClr val="accent1"/>
                </a:solidFill>
              </a:rPr>
              <a:t>Tipos de tráfico y direcciones MAC especiales</a:t>
            </a:r>
          </a:p>
        </p:txBody>
      </p:sp>
      <p:sp>
        <p:nvSpPr>
          <p:cNvPr id="27652" name="Rectangle 3"/>
          <p:cNvSpPr>
            <a:spLocks noGrp="1" noChangeArrowheads="1"/>
          </p:cNvSpPr>
          <p:nvPr>
            <p:ph type="body" idx="1"/>
          </p:nvPr>
        </p:nvSpPr>
        <p:spPr>
          <a:xfrm>
            <a:off x="1476375" y="1592263"/>
            <a:ext cx="6634163" cy="4608512"/>
          </a:xfrm>
        </p:spPr>
        <p:txBody>
          <a:bodyPr/>
          <a:lstStyle/>
          <a:p>
            <a:pPr eaLnBrk="1" hangingPunct="1" rtl="0" algn="l">
              <a:spcBef>
                <a:spcPct val="0"/>
              </a:spcBef>
            </a:pPr>
            <a:r>
              <a:rPr lang="en-US" altLang="en-US" smtClean="0">
                <a:solidFill>
                  <a:schemeClr val="tx1"/>
                </a:solidFill>
              </a:rPr>
              <a:t>Las direcciones MAC especiales se utilizan para la transmisión (todos los 1) y la multidifusión (el primer byte de la dirección MAC es el bit menos significativo 1)</a:t>
            </a:r>
          </a:p>
          <a:p>
            <a:pPr eaLnBrk="1" hangingPunct="1" rtl="0" algn="l">
              <a:spcBef>
                <a:spcPct val="0"/>
              </a:spcBef>
            </a:pPr>
            <a:endParaRPr lang="en-US" altLang="en-US" smtClean="0">
              <a:solidFill>
                <a:schemeClr val="tx1"/>
              </a:solidFill>
            </a:endParaRPr>
          </a:p>
          <a:p>
            <a:pPr eaLnBrk="1" hangingPunct="1" rtl="0" algn="l">
              <a:spcBef>
                <a:spcPct val="0"/>
              </a:spcBef>
            </a:pPr>
            <a:r>
              <a:rPr lang="en-US" altLang="en-US" smtClean="0">
                <a:solidFill>
                  <a:schemeClr val="tx1"/>
                </a:solidFill>
              </a:rPr>
              <a:t>La transmisión se usa normalmente para el aprendizaje de direcciones MAC para llenar la tabla de direcciones MAC y otras funciones, cubre toda la LAN</a:t>
            </a:r>
          </a:p>
          <a:p>
            <a:pPr eaLnBrk="1" hangingPunct="1" rtl="0" algn="l">
              <a:spcBef>
                <a:spcPct val="0"/>
              </a:spcBef>
            </a:pPr>
            <a:endParaRPr lang="en-US" altLang="en-US" smtClean="0">
              <a:solidFill>
                <a:schemeClr val="tx1"/>
              </a:solidFill>
            </a:endParaRPr>
          </a:p>
        </p:txBody>
      </p:sp>
      <p:pic>
        <p:nvPicPr>
          <p:cNvPr id="2765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450" y="3008313"/>
            <a:ext cx="4313238" cy="3552825"/>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16930089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D86BA03E-B910-49A2-8516-B8E369FEF3C7}" type="datetime4">
              <a:rPr lang="en-US" altLang="en-US" smtClean="0">
                <a:solidFill>
                  <a:srgbClr val="666666"/>
                </a:solidFill>
              </a:rPr>
              <a:pPr rtl="0" algn="l"/>
              <a:t>30 de septiembre de 2015</a:t>
            </a:fld>
            <a:r>
              <a:rPr lang="en-US" altLang="en-US" smtClean="0">
                <a:solidFill>
                  <a:srgbClr val="666666"/>
                </a:solidFill>
              </a:rPr>
              <a:t>| Deslizar</a:t>
            </a:r>
            <a:fld id="{A3012F11-E75A-4B3B-B6B4-064CDA20307A}" type="slidenum">
              <a:rPr lang="en-US" altLang="en-US" smtClean="0">
                <a:solidFill>
                  <a:srgbClr val="666666"/>
                </a:solidFill>
              </a:rPr>
              <a:pPr rtl="0" algn="l"/>
              <a:t>40</a:t>
            </a:fld>
            <a:endParaRPr lang="en-US" altLang="en-US" smtClean="0">
              <a:solidFill>
                <a:srgbClr val="666666"/>
              </a:solidFill>
            </a:endParaRPr>
          </a:p>
        </p:txBody>
      </p:sp>
      <p:sp>
        <p:nvSpPr>
          <p:cNvPr id="28675" name="Rectangle 2"/>
          <p:cNvSpPr>
            <a:spLocks noGrp="1" noChangeArrowheads="1"/>
          </p:cNvSpPr>
          <p:nvPr>
            <p:ph type="title"/>
          </p:nvPr>
        </p:nvSpPr>
        <p:spPr/>
        <p:txBody>
          <a:bodyPr/>
          <a:lstStyle/>
          <a:p>
            <a:pPr eaLnBrk="1" hangingPunct="1" rtl="0" algn="l"/>
            <a:r>
              <a:rPr lang="en-US" altLang="en-US" smtClean="0"/>
              <a:t>Fundamentos de Ethernet</a:t>
            </a:r>
            <a:br>
              <a:rPr lang="en-US" altLang="en-US" smtClean="0"/>
            </a:br>
            <a:r>
              <a:rPr lang="en-US" altLang="en-US" smtClean="0">
                <a:solidFill>
                  <a:schemeClr val="accent1"/>
                </a:solidFill>
              </a:rPr>
              <a:t>Topologias de red</a:t>
            </a:r>
          </a:p>
        </p:txBody>
      </p:sp>
      <p:sp>
        <p:nvSpPr>
          <p:cNvPr id="28676" name="Rectangle 3"/>
          <p:cNvSpPr>
            <a:spLocks noGrp="1" noChangeArrowheads="1"/>
          </p:cNvSpPr>
          <p:nvPr>
            <p:ph type="body" idx="1"/>
          </p:nvPr>
        </p:nvSpPr>
        <p:spPr/>
        <p:txBody>
          <a:bodyPr/>
          <a:lstStyle/>
          <a:p>
            <a:pPr eaLnBrk="1" hangingPunct="1" rtl="0" algn="l">
              <a:spcBef>
                <a:spcPct val="0"/>
              </a:spcBef>
            </a:pPr>
            <a:r>
              <a:rPr lang="en-US" altLang="en-US" smtClean="0">
                <a:solidFill>
                  <a:schemeClr val="tx1"/>
                </a:solidFill>
              </a:rPr>
              <a:t>Las topologías de red Ethernet evolucionaron de</a:t>
            </a:r>
          </a:p>
          <a:p>
            <a:pPr lvl="1" eaLnBrk="1" hangingPunct="1" rtl="0" algn="l">
              <a:spcBef>
                <a:spcPct val="0"/>
              </a:spcBef>
            </a:pPr>
            <a:r>
              <a:rPr lang="en-US" altLang="en-US" smtClean="0">
                <a:solidFill>
                  <a:schemeClr val="tx1"/>
                </a:solidFill>
              </a:rPr>
              <a:t>un</a:t>
            </a:r>
            <a:r>
              <a:rPr lang="en-US" altLang="en-US" b="1" smtClean="0">
                <a:solidFill>
                  <a:schemeClr val="tx1"/>
                </a:solidFill>
              </a:rPr>
              <a:t>autobús</a:t>
            </a:r>
            <a:r>
              <a:rPr lang="en-US" altLang="en-US" smtClean="0">
                <a:solidFill>
                  <a:schemeClr val="tx1"/>
                </a:solidFill>
              </a:rPr>
              <a:t>para</a:t>
            </a:r>
          </a:p>
          <a:p>
            <a:pPr lvl="1" eaLnBrk="1" hangingPunct="1" rtl="0" algn="l">
              <a:spcBef>
                <a:spcPct val="0"/>
              </a:spcBef>
            </a:pPr>
            <a:r>
              <a:rPr lang="en-US" altLang="en-US" smtClean="0">
                <a:solidFill>
                  <a:schemeClr val="tx1"/>
                </a:solidFill>
              </a:rPr>
              <a:t>un</a:t>
            </a:r>
            <a:r>
              <a:rPr lang="en-US" altLang="en-US" b="1" smtClean="0">
                <a:solidFill>
                  <a:schemeClr val="tx1"/>
                </a:solidFill>
              </a:rPr>
              <a:t>estrella</a:t>
            </a:r>
            <a:endParaRPr lang="en-US" altLang="en-US" smtClean="0">
              <a:solidFill>
                <a:schemeClr val="tx1"/>
              </a:solidFill>
            </a:endParaRPr>
          </a:p>
          <a:p>
            <a:pPr lvl="1" eaLnBrk="1" hangingPunct="1" rtl="0" algn="l">
              <a:spcBef>
                <a:spcPct val="0"/>
              </a:spcBef>
            </a:pPr>
            <a:r>
              <a:rPr lang="en-US" altLang="en-US" b="1" smtClean="0">
                <a:solidFill>
                  <a:schemeClr val="tx1"/>
                </a:solidFill>
              </a:rPr>
              <a:t>hierático</a:t>
            </a:r>
            <a:r>
              <a:rPr lang="en-US" altLang="en-US" smtClean="0">
                <a:solidFill>
                  <a:schemeClr val="tx1"/>
                </a:solidFill>
              </a:rPr>
              <a:t>,</a:t>
            </a:r>
            <a:r>
              <a:rPr lang="en-US" altLang="en-US" b="1" smtClean="0">
                <a:solidFill>
                  <a:schemeClr val="tx1"/>
                </a:solidFill>
              </a:rPr>
              <a:t>malla</a:t>
            </a:r>
            <a:r>
              <a:rPr lang="en-US" altLang="en-US" smtClean="0">
                <a:solidFill>
                  <a:schemeClr val="tx1"/>
                </a:solidFill>
              </a:rPr>
              <a:t>y</a:t>
            </a:r>
            <a:r>
              <a:rPr lang="en-US" altLang="en-US" b="1" smtClean="0">
                <a:solidFill>
                  <a:schemeClr val="tx1"/>
                </a:solidFill>
              </a:rPr>
              <a:t>anillo</a:t>
            </a:r>
            <a:r>
              <a:rPr lang="en-US" altLang="en-US" smtClean="0">
                <a:solidFill>
                  <a:schemeClr val="tx1"/>
                </a:solidFill>
              </a:rPr>
              <a:t>También se utilizan topologías.</a:t>
            </a:r>
          </a:p>
        </p:txBody>
      </p:sp>
      <p:pic>
        <p:nvPicPr>
          <p:cNvPr id="2867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8013" y="3057525"/>
            <a:ext cx="5116512" cy="3236913"/>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6971037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671F0BEA-9A1E-4970-AC50-72B5D0544B57}" type="datetime4">
              <a:rPr lang="en-US" altLang="en-US" smtClean="0">
                <a:solidFill>
                  <a:srgbClr val="666666"/>
                </a:solidFill>
              </a:rPr>
              <a:pPr rtl="0" algn="l"/>
              <a:t>30 de septiembre de 2015</a:t>
            </a:fld>
            <a:r>
              <a:rPr lang="en-US" altLang="en-US" smtClean="0">
                <a:solidFill>
                  <a:srgbClr val="666666"/>
                </a:solidFill>
              </a:rPr>
              <a:t>| Deslizar</a:t>
            </a:r>
            <a:fld id="{E69637B2-4B1A-4EF2-99F3-374A08DA1138}" type="slidenum">
              <a:rPr lang="en-US" altLang="en-US" smtClean="0">
                <a:solidFill>
                  <a:srgbClr val="666666"/>
                </a:solidFill>
              </a:rPr>
              <a:pPr rtl="0" algn="l"/>
              <a:t>41</a:t>
            </a:fld>
            <a:endParaRPr lang="en-US" altLang="en-US" smtClean="0">
              <a:solidFill>
                <a:srgbClr val="666666"/>
              </a:solidFill>
            </a:endParaRPr>
          </a:p>
        </p:txBody>
      </p:sp>
      <p:sp>
        <p:nvSpPr>
          <p:cNvPr id="29699" name="Rectangle 2"/>
          <p:cNvSpPr>
            <a:spLocks noGrp="1" noChangeArrowheads="1"/>
          </p:cNvSpPr>
          <p:nvPr>
            <p:ph type="title"/>
          </p:nvPr>
        </p:nvSpPr>
        <p:spPr/>
        <p:txBody>
          <a:bodyPr/>
          <a:lstStyle/>
          <a:p>
            <a:pPr eaLnBrk="1" hangingPunct="1" rtl="0" algn="l"/>
            <a:r>
              <a:rPr lang="en-US" altLang="en-US" smtClean="0"/>
              <a:t>Fundamentos de Ethernet</a:t>
            </a:r>
            <a:br>
              <a:rPr lang="en-US" altLang="en-US" smtClean="0"/>
            </a:br>
            <a:r>
              <a:rPr lang="en-US" altLang="en-US" smtClean="0">
                <a:solidFill>
                  <a:schemeClr val="accent1"/>
                </a:solidFill>
              </a:rPr>
              <a:t>Hubs y colisiones</a:t>
            </a:r>
          </a:p>
        </p:txBody>
      </p:sp>
      <p:sp>
        <p:nvSpPr>
          <p:cNvPr id="23556" name="Rectangle 3"/>
          <p:cNvSpPr>
            <a:spLocks noGrp="1" noChangeArrowheads="1"/>
          </p:cNvSpPr>
          <p:nvPr>
            <p:ph type="body" idx="1"/>
          </p:nvPr>
        </p:nvSpPr>
        <p:spPr>
          <a:xfrm>
            <a:off x="1654175" y="1568450"/>
            <a:ext cx="6191250" cy="4608513"/>
          </a:xfrm>
        </p:spPr>
        <p:txBody>
          <a:bodyPr/>
          <a:lstStyle/>
          <a:p>
            <a:pPr eaLnBrk="1" hangingPunct="1" rtl="0" algn="l">
              <a:spcBef>
                <a:spcPct val="0"/>
              </a:spcBef>
              <a:defRPr/>
            </a:pPr>
            <a:r>
              <a:rPr lang="en-US" dirty="0" smtClean="0">
                <a:solidFill>
                  <a:schemeClr val="tx1"/>
                </a:solidFill>
              </a:rPr>
              <a:t>La topología de bus Ethernet requiere que todos los dispositivos siempre se “escuchen”, por lo que se utilizaron dispositivos llamados repetidores o concentradores.</a:t>
            </a:r>
          </a:p>
          <a:p>
            <a:pPr marL="0" indent="0" eaLnBrk="1" hangingPunct="1" rtl="0" algn="l">
              <a:spcBef>
                <a:spcPct val="0"/>
              </a:spcBef>
              <a:buFont typeface="Wingdings" pitchFamily="2" charset="2"/>
              <a:buNone/>
              <a:defRPr/>
            </a:pPr>
            <a:endParaRPr lang="en-US" dirty="0" smtClean="0">
              <a:solidFill>
                <a:schemeClr val="tx1"/>
              </a:solidFill>
            </a:endParaRPr>
          </a:p>
          <a:p>
            <a:pPr eaLnBrk="1" hangingPunct="1" rtl="0" algn="l">
              <a:spcBef>
                <a:spcPct val="0"/>
              </a:spcBef>
              <a:defRPr/>
            </a:pPr>
            <a:endParaRPr lang="en-US" dirty="0" smtClean="0">
              <a:solidFill>
                <a:schemeClr val="tx1"/>
              </a:solidFill>
            </a:endParaRPr>
          </a:p>
          <a:p>
            <a:pPr marL="0" indent="0" eaLnBrk="1" hangingPunct="1" rtl="0" algn="l">
              <a:spcBef>
                <a:spcPct val="0"/>
              </a:spcBef>
              <a:buFont typeface="Wingdings" pitchFamily="2" charset="2"/>
              <a:buNone/>
              <a:defRPr/>
            </a:pPr>
            <a:endParaRPr lang="en-US" dirty="0" smtClean="0">
              <a:solidFill>
                <a:schemeClr val="tx1"/>
              </a:solidFill>
            </a:endParaRPr>
          </a:p>
        </p:txBody>
      </p:sp>
      <p:pic>
        <p:nvPicPr>
          <p:cNvPr id="2970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2350" y="2349500"/>
            <a:ext cx="4411663" cy="375920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13503688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737EC673-7E60-4F22-B513-5DC7C154C3D2}" type="datetime4">
              <a:rPr lang="en-US" altLang="en-US" smtClean="0">
                <a:solidFill>
                  <a:srgbClr val="666666"/>
                </a:solidFill>
              </a:rPr>
              <a:pPr rtl="0" algn="l"/>
              <a:t>30 de septiembre de 2015</a:t>
            </a:fld>
            <a:r>
              <a:rPr lang="en-US" altLang="en-US" smtClean="0">
                <a:solidFill>
                  <a:srgbClr val="666666"/>
                </a:solidFill>
              </a:rPr>
              <a:t>| Deslizar</a:t>
            </a:r>
            <a:fld id="{3026849B-B729-4082-A6E9-CAB13AB1492E}" type="slidenum">
              <a:rPr lang="en-US" altLang="en-US" smtClean="0">
                <a:solidFill>
                  <a:srgbClr val="666666"/>
                </a:solidFill>
              </a:rPr>
              <a:pPr rtl="0" algn="l"/>
              <a:t>42</a:t>
            </a:fld>
            <a:endParaRPr lang="en-US" altLang="en-US" smtClean="0">
              <a:solidFill>
                <a:srgbClr val="666666"/>
              </a:solidFill>
            </a:endParaRPr>
          </a:p>
        </p:txBody>
      </p:sp>
      <p:sp>
        <p:nvSpPr>
          <p:cNvPr id="30723" name="Rectangle 2"/>
          <p:cNvSpPr>
            <a:spLocks noGrp="1" noChangeArrowheads="1"/>
          </p:cNvSpPr>
          <p:nvPr>
            <p:ph type="title"/>
          </p:nvPr>
        </p:nvSpPr>
        <p:spPr/>
        <p:txBody>
          <a:bodyPr/>
          <a:lstStyle/>
          <a:p>
            <a:pPr eaLnBrk="1" hangingPunct="1" rtl="0" algn="l"/>
            <a:r>
              <a:rPr lang="en-US" altLang="en-US" smtClean="0"/>
              <a:t>Fundamentos de Ethernet</a:t>
            </a:r>
            <a:br>
              <a:rPr lang="en-US" altLang="en-US" smtClean="0"/>
            </a:br>
            <a:r>
              <a:rPr lang="en-US" altLang="en-US" smtClean="0">
                <a:solidFill>
                  <a:schemeClr val="accent1"/>
                </a:solidFill>
              </a:rPr>
              <a:t>Hubs y colisiones</a:t>
            </a:r>
          </a:p>
        </p:txBody>
      </p:sp>
      <p:sp>
        <p:nvSpPr>
          <p:cNvPr id="30724" name="Rectangle 3"/>
          <p:cNvSpPr>
            <a:spLocks noGrp="1" noChangeArrowheads="1"/>
          </p:cNvSpPr>
          <p:nvPr>
            <p:ph type="body" idx="1"/>
          </p:nvPr>
        </p:nvSpPr>
        <p:spPr/>
        <p:txBody>
          <a:bodyPr/>
          <a:lstStyle/>
          <a:p>
            <a:pPr eaLnBrk="1" hangingPunct="1" rtl="0" algn="l">
              <a:spcBef>
                <a:spcPct val="0"/>
              </a:spcBef>
            </a:pPr>
            <a:r>
              <a:rPr lang="en-US" altLang="en-US" smtClean="0">
                <a:solidFill>
                  <a:schemeClr val="tx1"/>
                </a:solidFill>
              </a:rPr>
              <a:t>Los concentradores Ethernet envían todos los datos recibidos en 1 puerto a todos los demás puertos y no pueden transmitir y recibir datos al mismo tiempo (esto se denomina modo semidúplex)</a:t>
            </a:r>
          </a:p>
          <a:p>
            <a:pPr eaLnBrk="1" hangingPunct="1" rtl="0" algn="l"/>
            <a:r>
              <a:rPr lang="en-US" altLang="en-US" smtClean="0"/>
              <a:t>Si 2 o más dispositivos transmiten al mismo tiempo, puede ocurrir una colisión de datos. Los datos deben retransmitirse y pueden perderse</a:t>
            </a:r>
          </a:p>
        </p:txBody>
      </p:sp>
      <p:pic>
        <p:nvPicPr>
          <p:cNvPr id="307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5038" y="255588"/>
            <a:ext cx="1485900" cy="123825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pic>
        <p:nvPicPr>
          <p:cNvPr id="30726"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3588" y="3332163"/>
            <a:ext cx="5076825" cy="297180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25564356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7B11B670-4729-4C4C-A095-4F38DFFC503F}" type="datetime4">
              <a:rPr lang="en-US" altLang="en-US" smtClean="0">
                <a:solidFill>
                  <a:srgbClr val="666666"/>
                </a:solidFill>
              </a:rPr>
              <a:pPr rtl="0" algn="l"/>
              <a:t>30 de septiembre de 2015</a:t>
            </a:fld>
            <a:r>
              <a:rPr lang="en-US" altLang="en-US" smtClean="0">
                <a:solidFill>
                  <a:srgbClr val="666666"/>
                </a:solidFill>
              </a:rPr>
              <a:t>| Deslizar</a:t>
            </a:r>
            <a:fld id="{36C0FAA6-049B-405B-A9F7-29F11D41EFB1}" type="slidenum">
              <a:rPr lang="en-US" altLang="en-US" smtClean="0">
                <a:solidFill>
                  <a:srgbClr val="666666"/>
                </a:solidFill>
              </a:rPr>
              <a:pPr rtl="0" algn="l"/>
              <a:t>43</a:t>
            </a:fld>
            <a:endParaRPr lang="en-US" altLang="en-US" smtClean="0">
              <a:solidFill>
                <a:srgbClr val="666666"/>
              </a:solidFill>
            </a:endParaRPr>
          </a:p>
        </p:txBody>
      </p:sp>
      <p:sp>
        <p:nvSpPr>
          <p:cNvPr id="31747" name="Rectangle 2"/>
          <p:cNvSpPr>
            <a:spLocks noGrp="1" noChangeArrowheads="1"/>
          </p:cNvSpPr>
          <p:nvPr>
            <p:ph type="title"/>
          </p:nvPr>
        </p:nvSpPr>
        <p:spPr/>
        <p:txBody>
          <a:bodyPr/>
          <a:lstStyle/>
          <a:p>
            <a:pPr eaLnBrk="1" hangingPunct="1" rtl="0" algn="l"/>
            <a:r>
              <a:rPr lang="en-US" altLang="en-US" smtClean="0"/>
              <a:t>Fundamentos de Ethernet</a:t>
            </a:r>
            <a:br>
              <a:rPr lang="en-US" altLang="en-US" smtClean="0"/>
            </a:br>
            <a:r>
              <a:rPr lang="en-US" altLang="en-US" smtClean="0">
                <a:solidFill>
                  <a:schemeClr val="accent1"/>
                </a:solidFill>
              </a:rPr>
              <a:t>Hubs y colisiones</a:t>
            </a:r>
          </a:p>
        </p:txBody>
      </p:sp>
      <p:sp>
        <p:nvSpPr>
          <p:cNvPr id="31748" name="Rectangle 3"/>
          <p:cNvSpPr>
            <a:spLocks noGrp="1" noChangeArrowheads="1"/>
          </p:cNvSpPr>
          <p:nvPr>
            <p:ph type="body" idx="1"/>
          </p:nvPr>
        </p:nvSpPr>
        <p:spPr/>
        <p:txBody>
          <a:bodyPr>
            <a:normAutofit lnSpcReduction="10000"/>
          </a:bodyPr>
          <a:lstStyle/>
          <a:p>
            <a:pPr eaLnBrk="1" hangingPunct="1" rtl="0" algn="l"/>
            <a:r>
              <a:rPr lang="en-US" altLang="en-US" smtClean="0"/>
              <a:t>El acceso múltiple de detección de colisiones (CDMA) es el núcleo de la Ethernet original</a:t>
            </a:r>
          </a:p>
          <a:p>
            <a:pPr eaLnBrk="1" hangingPunct="1" rtl="0" algn="l"/>
            <a:endParaRPr lang="en-US" altLang="en-US" smtClean="0"/>
          </a:p>
          <a:p>
            <a:pPr eaLnBrk="1" hangingPunct="1" rtl="0" algn="l"/>
            <a:endParaRPr lang="en-US" altLang="en-US" smtClean="0"/>
          </a:p>
          <a:p>
            <a:pPr eaLnBrk="1" hangingPunct="1" rtl="0" algn="l"/>
            <a:endParaRPr lang="en-US" altLang="en-US" smtClean="0"/>
          </a:p>
          <a:p>
            <a:pPr eaLnBrk="1" hangingPunct="1" rtl="0" algn="l"/>
            <a:endParaRPr lang="en-US" altLang="en-US" smtClean="0"/>
          </a:p>
          <a:p>
            <a:pPr eaLnBrk="1" hangingPunct="1" rtl="0" algn="l"/>
            <a:endParaRPr lang="en-US" altLang="en-US" smtClean="0"/>
          </a:p>
          <a:p>
            <a:pPr eaLnBrk="1" hangingPunct="1" rtl="0" algn="l"/>
            <a:endParaRPr lang="en-US" altLang="en-US" smtClean="0"/>
          </a:p>
          <a:p>
            <a:pPr eaLnBrk="1" hangingPunct="1" rtl="0" algn="l"/>
            <a:endParaRPr lang="en-US" altLang="en-US" smtClean="0"/>
          </a:p>
          <a:p>
            <a:pPr eaLnBrk="1" hangingPunct="1" rtl="0" algn="l"/>
            <a:endParaRPr lang="en-US" altLang="en-US" smtClean="0"/>
          </a:p>
          <a:p>
            <a:pPr eaLnBrk="1" hangingPunct="1" rtl="0" algn="l"/>
            <a:r>
              <a:rPr lang="en-US" altLang="en-US" smtClean="0"/>
              <a:t>Para abordar el problema de las colisiones, se introdujeron dispositivos que pueden transmitir y recibir al mismo tiempo; estos se denominan</a:t>
            </a:r>
            <a:r>
              <a:rPr lang="en-US" altLang="en-US" b="1" smtClean="0"/>
              <a:t>Conmutadores Ethernet</a:t>
            </a:r>
            <a:r>
              <a:rPr lang="en-US" altLang="en-US" smtClean="0"/>
              <a:t>(o puentes)</a:t>
            </a:r>
          </a:p>
        </p:txBody>
      </p:sp>
      <p:pic>
        <p:nvPicPr>
          <p:cNvPr id="3174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4400" y="2297113"/>
            <a:ext cx="4189413" cy="319405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39884676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A5529B75-4D49-4934-99AE-82DB33C5FD5D}" type="datetime4">
              <a:rPr lang="en-US" altLang="en-US" smtClean="0">
                <a:solidFill>
                  <a:srgbClr val="666666"/>
                </a:solidFill>
              </a:rPr>
              <a:pPr rtl="0" algn="l"/>
              <a:t>30 de septiembre de 2015</a:t>
            </a:fld>
            <a:r>
              <a:rPr lang="en-US" altLang="en-US" smtClean="0">
                <a:solidFill>
                  <a:srgbClr val="666666"/>
                </a:solidFill>
              </a:rPr>
              <a:t>| Deslizar</a:t>
            </a:r>
            <a:fld id="{14DA8046-2690-44B9-ACE9-03F5956CE615}" type="slidenum">
              <a:rPr lang="en-US" altLang="en-US" smtClean="0">
                <a:solidFill>
                  <a:srgbClr val="666666"/>
                </a:solidFill>
              </a:rPr>
              <a:pPr rtl="0" algn="l"/>
              <a:t>44</a:t>
            </a:fld>
            <a:endParaRPr lang="en-US" altLang="en-US" smtClean="0">
              <a:solidFill>
                <a:srgbClr val="666666"/>
              </a:solidFill>
            </a:endParaRPr>
          </a:p>
        </p:txBody>
      </p:sp>
      <p:sp>
        <p:nvSpPr>
          <p:cNvPr id="32771" name="Rectangle 2"/>
          <p:cNvSpPr>
            <a:spLocks noGrp="1" noChangeArrowheads="1"/>
          </p:cNvSpPr>
          <p:nvPr>
            <p:ph type="title"/>
          </p:nvPr>
        </p:nvSpPr>
        <p:spPr/>
        <p:txBody>
          <a:bodyPr/>
          <a:lstStyle/>
          <a:p>
            <a:pPr eaLnBrk="1" hangingPunct="1" rtl="0" algn="l"/>
            <a:r>
              <a:rPr lang="en-US" altLang="en-US" smtClean="0"/>
              <a:t>Funcionalidad de conmutador Ethernet</a:t>
            </a:r>
            <a:br>
              <a:rPr lang="en-US" altLang="en-US" smtClean="0"/>
            </a:br>
            <a:r>
              <a:rPr lang="en-US" altLang="en-US" smtClean="0">
                <a:solidFill>
                  <a:schemeClr val="accent1"/>
                </a:solidFill>
              </a:rPr>
              <a:t>Modo dúplex completo</a:t>
            </a:r>
          </a:p>
        </p:txBody>
      </p:sp>
      <p:sp>
        <p:nvSpPr>
          <p:cNvPr id="24580" name="Rectangle 3"/>
          <p:cNvSpPr>
            <a:spLocks noGrp="1" noChangeArrowheads="1"/>
          </p:cNvSpPr>
          <p:nvPr>
            <p:ph type="body" idx="1"/>
          </p:nvPr>
        </p:nvSpPr>
        <p:spPr/>
        <p:txBody>
          <a:bodyPr/>
          <a:lstStyle/>
          <a:p>
            <a:pPr eaLnBrk="1" hangingPunct="1" rtl="0" algn="l">
              <a:spcBef>
                <a:spcPct val="0"/>
              </a:spcBef>
              <a:defRPr/>
            </a:pPr>
            <a:r>
              <a:rPr lang="en-US" dirty="0" smtClean="0">
                <a:solidFill>
                  <a:schemeClr val="tx1"/>
                </a:solidFill>
              </a:rPr>
              <a:t>Los conmutadores Ethernet pueden transmitir y recibir datos</a:t>
            </a:r>
            <a:r>
              <a:rPr lang="en-US" b="1" dirty="0" smtClean="0">
                <a:solidFill>
                  <a:schemeClr val="tx1"/>
                </a:solidFill>
              </a:rPr>
              <a:t>al mismo tiempo</a:t>
            </a:r>
            <a:r>
              <a:rPr lang="en-US" dirty="0" smtClean="0">
                <a:solidFill>
                  <a:schemeClr val="tx1"/>
                </a:solidFill>
              </a:rPr>
              <a:t>, esto se llama modo dúplex completo</a:t>
            </a:r>
          </a:p>
          <a:p>
            <a:pPr eaLnBrk="1" hangingPunct="1" rtl="0" algn="l">
              <a:spcBef>
                <a:spcPct val="0"/>
              </a:spcBef>
              <a:defRPr/>
            </a:pPr>
            <a:endParaRPr lang="en-US" dirty="0">
              <a:solidFill>
                <a:schemeClr val="tx1"/>
              </a:solidFill>
            </a:endParaRPr>
          </a:p>
          <a:p>
            <a:pPr eaLnBrk="1" hangingPunct="1" rtl="0" algn="l">
              <a:spcBef>
                <a:spcPct val="0"/>
              </a:spcBef>
              <a:defRPr/>
            </a:pPr>
            <a:r>
              <a:rPr lang="en-US" dirty="0">
                <a:solidFill>
                  <a:schemeClr val="tx1"/>
                </a:solidFill>
              </a:rPr>
              <a:t>D</a:t>
            </a:r>
            <a:r>
              <a:rPr lang="en-US" dirty="0" smtClean="0">
                <a:solidFill>
                  <a:schemeClr val="tx1"/>
                </a:solidFill>
              </a:rPr>
              <a:t>Las colisiones ata son</a:t>
            </a:r>
            <a:r>
              <a:rPr lang="en-US" b="1" dirty="0" smtClean="0">
                <a:solidFill>
                  <a:schemeClr val="tx1"/>
                </a:solidFill>
              </a:rPr>
              <a:t>Imposible</a:t>
            </a:r>
            <a:r>
              <a:rPr lang="en-US" dirty="0" smtClean="0">
                <a:solidFill>
                  <a:schemeClr val="tx1"/>
                </a:solidFill>
              </a:rPr>
              <a:t>en modo dúplex completo</a:t>
            </a:r>
          </a:p>
          <a:p>
            <a:pPr marL="0" indent="0" eaLnBrk="1" hangingPunct="1" rtl="0" algn="l">
              <a:spcBef>
                <a:spcPct val="0"/>
              </a:spcBef>
              <a:buFont typeface="Wingdings" pitchFamily="2" charset="2"/>
              <a:buNone/>
              <a:defRPr/>
            </a:pPr>
            <a:endParaRPr lang="en-US" dirty="0" smtClean="0">
              <a:solidFill>
                <a:schemeClr val="tx1"/>
              </a:solidFill>
            </a:endParaRPr>
          </a:p>
          <a:p>
            <a:pPr eaLnBrk="1" hangingPunct="1" rtl="0" algn="l">
              <a:spcBef>
                <a:spcPct val="0"/>
              </a:spcBef>
              <a:defRPr/>
            </a:pPr>
            <a:endParaRPr lang="en-US" dirty="0" smtClean="0"/>
          </a:p>
        </p:txBody>
      </p:sp>
      <p:pic>
        <p:nvPicPr>
          <p:cNvPr id="3277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0438" y="3087688"/>
            <a:ext cx="4429125" cy="3209925"/>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16294230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16625F3B-F0EB-4BBC-9FE3-13F23D0533CC}" type="datetime4">
              <a:rPr lang="en-US" altLang="en-US" smtClean="0">
                <a:solidFill>
                  <a:srgbClr val="666666"/>
                </a:solidFill>
              </a:rPr>
              <a:pPr rtl="0" algn="l"/>
              <a:t>30 de septiembre de 2015</a:t>
            </a:fld>
            <a:r>
              <a:rPr lang="en-US" altLang="en-US" smtClean="0">
                <a:solidFill>
                  <a:srgbClr val="666666"/>
                </a:solidFill>
              </a:rPr>
              <a:t>| Deslizar</a:t>
            </a:r>
            <a:fld id="{812E0EFB-C069-4152-A7B8-47FC0D1D6CFF}" type="slidenum">
              <a:rPr lang="en-US" altLang="en-US" smtClean="0">
                <a:solidFill>
                  <a:srgbClr val="666666"/>
                </a:solidFill>
              </a:rPr>
              <a:pPr rtl="0" algn="l"/>
              <a:t>45</a:t>
            </a:fld>
            <a:endParaRPr lang="en-US" altLang="en-US" smtClean="0">
              <a:solidFill>
                <a:srgbClr val="666666"/>
              </a:solidFill>
            </a:endParaRPr>
          </a:p>
        </p:txBody>
      </p:sp>
      <p:sp>
        <p:nvSpPr>
          <p:cNvPr id="33795" name="Rectangle 2"/>
          <p:cNvSpPr>
            <a:spLocks noGrp="1" noChangeArrowheads="1"/>
          </p:cNvSpPr>
          <p:nvPr>
            <p:ph type="title"/>
          </p:nvPr>
        </p:nvSpPr>
        <p:spPr/>
        <p:txBody>
          <a:bodyPr/>
          <a:lstStyle/>
          <a:p>
            <a:pPr eaLnBrk="1" hangingPunct="1" rtl="0" algn="l"/>
            <a:r>
              <a:rPr lang="en-US" altLang="en-US" smtClean="0"/>
              <a:t>Funcionalidad de conmutador Ethernet</a:t>
            </a:r>
            <a:br>
              <a:rPr lang="en-US" altLang="en-US" smtClean="0"/>
            </a:br>
            <a:r>
              <a:rPr lang="en-US" altLang="en-US" smtClean="0">
                <a:solidFill>
                  <a:schemeClr val="accent1"/>
                </a:solidFill>
              </a:rPr>
              <a:t>Dedicado, no compartido</a:t>
            </a:r>
          </a:p>
        </p:txBody>
      </p:sp>
      <p:sp>
        <p:nvSpPr>
          <p:cNvPr id="33796" name="Rectangle 3"/>
          <p:cNvSpPr>
            <a:spLocks noGrp="1" noChangeArrowheads="1"/>
          </p:cNvSpPr>
          <p:nvPr>
            <p:ph type="body" idx="1"/>
          </p:nvPr>
        </p:nvSpPr>
        <p:spPr>
          <a:xfrm>
            <a:off x="1547813" y="1592263"/>
            <a:ext cx="6191250" cy="4608512"/>
          </a:xfrm>
        </p:spPr>
        <p:txBody>
          <a:bodyPr/>
          <a:lstStyle/>
          <a:p>
            <a:pPr eaLnBrk="1" hangingPunct="1" rtl="0" algn="l">
              <a:spcBef>
                <a:spcPct val="0"/>
              </a:spcBef>
            </a:pPr>
            <a:r>
              <a:rPr lang="en-US" altLang="en-US" smtClean="0">
                <a:solidFill>
                  <a:schemeClr val="tx1"/>
                </a:solidFill>
              </a:rPr>
              <a:t>Los conmutadores Ethernet envían datos solo a</a:t>
            </a:r>
            <a:r>
              <a:rPr lang="en-US" altLang="en-US" b="1" smtClean="0">
                <a:solidFill>
                  <a:schemeClr val="tx1"/>
                </a:solidFill>
              </a:rPr>
              <a:t>donde reside su destino</a:t>
            </a:r>
            <a:r>
              <a:rPr lang="en-US" altLang="en-US" smtClean="0">
                <a:solidFill>
                  <a:schemeClr val="tx1"/>
                </a:solidFill>
              </a:rPr>
              <a:t>(en lugar de enviar datos a todos los puertos, como lo hacen los concentradores)</a:t>
            </a:r>
          </a:p>
          <a:p>
            <a:pPr eaLnBrk="1" hangingPunct="1" rtl="0" algn="l">
              <a:spcBef>
                <a:spcPct val="0"/>
              </a:spcBef>
            </a:pPr>
            <a:endParaRPr lang="en-US" altLang="en-US" smtClean="0">
              <a:solidFill>
                <a:schemeClr val="tx1"/>
              </a:solidFill>
            </a:endParaRPr>
          </a:p>
          <a:p>
            <a:pPr eaLnBrk="1" hangingPunct="1" rtl="0" algn="l">
              <a:spcBef>
                <a:spcPct val="0"/>
              </a:spcBef>
            </a:pPr>
            <a:r>
              <a:rPr lang="en-US" altLang="en-US" smtClean="0">
                <a:solidFill>
                  <a:schemeClr val="tx1"/>
                </a:solidFill>
              </a:rPr>
              <a:t>Los conmutadores Ethernet se utilizan normalmente en</a:t>
            </a:r>
            <a:r>
              <a:rPr lang="en-US" altLang="en-US" b="1" smtClean="0">
                <a:solidFill>
                  <a:schemeClr val="tx1"/>
                </a:solidFill>
              </a:rPr>
              <a:t>estrella</a:t>
            </a:r>
            <a:r>
              <a:rPr lang="en-US" altLang="en-US" smtClean="0">
                <a:solidFill>
                  <a:schemeClr val="tx1"/>
                </a:solidFill>
              </a:rPr>
              <a:t>y</a:t>
            </a:r>
            <a:r>
              <a:rPr lang="en-US" altLang="en-US" b="1" smtClean="0">
                <a:solidFill>
                  <a:schemeClr val="tx1"/>
                </a:solidFill>
              </a:rPr>
              <a:t>malla</a:t>
            </a:r>
            <a:r>
              <a:rPr lang="en-US" altLang="en-US" smtClean="0">
                <a:solidFill>
                  <a:schemeClr val="tx1"/>
                </a:solidFill>
              </a:rPr>
              <a:t>y topologías de anillo</a:t>
            </a:r>
          </a:p>
          <a:p>
            <a:pPr eaLnBrk="1" hangingPunct="1" rtl="0" algn="l">
              <a:spcBef>
                <a:spcPct val="0"/>
              </a:spcBef>
            </a:pPr>
            <a:endParaRPr lang="en-US" altLang="en-US" smtClean="0"/>
          </a:p>
          <a:p>
            <a:pPr eaLnBrk="1" hangingPunct="1" rtl="0" algn="l">
              <a:spcBef>
                <a:spcPct val="0"/>
              </a:spcBef>
            </a:pPr>
            <a:endParaRPr lang="en-US" altLang="en-US" smtClean="0"/>
          </a:p>
        </p:txBody>
      </p:sp>
      <p:pic>
        <p:nvPicPr>
          <p:cNvPr id="3379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3950" y="3140075"/>
            <a:ext cx="4410075" cy="369570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10836669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356157E9-E98F-4BAD-BF9F-ABEA60263B03}" type="datetime4">
              <a:rPr lang="en-US" altLang="en-US" smtClean="0">
                <a:solidFill>
                  <a:srgbClr val="666666"/>
                </a:solidFill>
              </a:rPr>
              <a:pPr rtl="0" algn="l"/>
              <a:t>30 de septiembre de 2015</a:t>
            </a:fld>
            <a:r>
              <a:rPr lang="en-US" altLang="en-US" smtClean="0">
                <a:solidFill>
                  <a:srgbClr val="666666"/>
                </a:solidFill>
              </a:rPr>
              <a:t>| Deslizar</a:t>
            </a:r>
            <a:fld id="{61757D81-4C38-4C3F-A3AB-7A16CCBFFE54}" type="slidenum">
              <a:rPr lang="en-US" altLang="en-US" smtClean="0">
                <a:solidFill>
                  <a:srgbClr val="666666"/>
                </a:solidFill>
              </a:rPr>
              <a:pPr rtl="0" algn="l"/>
              <a:t>46</a:t>
            </a:fld>
            <a:endParaRPr lang="en-US" altLang="en-US" smtClean="0">
              <a:solidFill>
                <a:srgbClr val="666666"/>
              </a:solidFill>
            </a:endParaRPr>
          </a:p>
        </p:txBody>
      </p:sp>
      <p:sp>
        <p:nvSpPr>
          <p:cNvPr id="34819" name="Rectangle 2"/>
          <p:cNvSpPr>
            <a:spLocks noGrp="1" noChangeArrowheads="1"/>
          </p:cNvSpPr>
          <p:nvPr>
            <p:ph type="title"/>
          </p:nvPr>
        </p:nvSpPr>
        <p:spPr/>
        <p:txBody>
          <a:bodyPr/>
          <a:lstStyle/>
          <a:p>
            <a:pPr eaLnBrk="1" hangingPunct="1" rtl="0" algn="l"/>
            <a:r>
              <a:rPr lang="en-US" altLang="en-US" smtClean="0"/>
              <a:t>Funcionalidad de conmutador Ethernet</a:t>
            </a:r>
            <a:br>
              <a:rPr lang="en-US" altLang="en-US" smtClean="0"/>
            </a:br>
            <a:r>
              <a:rPr lang="en-US" altLang="en-US" smtClean="0">
                <a:solidFill>
                  <a:schemeClr val="accent1"/>
                </a:solidFill>
              </a:rPr>
              <a:t>tabla de direcciones MAC</a:t>
            </a:r>
          </a:p>
        </p:txBody>
      </p:sp>
      <p:sp>
        <p:nvSpPr>
          <p:cNvPr id="25604" name="Rectangle 3"/>
          <p:cNvSpPr>
            <a:spLocks noGrp="1" noChangeArrowheads="1"/>
          </p:cNvSpPr>
          <p:nvPr>
            <p:ph type="body" idx="1"/>
          </p:nvPr>
        </p:nvSpPr>
        <p:spPr/>
        <p:txBody>
          <a:bodyPr/>
          <a:lstStyle/>
          <a:p>
            <a:pPr eaLnBrk="1" hangingPunct="1" rtl="0" algn="l">
              <a:spcBef>
                <a:spcPct val="0"/>
              </a:spcBef>
              <a:defRPr/>
            </a:pPr>
            <a:r>
              <a:rPr lang="en-US" dirty="0" smtClean="0">
                <a:solidFill>
                  <a:schemeClr val="tx1"/>
                </a:solidFill>
              </a:rPr>
              <a:t>Para poder enviar datos solo a donde reside su destino, los conmutadores Ethernet necesitan saber qué puerto está conectado a qué dispositivo (s)</a:t>
            </a:r>
          </a:p>
          <a:p>
            <a:pPr marL="0" indent="0" eaLnBrk="1" hangingPunct="1" rtl="0" algn="l">
              <a:spcBef>
                <a:spcPct val="0"/>
              </a:spcBef>
              <a:buFont typeface="Wingdings" pitchFamily="2" charset="2"/>
              <a:buNone/>
              <a:defRPr/>
            </a:pPr>
            <a:endParaRPr lang="en-US" dirty="0" smtClean="0">
              <a:solidFill>
                <a:schemeClr val="tx1"/>
              </a:solidFill>
            </a:endParaRPr>
          </a:p>
          <a:p>
            <a:pPr eaLnBrk="1" hangingPunct="1" rtl="0" algn="l">
              <a:spcBef>
                <a:spcPct val="0"/>
              </a:spcBef>
              <a:defRPr/>
            </a:pPr>
            <a:r>
              <a:rPr lang="en-US" dirty="0" smtClean="0">
                <a:solidFill>
                  <a:schemeClr val="tx1"/>
                </a:solidFill>
              </a:rPr>
              <a:t>Esta información se aprende y se registra en la tabla de direcciones MAC</a:t>
            </a:r>
          </a:p>
          <a:p>
            <a:pPr eaLnBrk="1" hangingPunct="1" rtl="0" algn="l">
              <a:spcBef>
                <a:spcPct val="0"/>
              </a:spcBef>
              <a:defRPr/>
            </a:pPr>
            <a:endParaRPr lang="en-US" dirty="0">
              <a:solidFill>
                <a:schemeClr val="tx1"/>
              </a:solidFill>
            </a:endParaRPr>
          </a:p>
          <a:p>
            <a:pPr marL="0" indent="0" eaLnBrk="1" hangingPunct="1" rtl="0" algn="l">
              <a:spcBef>
                <a:spcPct val="0"/>
              </a:spcBef>
              <a:buFont typeface="Wingdings" pitchFamily="2" charset="2"/>
              <a:buNone/>
              <a:defRPr/>
            </a:pPr>
            <a:endParaRPr lang="en-US" dirty="0">
              <a:solidFill>
                <a:schemeClr val="tx1"/>
              </a:solidFill>
            </a:endParaRPr>
          </a:p>
        </p:txBody>
      </p:sp>
      <p:pic>
        <p:nvPicPr>
          <p:cNvPr id="3482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8363" y="3149600"/>
            <a:ext cx="5451475" cy="3405188"/>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38966073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FC9F5D8A-BD61-413E-A6B8-B6D3F832D4EF}" type="datetime4">
              <a:rPr lang="en-US" altLang="en-US" smtClean="0">
                <a:solidFill>
                  <a:srgbClr val="666666"/>
                </a:solidFill>
              </a:rPr>
              <a:pPr rtl="0" algn="l"/>
              <a:t>30 de septiembre de 2015</a:t>
            </a:fld>
            <a:r>
              <a:rPr lang="en-US" altLang="en-US" smtClean="0">
                <a:solidFill>
                  <a:srgbClr val="666666"/>
                </a:solidFill>
              </a:rPr>
              <a:t>| Deslizar</a:t>
            </a:r>
            <a:fld id="{40760E22-1655-4BDD-AAD9-23014D5D5B73}" type="slidenum">
              <a:rPr lang="en-US" altLang="en-US" smtClean="0">
                <a:solidFill>
                  <a:srgbClr val="666666"/>
                </a:solidFill>
              </a:rPr>
              <a:pPr rtl="0" algn="l"/>
              <a:t>47</a:t>
            </a:fld>
            <a:endParaRPr lang="en-US" altLang="en-US" smtClean="0">
              <a:solidFill>
                <a:srgbClr val="666666"/>
              </a:solidFill>
            </a:endParaRPr>
          </a:p>
        </p:txBody>
      </p:sp>
      <p:sp>
        <p:nvSpPr>
          <p:cNvPr id="35843" name="Rectangle 2"/>
          <p:cNvSpPr>
            <a:spLocks noGrp="1" noChangeArrowheads="1"/>
          </p:cNvSpPr>
          <p:nvPr>
            <p:ph type="title"/>
          </p:nvPr>
        </p:nvSpPr>
        <p:spPr/>
        <p:txBody>
          <a:bodyPr/>
          <a:lstStyle/>
          <a:p>
            <a:pPr eaLnBrk="1" hangingPunct="1" rtl="0" algn="l"/>
            <a:r>
              <a:rPr lang="en-US" altLang="en-US" smtClean="0"/>
              <a:t>Funcionalidad de conmutador Ethernet</a:t>
            </a:r>
            <a:br>
              <a:rPr lang="en-US" altLang="en-US" smtClean="0"/>
            </a:br>
            <a:r>
              <a:rPr lang="en-US" altLang="en-US" smtClean="0">
                <a:solidFill>
                  <a:schemeClr val="accent1"/>
                </a:solidFill>
              </a:rPr>
              <a:t>tabla de direcciones MAC</a:t>
            </a:r>
          </a:p>
        </p:txBody>
      </p:sp>
      <p:sp>
        <p:nvSpPr>
          <p:cNvPr id="25604" name="Rectangle 3"/>
          <p:cNvSpPr>
            <a:spLocks noGrp="1" noChangeArrowheads="1"/>
          </p:cNvSpPr>
          <p:nvPr>
            <p:ph type="body" idx="1"/>
          </p:nvPr>
        </p:nvSpPr>
        <p:spPr/>
        <p:txBody>
          <a:bodyPr/>
          <a:lstStyle/>
          <a:p>
            <a:pPr marL="0" indent="0" eaLnBrk="1" hangingPunct="1" rtl="0" algn="l">
              <a:spcBef>
                <a:spcPct val="0"/>
              </a:spcBef>
              <a:buFont typeface="Wingdings" pitchFamily="2" charset="2"/>
              <a:buNone/>
              <a:defRPr/>
            </a:pPr>
            <a:endParaRPr lang="en-US" dirty="0">
              <a:solidFill>
                <a:schemeClr val="tx1"/>
              </a:solidFill>
            </a:endParaRPr>
          </a:p>
          <a:p>
            <a:pPr eaLnBrk="1" hangingPunct="1" rtl="0" algn="l">
              <a:spcBef>
                <a:spcPct val="0"/>
              </a:spcBef>
              <a:defRPr/>
            </a:pPr>
            <a:r>
              <a:rPr lang="en-US" dirty="0" smtClean="0">
                <a:solidFill>
                  <a:schemeClr val="tx1"/>
                </a:solidFill>
              </a:rPr>
              <a:t>El tipo y la calidad de la tabla MAC define la</a:t>
            </a:r>
            <a:r>
              <a:rPr lang="en-US" b="1" dirty="0" smtClean="0">
                <a:solidFill>
                  <a:schemeClr val="tx1"/>
                </a:solidFill>
              </a:rPr>
              <a:t>actuación</a:t>
            </a:r>
            <a:r>
              <a:rPr lang="en-US" dirty="0" smtClean="0">
                <a:solidFill>
                  <a:schemeClr val="tx1"/>
                </a:solidFill>
              </a:rPr>
              <a:t>de un conmutador Ethernet, por ejemplo, con un conmutador de mesa pésimo, se convierte en un concentrador que envía tramas a todos los puertos, inundando la red</a:t>
            </a:r>
          </a:p>
          <a:p>
            <a:pPr eaLnBrk="1" hangingPunct="1" rtl="0" algn="l">
              <a:spcBef>
                <a:spcPct val="0"/>
              </a:spcBef>
              <a:defRPr/>
            </a:pPr>
            <a:endParaRPr lang="en-US" dirty="0">
              <a:solidFill>
                <a:schemeClr val="tx1"/>
              </a:solidFill>
            </a:endParaRPr>
          </a:p>
        </p:txBody>
      </p:sp>
      <p:pic>
        <p:nvPicPr>
          <p:cNvPr id="3584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7450" y="3103563"/>
            <a:ext cx="2994025" cy="2759075"/>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pic>
        <p:nvPicPr>
          <p:cNvPr id="3584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2575" y="3279775"/>
            <a:ext cx="3132138" cy="240665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21654913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B6944271-C528-4E49-9450-F02C2F01F491}" type="datetime4">
              <a:rPr lang="en-US" altLang="en-US" smtClean="0">
                <a:solidFill>
                  <a:srgbClr val="666666"/>
                </a:solidFill>
              </a:rPr>
              <a:pPr rtl="0" algn="l"/>
              <a:t>30 de septiembre de 2015</a:t>
            </a:fld>
            <a:r>
              <a:rPr lang="en-US" altLang="en-US" smtClean="0">
                <a:solidFill>
                  <a:srgbClr val="666666"/>
                </a:solidFill>
              </a:rPr>
              <a:t>| Deslizar</a:t>
            </a:r>
            <a:fld id="{CF41E66A-2A50-4433-8B00-949201BE279E}" type="slidenum">
              <a:rPr lang="en-US" altLang="en-US" smtClean="0">
                <a:solidFill>
                  <a:srgbClr val="666666"/>
                </a:solidFill>
              </a:rPr>
              <a:pPr rtl="0" algn="l"/>
              <a:t>48</a:t>
            </a:fld>
            <a:endParaRPr lang="en-US" altLang="en-US" smtClean="0">
              <a:solidFill>
                <a:srgbClr val="666666"/>
              </a:solidFill>
            </a:endParaRPr>
          </a:p>
        </p:txBody>
      </p:sp>
      <p:sp>
        <p:nvSpPr>
          <p:cNvPr id="36867" name="Rectangle 2"/>
          <p:cNvSpPr>
            <a:spLocks noGrp="1" noChangeArrowheads="1"/>
          </p:cNvSpPr>
          <p:nvPr>
            <p:ph type="title"/>
          </p:nvPr>
        </p:nvSpPr>
        <p:spPr/>
        <p:txBody>
          <a:bodyPr/>
          <a:lstStyle/>
          <a:p>
            <a:pPr eaLnBrk="1" hangingPunct="1" rtl="0" algn="l"/>
            <a:r>
              <a:rPr lang="en-US" altLang="en-US" smtClean="0"/>
              <a:t>Funcionalidad avanzada del conmutador Ethernet</a:t>
            </a:r>
            <a:br>
              <a:rPr lang="en-US" altLang="en-US" smtClean="0"/>
            </a:br>
            <a:r>
              <a:rPr lang="en-US" altLang="en-US" smtClean="0">
                <a:solidFill>
                  <a:schemeClr val="accent1"/>
                </a:solidFill>
              </a:rPr>
              <a:t>Prioridades</a:t>
            </a:r>
          </a:p>
        </p:txBody>
      </p:sp>
      <p:sp>
        <p:nvSpPr>
          <p:cNvPr id="26628" name="Rectangle 3"/>
          <p:cNvSpPr>
            <a:spLocks noGrp="1" noChangeArrowheads="1"/>
          </p:cNvSpPr>
          <p:nvPr>
            <p:ph type="body" idx="1"/>
          </p:nvPr>
        </p:nvSpPr>
        <p:spPr/>
        <p:txBody>
          <a:bodyPr/>
          <a:lstStyle/>
          <a:p>
            <a:pPr eaLnBrk="1" hangingPunct="1" rtl="0" algn="l">
              <a:spcBef>
                <a:spcPct val="0"/>
              </a:spcBef>
              <a:defRPr/>
            </a:pPr>
            <a:r>
              <a:rPr lang="en-US" dirty="0" smtClean="0">
                <a:solidFill>
                  <a:schemeClr val="tx1"/>
                </a:solidFill>
              </a:rPr>
              <a:t>Aunque las colisiones de datos no están presentes en las redes full-duplex, los datos aún pueden perderse debido a</a:t>
            </a:r>
            <a:r>
              <a:rPr lang="en-US" b="1" dirty="0" smtClean="0">
                <a:solidFill>
                  <a:schemeClr val="tx1"/>
                </a:solidFill>
              </a:rPr>
              <a:t>almacenamiento en búfer limitado</a:t>
            </a:r>
          </a:p>
          <a:p>
            <a:pPr marL="0" indent="0" eaLnBrk="1" hangingPunct="1" rtl="0" algn="l">
              <a:spcBef>
                <a:spcPct val="0"/>
              </a:spcBef>
              <a:buFont typeface="Wingdings" pitchFamily="2" charset="2"/>
              <a:buNone/>
              <a:defRPr/>
            </a:pPr>
            <a:endParaRPr lang="en-US" dirty="0" smtClean="0">
              <a:solidFill>
                <a:schemeClr val="tx1"/>
              </a:solidFill>
            </a:endParaRPr>
          </a:p>
          <a:p>
            <a:pPr eaLnBrk="1" hangingPunct="1" rtl="0" algn="l">
              <a:spcBef>
                <a:spcPct val="0"/>
              </a:spcBef>
              <a:defRPr/>
            </a:pPr>
            <a:r>
              <a:rPr lang="en-US" dirty="0" smtClean="0">
                <a:solidFill>
                  <a:schemeClr val="tx1"/>
                </a:solidFill>
              </a:rPr>
              <a:t>Para asegurarse de que los datos críticos se entreguen de manera confiable</a:t>
            </a:r>
            <a:r>
              <a:rPr lang="en-US" b="1" dirty="0" smtClean="0">
                <a:solidFill>
                  <a:schemeClr val="tx1"/>
                </a:solidFill>
              </a:rPr>
              <a:t>prioridades</a:t>
            </a:r>
            <a:r>
              <a:rPr lang="en-US" dirty="0" smtClean="0">
                <a:solidFill>
                  <a:schemeClr val="tx1"/>
                </a:solidFill>
              </a:rPr>
              <a:t>fueron introducidos</a:t>
            </a:r>
          </a:p>
          <a:p>
            <a:pPr eaLnBrk="1" hangingPunct="1" rtl="0" algn="l">
              <a:spcBef>
                <a:spcPct val="0"/>
              </a:spcBef>
              <a:defRPr/>
            </a:pPr>
            <a:endParaRPr lang="en-US" dirty="0">
              <a:solidFill>
                <a:schemeClr val="tx1"/>
              </a:solidFill>
            </a:endParaRPr>
          </a:p>
          <a:p>
            <a:pPr eaLnBrk="1" hangingPunct="1" rtl="0" algn="l">
              <a:spcBef>
                <a:spcPct val="0"/>
              </a:spcBef>
              <a:defRPr/>
            </a:pPr>
            <a:r>
              <a:rPr lang="en-US" dirty="0" smtClean="0">
                <a:solidFill>
                  <a:schemeClr val="tx1"/>
                </a:solidFill>
              </a:rPr>
              <a:t>Existen 8 niveles de prioridad, mientras que normalmente se utilizan 4 o incluso 2</a:t>
            </a:r>
          </a:p>
          <a:p>
            <a:pPr marL="0" indent="0" eaLnBrk="1" hangingPunct="1" rtl="0" algn="l">
              <a:spcBef>
                <a:spcPct val="0"/>
              </a:spcBef>
              <a:buFont typeface="Wingdings" pitchFamily="2" charset="2"/>
              <a:buNone/>
              <a:defRPr/>
            </a:pPr>
            <a:endParaRPr lang="en-US" dirty="0" smtClean="0">
              <a:solidFill>
                <a:schemeClr val="tx1"/>
              </a:solidFill>
            </a:endParaRPr>
          </a:p>
          <a:p>
            <a:pPr eaLnBrk="1" hangingPunct="1" rtl="0" algn="l">
              <a:spcBef>
                <a:spcPct val="0"/>
              </a:spcBef>
              <a:defRPr/>
            </a:pPr>
            <a:endParaRPr lang="en-US" dirty="0">
              <a:solidFill>
                <a:schemeClr val="tx1"/>
              </a:solidFill>
            </a:endParaRPr>
          </a:p>
        </p:txBody>
      </p:sp>
      <p:pic>
        <p:nvPicPr>
          <p:cNvPr id="3686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6613" y="3524250"/>
            <a:ext cx="4795837" cy="3167063"/>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pic>
        <p:nvPicPr>
          <p:cNvPr id="3687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775" y="107950"/>
            <a:ext cx="1916113" cy="1431925"/>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25656440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4A93F05D-8390-4274-A720-7B76ECA0840F}" type="datetime4">
              <a:rPr lang="en-US" altLang="en-US" smtClean="0">
                <a:solidFill>
                  <a:srgbClr val="666666"/>
                </a:solidFill>
              </a:rPr>
              <a:pPr rtl="0" algn="l"/>
              <a:t>30 de septiembre de 2015</a:t>
            </a:fld>
            <a:r>
              <a:rPr lang="en-US" altLang="en-US" smtClean="0">
                <a:solidFill>
                  <a:srgbClr val="666666"/>
                </a:solidFill>
              </a:rPr>
              <a:t>| Deslizar</a:t>
            </a:r>
            <a:fld id="{BEF4E7CE-4FF8-47F1-897B-E69832578EFE}" type="slidenum">
              <a:rPr lang="en-US" altLang="en-US" smtClean="0">
                <a:solidFill>
                  <a:srgbClr val="666666"/>
                </a:solidFill>
              </a:rPr>
              <a:pPr rtl="0" algn="l"/>
              <a:t>49</a:t>
            </a:fld>
            <a:endParaRPr lang="en-US" altLang="en-US" smtClean="0">
              <a:solidFill>
                <a:srgbClr val="666666"/>
              </a:solidFill>
            </a:endParaRPr>
          </a:p>
        </p:txBody>
      </p:sp>
      <p:sp>
        <p:nvSpPr>
          <p:cNvPr id="37891" name="Rectangle 2"/>
          <p:cNvSpPr>
            <a:spLocks noGrp="1" noChangeArrowheads="1"/>
          </p:cNvSpPr>
          <p:nvPr>
            <p:ph type="title"/>
          </p:nvPr>
        </p:nvSpPr>
        <p:spPr/>
        <p:txBody>
          <a:bodyPr/>
          <a:lstStyle/>
          <a:p>
            <a:pPr eaLnBrk="1" hangingPunct="1" rtl="0" algn="l"/>
            <a:r>
              <a:rPr lang="en-US" altLang="en-US" smtClean="0"/>
              <a:t>Funcionalidad avanzada del conmutador Ethernet</a:t>
            </a:r>
            <a:br>
              <a:rPr lang="en-US" altLang="en-US" smtClean="0"/>
            </a:br>
            <a:r>
              <a:rPr lang="en-US" altLang="en-US" smtClean="0">
                <a:solidFill>
                  <a:schemeClr val="accent1"/>
                </a:solidFill>
              </a:rPr>
              <a:t>Prioridades</a:t>
            </a:r>
          </a:p>
        </p:txBody>
      </p:sp>
      <p:sp>
        <p:nvSpPr>
          <p:cNvPr id="26628" name="Rectangle 3"/>
          <p:cNvSpPr>
            <a:spLocks noGrp="1" noChangeArrowheads="1"/>
          </p:cNvSpPr>
          <p:nvPr>
            <p:ph type="body" idx="1"/>
          </p:nvPr>
        </p:nvSpPr>
        <p:spPr/>
        <p:txBody>
          <a:bodyPr/>
          <a:lstStyle/>
          <a:p>
            <a:pPr eaLnBrk="1" hangingPunct="1" rtl="0" algn="l">
              <a:spcBef>
                <a:spcPct val="0"/>
              </a:spcBef>
              <a:defRPr/>
            </a:pPr>
            <a:r>
              <a:rPr lang="en-US" dirty="0" smtClean="0">
                <a:solidFill>
                  <a:schemeClr val="tx1"/>
                </a:solidFill>
              </a:rPr>
              <a:t>El número de prioridades corresponde al número de regiones o</a:t>
            </a:r>
            <a:r>
              <a:rPr lang="en-US" b="1" dirty="0" smtClean="0">
                <a:solidFill>
                  <a:schemeClr val="tx1"/>
                </a:solidFill>
              </a:rPr>
              <a:t>colas</a:t>
            </a:r>
            <a:r>
              <a:rPr lang="en-US" dirty="0" smtClean="0">
                <a:solidFill>
                  <a:schemeClr val="tx1"/>
                </a:solidFill>
              </a:rPr>
              <a:t>en</a:t>
            </a:r>
            <a:r>
              <a:rPr lang="en-US" b="1" dirty="0" smtClean="0">
                <a:solidFill>
                  <a:schemeClr val="tx1"/>
                </a:solidFill>
              </a:rPr>
              <a:t>búferes internos</a:t>
            </a:r>
            <a:r>
              <a:rPr lang="en-US" dirty="0" smtClean="0">
                <a:solidFill>
                  <a:schemeClr val="tx1"/>
                </a:solidFill>
              </a:rPr>
              <a:t>, de modo que los búferes de alta prioridad se mantengan disponibles para datos de alta prioridad, incluso si los búferes de baja prioridad están llenos y los datos de baja prioridad podrían descartarse</a:t>
            </a:r>
          </a:p>
          <a:p>
            <a:pPr eaLnBrk="1" hangingPunct="1" rtl="0" algn="l">
              <a:spcBef>
                <a:spcPct val="0"/>
              </a:spcBef>
              <a:defRPr/>
            </a:pPr>
            <a:endParaRPr lang="en-US" dirty="0">
              <a:solidFill>
                <a:schemeClr val="tx1"/>
              </a:solidFill>
            </a:endParaRPr>
          </a:p>
          <a:p>
            <a:pPr eaLnBrk="1" hangingPunct="1" rtl="0" algn="l">
              <a:spcBef>
                <a:spcPct val="0"/>
              </a:spcBef>
              <a:defRPr/>
            </a:pPr>
            <a:r>
              <a:rPr lang="en-US" dirty="0" smtClean="0">
                <a:solidFill>
                  <a:schemeClr val="tx1"/>
                </a:solidFill>
              </a:rPr>
              <a:t>Las prioridades se utilizan para aplicaciones críticas.</a:t>
            </a:r>
          </a:p>
          <a:p>
            <a:pPr eaLnBrk="1" hangingPunct="1" rtl="0" algn="l">
              <a:spcBef>
                <a:spcPct val="0"/>
              </a:spcBef>
              <a:defRPr/>
            </a:pPr>
            <a:endParaRPr lang="en-US" dirty="0">
              <a:solidFill>
                <a:schemeClr val="tx1"/>
              </a:solidFill>
            </a:endParaRPr>
          </a:p>
          <a:p>
            <a:pPr eaLnBrk="1" hangingPunct="1" rtl="0" algn="l">
              <a:spcBef>
                <a:spcPct val="0"/>
              </a:spcBef>
              <a:defRPr/>
            </a:pPr>
            <a:r>
              <a:rPr lang="en-US" dirty="0" smtClean="0">
                <a:solidFill>
                  <a:schemeClr val="tx1"/>
                </a:solidFill>
              </a:rPr>
              <a:t>Las prioridades se configuran en conmutadores Ethernet y dispositivos finales. La prioridad es</a:t>
            </a:r>
            <a:r>
              <a:rPr lang="en-US" dirty="0">
                <a:solidFill>
                  <a:schemeClr val="tx1"/>
                </a:solidFill>
              </a:rPr>
              <a:t>una parte de la trama de Ethernet (3 bits)</a:t>
            </a:r>
          </a:p>
          <a:p>
            <a:pPr marL="0" indent="0" eaLnBrk="1" hangingPunct="1" rtl="0" algn="l">
              <a:spcBef>
                <a:spcPct val="0"/>
              </a:spcBef>
              <a:buFont typeface="Wingdings" pitchFamily="2" charset="2"/>
              <a:buNone/>
              <a:defRPr/>
            </a:pPr>
            <a:endParaRPr lang="en-US" dirty="0" smtClean="0">
              <a:solidFill>
                <a:schemeClr val="tx1"/>
              </a:solidFill>
            </a:endParaRPr>
          </a:p>
          <a:p>
            <a:pPr eaLnBrk="1" hangingPunct="1" rtl="0" algn="l">
              <a:spcBef>
                <a:spcPct val="0"/>
              </a:spcBef>
              <a:defRPr/>
            </a:pPr>
            <a:endParaRPr lang="en-US" dirty="0">
              <a:solidFill>
                <a:schemeClr val="tx1"/>
              </a:solidFill>
            </a:endParaRPr>
          </a:p>
        </p:txBody>
      </p:sp>
      <p:pic>
        <p:nvPicPr>
          <p:cNvPr id="3789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2963" y="4130675"/>
            <a:ext cx="4502150" cy="2295525"/>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236792247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379C3CC8-A1EE-471D-9310-0145FA26E598}" type="datetime4">
              <a:rPr lang="en-US" altLang="en-US" smtClean="0">
                <a:solidFill>
                  <a:srgbClr val="666666"/>
                </a:solidFill>
              </a:rPr>
              <a:pPr rtl="0" algn="l"/>
              <a:t>30 de septiembre de 2015</a:t>
            </a:fld>
            <a:r>
              <a:rPr lang="en-US" altLang="en-US" smtClean="0">
                <a:solidFill>
                  <a:srgbClr val="666666"/>
                </a:solidFill>
              </a:rPr>
              <a:t>| Deslizar</a:t>
            </a:r>
            <a:fld id="{825767BA-4EC4-4409-AA38-99895EC84051}" type="slidenum">
              <a:rPr lang="en-US" altLang="en-US" smtClean="0">
                <a:solidFill>
                  <a:srgbClr val="666666"/>
                </a:solidFill>
              </a:rPr>
              <a:pPr rtl="0" algn="l"/>
              <a:t>50</a:t>
            </a:fld>
            <a:endParaRPr lang="en-US" altLang="en-US" smtClean="0">
              <a:solidFill>
                <a:srgbClr val="666666"/>
              </a:solidFill>
            </a:endParaRPr>
          </a:p>
        </p:txBody>
      </p:sp>
      <p:sp>
        <p:nvSpPr>
          <p:cNvPr id="38915" name="Rectangle 2"/>
          <p:cNvSpPr>
            <a:spLocks noGrp="1" noChangeArrowheads="1"/>
          </p:cNvSpPr>
          <p:nvPr>
            <p:ph type="title"/>
          </p:nvPr>
        </p:nvSpPr>
        <p:spPr/>
        <p:txBody>
          <a:bodyPr/>
          <a:lstStyle/>
          <a:p>
            <a:pPr eaLnBrk="1" hangingPunct="1" rtl="0" algn="l"/>
            <a:r>
              <a:rPr lang="en-US" altLang="en-US" smtClean="0"/>
              <a:t>Funcionalidad avanzada del conmutador Ethernet</a:t>
            </a:r>
            <a:br>
              <a:rPr lang="en-US" altLang="en-US" smtClean="0"/>
            </a:br>
            <a:r>
              <a:rPr lang="en-US" altLang="en-US" smtClean="0">
                <a:solidFill>
                  <a:schemeClr val="accent1"/>
                </a:solidFill>
              </a:rPr>
              <a:t>VLAN</a:t>
            </a:r>
          </a:p>
        </p:txBody>
      </p:sp>
      <p:sp>
        <p:nvSpPr>
          <p:cNvPr id="38916" name="Rectangle 3"/>
          <p:cNvSpPr>
            <a:spLocks noGrp="1" noChangeArrowheads="1"/>
          </p:cNvSpPr>
          <p:nvPr>
            <p:ph type="body" idx="1"/>
          </p:nvPr>
        </p:nvSpPr>
        <p:spPr>
          <a:xfrm>
            <a:off x="1476375" y="1592263"/>
            <a:ext cx="6634163" cy="4608512"/>
          </a:xfrm>
        </p:spPr>
        <p:txBody>
          <a:bodyPr/>
          <a:lstStyle/>
          <a:p>
            <a:pPr eaLnBrk="1" hangingPunct="1" rtl="0" algn="l">
              <a:spcBef>
                <a:spcPct val="0"/>
              </a:spcBef>
            </a:pPr>
            <a:r>
              <a:rPr lang="en-US" altLang="en-US" smtClean="0">
                <a:solidFill>
                  <a:schemeClr val="tx1"/>
                </a:solidFill>
              </a:rPr>
              <a:t>En una LAN, algunos dispositivos se pueden usar para una aplicación, otros para otra y no es necesario compartir los datos. De hecho, es preferible separar los datos utilizados para estas aplicaciones</a:t>
            </a:r>
          </a:p>
          <a:p>
            <a:pPr eaLnBrk="1" hangingPunct="1" rtl="0" algn="l">
              <a:spcBef>
                <a:spcPct val="0"/>
              </a:spcBef>
            </a:pPr>
            <a:endParaRPr lang="en-US" altLang="en-US" smtClean="0">
              <a:solidFill>
                <a:schemeClr val="tx1"/>
              </a:solidFill>
            </a:endParaRPr>
          </a:p>
          <a:p>
            <a:pPr eaLnBrk="1" hangingPunct="1" rtl="0" algn="l">
              <a:spcBef>
                <a:spcPct val="0"/>
              </a:spcBef>
            </a:pPr>
            <a:endParaRPr lang="en-US" altLang="en-US" smtClean="0">
              <a:solidFill>
                <a:schemeClr val="tx1"/>
              </a:solidFill>
            </a:endParaRPr>
          </a:p>
        </p:txBody>
      </p:sp>
      <p:pic>
        <p:nvPicPr>
          <p:cNvPr id="3891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3625" y="2790825"/>
            <a:ext cx="4238625" cy="320040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19382274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4A4BF579-27BA-45A7-819A-3466CF1735DA}" type="datetime4">
              <a:rPr lang="en-US" altLang="en-US" smtClean="0">
                <a:solidFill>
                  <a:srgbClr val="666666"/>
                </a:solidFill>
              </a:rPr>
              <a:pPr rtl="0" algn="l"/>
              <a:t>30 de septiembre de 2015</a:t>
            </a:fld>
            <a:r>
              <a:rPr lang="en-US" altLang="en-US" smtClean="0">
                <a:solidFill>
                  <a:srgbClr val="666666"/>
                </a:solidFill>
              </a:rPr>
              <a:t>| Deslizar</a:t>
            </a:r>
            <a:fld id="{56F8A87F-B1BE-4E8D-8A3E-F68A2448A8D3}" type="slidenum">
              <a:rPr lang="en-US" altLang="en-US" smtClean="0">
                <a:solidFill>
                  <a:srgbClr val="666666"/>
                </a:solidFill>
              </a:rPr>
              <a:pPr rtl="0" algn="l"/>
              <a:t>51</a:t>
            </a:fld>
            <a:endParaRPr lang="en-US" altLang="en-US" smtClean="0">
              <a:solidFill>
                <a:srgbClr val="666666"/>
              </a:solidFill>
            </a:endParaRPr>
          </a:p>
        </p:txBody>
      </p:sp>
      <p:sp>
        <p:nvSpPr>
          <p:cNvPr id="39939" name="Rectangle 2"/>
          <p:cNvSpPr>
            <a:spLocks noGrp="1" noChangeArrowheads="1"/>
          </p:cNvSpPr>
          <p:nvPr>
            <p:ph type="title"/>
          </p:nvPr>
        </p:nvSpPr>
        <p:spPr/>
        <p:txBody>
          <a:bodyPr/>
          <a:lstStyle/>
          <a:p>
            <a:pPr eaLnBrk="1" hangingPunct="1" rtl="0" algn="l"/>
            <a:r>
              <a:rPr lang="en-US" altLang="en-US" smtClean="0"/>
              <a:t>Funcionalidad avanzada del conmutador Ethernet</a:t>
            </a:r>
            <a:br>
              <a:rPr lang="en-US" altLang="en-US" smtClean="0"/>
            </a:br>
            <a:r>
              <a:rPr lang="en-US" altLang="en-US" smtClean="0">
                <a:solidFill>
                  <a:schemeClr val="accent1"/>
                </a:solidFill>
              </a:rPr>
              <a:t>VLAN</a:t>
            </a:r>
          </a:p>
        </p:txBody>
      </p:sp>
      <p:sp>
        <p:nvSpPr>
          <p:cNvPr id="39940" name="Rectangle 3"/>
          <p:cNvSpPr>
            <a:spLocks noGrp="1" noChangeArrowheads="1"/>
          </p:cNvSpPr>
          <p:nvPr>
            <p:ph type="body" idx="1"/>
          </p:nvPr>
        </p:nvSpPr>
        <p:spPr>
          <a:xfrm>
            <a:off x="1714500" y="1568450"/>
            <a:ext cx="6634163" cy="4608513"/>
          </a:xfrm>
        </p:spPr>
        <p:txBody>
          <a:bodyPr/>
          <a:lstStyle/>
          <a:p>
            <a:pPr eaLnBrk="1" hangingPunct="1" rtl="0" algn="l">
              <a:spcBef>
                <a:spcPct val="0"/>
              </a:spcBef>
            </a:pPr>
            <a:r>
              <a:rPr lang="en-US" altLang="en-US" smtClean="0">
                <a:solidFill>
                  <a:schemeClr val="tx1"/>
                </a:solidFill>
              </a:rPr>
              <a:t>Las LAN virtuales (VLAN) permiten</a:t>
            </a:r>
            <a:r>
              <a:rPr lang="en-US" altLang="en-US" b="1" smtClean="0">
                <a:solidFill>
                  <a:schemeClr val="tx1"/>
                </a:solidFill>
              </a:rPr>
              <a:t>separación del tráfico</a:t>
            </a:r>
            <a:r>
              <a:rPr lang="en-US" altLang="en-US" smtClean="0">
                <a:solidFill>
                  <a:schemeClr val="tx1"/>
                </a:solidFill>
              </a:rPr>
              <a:t>dentro de la misma red física</a:t>
            </a:r>
          </a:p>
          <a:p>
            <a:pPr eaLnBrk="1" hangingPunct="1" rtl="0" algn="l">
              <a:spcBef>
                <a:spcPct val="0"/>
              </a:spcBef>
            </a:pPr>
            <a:endParaRPr lang="en-US" altLang="en-US" smtClean="0">
              <a:solidFill>
                <a:schemeClr val="tx1"/>
              </a:solidFill>
            </a:endParaRPr>
          </a:p>
        </p:txBody>
      </p:sp>
      <p:pic>
        <p:nvPicPr>
          <p:cNvPr id="3994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5063" y="2513013"/>
            <a:ext cx="4078287" cy="3327400"/>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24975166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2799C14D-0B11-4E3C-B5BA-EBA0D9CD3587}" type="datetime4">
              <a:rPr lang="en-US" altLang="en-US" smtClean="0">
                <a:solidFill>
                  <a:srgbClr val="666666"/>
                </a:solidFill>
              </a:rPr>
              <a:pPr rtl="0" algn="l"/>
              <a:t>30 de septiembre de 2015</a:t>
            </a:fld>
            <a:r>
              <a:rPr lang="en-US" altLang="en-US" smtClean="0">
                <a:solidFill>
                  <a:srgbClr val="666666"/>
                </a:solidFill>
              </a:rPr>
              <a:t>| Deslizar</a:t>
            </a:r>
            <a:fld id="{F5F0ED50-F7F2-4354-93E9-3CE5721B4444}" type="slidenum">
              <a:rPr lang="en-US" altLang="en-US" smtClean="0">
                <a:solidFill>
                  <a:srgbClr val="666666"/>
                </a:solidFill>
              </a:rPr>
              <a:pPr rtl="0" algn="l"/>
              <a:t>52</a:t>
            </a:fld>
            <a:endParaRPr lang="en-US" altLang="en-US" smtClean="0">
              <a:solidFill>
                <a:srgbClr val="666666"/>
              </a:solidFill>
            </a:endParaRPr>
          </a:p>
        </p:txBody>
      </p:sp>
      <p:sp>
        <p:nvSpPr>
          <p:cNvPr id="40963" name="Rectangle 2"/>
          <p:cNvSpPr>
            <a:spLocks noGrp="1" noChangeArrowheads="1"/>
          </p:cNvSpPr>
          <p:nvPr>
            <p:ph type="title"/>
          </p:nvPr>
        </p:nvSpPr>
        <p:spPr/>
        <p:txBody>
          <a:bodyPr/>
          <a:lstStyle/>
          <a:p>
            <a:pPr eaLnBrk="1" hangingPunct="1" rtl="0" algn="l"/>
            <a:r>
              <a:rPr lang="en-US" altLang="en-US" smtClean="0"/>
              <a:t>Funcionalidad avanzada del conmutador Ethernet</a:t>
            </a:r>
            <a:br>
              <a:rPr lang="en-US" altLang="en-US" smtClean="0"/>
            </a:br>
            <a:r>
              <a:rPr lang="en-US" altLang="en-US" smtClean="0">
                <a:solidFill>
                  <a:schemeClr val="accent1"/>
                </a:solidFill>
              </a:rPr>
              <a:t>VLAN</a:t>
            </a:r>
          </a:p>
        </p:txBody>
      </p:sp>
      <p:sp>
        <p:nvSpPr>
          <p:cNvPr id="40964" name="Rectangle 3"/>
          <p:cNvSpPr>
            <a:spLocks noGrp="1" noChangeArrowheads="1"/>
          </p:cNvSpPr>
          <p:nvPr>
            <p:ph type="body" idx="1"/>
          </p:nvPr>
        </p:nvSpPr>
        <p:spPr>
          <a:xfrm>
            <a:off x="1797050" y="1581150"/>
            <a:ext cx="6634163" cy="4608513"/>
          </a:xfrm>
        </p:spPr>
        <p:txBody>
          <a:bodyPr/>
          <a:lstStyle/>
          <a:p>
            <a:pPr eaLnBrk="1" hangingPunct="1" rtl="0" algn="l">
              <a:spcBef>
                <a:spcPct val="0"/>
              </a:spcBef>
            </a:pPr>
            <a:r>
              <a:rPr lang="en-US" altLang="en-US" smtClean="0">
                <a:solidFill>
                  <a:schemeClr val="tx1"/>
                </a:solidFill>
              </a:rPr>
              <a:t>Son posibles hasta 4094 VLAN separadas. Todo el tráfico, incluida la transmisión, está contenido dentro de una VLAN determinada</a:t>
            </a:r>
          </a:p>
          <a:p>
            <a:pPr eaLnBrk="1" hangingPunct="1" rtl="0" algn="l">
              <a:spcBef>
                <a:spcPct val="0"/>
              </a:spcBef>
            </a:pPr>
            <a:endParaRPr lang="en-US" altLang="en-US" smtClean="0">
              <a:solidFill>
                <a:schemeClr val="tx1"/>
              </a:solidFill>
            </a:endParaRPr>
          </a:p>
          <a:p>
            <a:pPr eaLnBrk="1" hangingPunct="1" rtl="0" algn="l">
              <a:spcBef>
                <a:spcPct val="0"/>
              </a:spcBef>
            </a:pPr>
            <a:r>
              <a:rPr lang="en-US" altLang="en-US" smtClean="0">
                <a:solidFill>
                  <a:schemeClr val="tx1"/>
                </a:solidFill>
              </a:rPr>
              <a:t>Las VLAN se configuran en conmutadores Ethernet y dispositivos finales. El identificador de VLAN es parte de la trama de Ethernet (12 bits)</a:t>
            </a:r>
          </a:p>
        </p:txBody>
      </p:sp>
      <p:pic>
        <p:nvPicPr>
          <p:cNvPr id="4096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7950" y="3063875"/>
            <a:ext cx="3756025" cy="3300413"/>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33577346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EFAEAE84-8266-4E76-9B6D-C7E89BA6C34D}" type="datetime4">
              <a:rPr lang="en-US" altLang="en-US" smtClean="0">
                <a:solidFill>
                  <a:srgbClr val="666666"/>
                </a:solidFill>
              </a:rPr>
              <a:pPr rtl="0" algn="l"/>
              <a:t>30 de septiembre de 2015</a:t>
            </a:fld>
            <a:r>
              <a:rPr lang="en-US" altLang="en-US" smtClean="0">
                <a:solidFill>
                  <a:srgbClr val="666666"/>
                </a:solidFill>
              </a:rPr>
              <a:t>| Deslizar</a:t>
            </a:r>
            <a:fld id="{B9132E3A-420A-4171-B0B0-D0E429FC659F}" type="slidenum">
              <a:rPr lang="en-US" altLang="en-US" smtClean="0">
                <a:solidFill>
                  <a:srgbClr val="666666"/>
                </a:solidFill>
              </a:rPr>
              <a:pPr rtl="0" algn="l"/>
              <a:t>53</a:t>
            </a:fld>
            <a:endParaRPr lang="en-US" altLang="en-US" smtClean="0">
              <a:solidFill>
                <a:srgbClr val="666666"/>
              </a:solidFill>
            </a:endParaRPr>
          </a:p>
        </p:txBody>
      </p:sp>
      <p:sp>
        <p:nvSpPr>
          <p:cNvPr id="41987" name="Rectangle 2"/>
          <p:cNvSpPr>
            <a:spLocks noGrp="1" noChangeArrowheads="1"/>
          </p:cNvSpPr>
          <p:nvPr>
            <p:ph type="title"/>
          </p:nvPr>
        </p:nvSpPr>
        <p:spPr/>
        <p:txBody>
          <a:bodyPr/>
          <a:lstStyle/>
          <a:p>
            <a:pPr eaLnBrk="1" hangingPunct="1" rtl="0" algn="l"/>
            <a:r>
              <a:rPr lang="en-US" altLang="en-US" smtClean="0"/>
              <a:t>Funcionalidad avanzada del conmutador Ethernet</a:t>
            </a:r>
            <a:br>
              <a:rPr lang="en-US" altLang="en-US" smtClean="0"/>
            </a:br>
            <a:r>
              <a:rPr lang="en-US" altLang="en-US" smtClean="0">
                <a:solidFill>
                  <a:schemeClr val="accent1"/>
                </a:solidFill>
              </a:rPr>
              <a:t>multidifusión</a:t>
            </a:r>
          </a:p>
        </p:txBody>
      </p:sp>
      <p:sp>
        <p:nvSpPr>
          <p:cNvPr id="41988" name="Rectangle 3"/>
          <p:cNvSpPr>
            <a:spLocks noGrp="1" noChangeArrowheads="1"/>
          </p:cNvSpPr>
          <p:nvPr>
            <p:ph type="body" idx="1"/>
          </p:nvPr>
        </p:nvSpPr>
        <p:spPr>
          <a:xfrm>
            <a:off x="1476375" y="1592263"/>
            <a:ext cx="6646863" cy="4608512"/>
          </a:xfrm>
        </p:spPr>
        <p:txBody>
          <a:bodyPr/>
          <a:lstStyle/>
          <a:p>
            <a:pPr eaLnBrk="1" hangingPunct="1" rtl="0" algn="l">
              <a:spcBef>
                <a:spcPct val="0"/>
              </a:spcBef>
            </a:pPr>
            <a:r>
              <a:rPr lang="en-US" altLang="en-US" smtClean="0">
                <a:solidFill>
                  <a:schemeClr val="tx1"/>
                </a:solidFill>
              </a:rPr>
              <a:t>La multidifusión es una forma adicional de vincular el tráfico de datos entre los dispositivos requeridos</a:t>
            </a:r>
          </a:p>
          <a:p>
            <a:pPr eaLnBrk="1" hangingPunct="1" rtl="0" algn="l">
              <a:spcBef>
                <a:spcPct val="0"/>
              </a:spcBef>
            </a:pPr>
            <a:endParaRPr lang="en-US" altLang="en-US" smtClean="0">
              <a:solidFill>
                <a:schemeClr val="tx1"/>
              </a:solidFill>
            </a:endParaRPr>
          </a:p>
          <a:p>
            <a:pPr eaLnBrk="1" hangingPunct="1" rtl="0" algn="l">
              <a:spcBef>
                <a:spcPct val="0"/>
              </a:spcBef>
            </a:pPr>
            <a:r>
              <a:rPr lang="en-US" altLang="en-US" smtClean="0">
                <a:solidFill>
                  <a:schemeClr val="tx1"/>
                </a:solidFill>
              </a:rPr>
              <a:t>En una VLAN dada, es posible crear múltiples grupos de multidifusión, de modo que solo los dispositivos que son miembros de ese grupo podrán participar en el intercambio de datos.</a:t>
            </a:r>
          </a:p>
          <a:p>
            <a:pPr eaLnBrk="1" hangingPunct="1" rtl="0" algn="l">
              <a:spcBef>
                <a:spcPct val="0"/>
              </a:spcBef>
            </a:pPr>
            <a:endParaRPr lang="en-US" altLang="en-US" smtClean="0">
              <a:solidFill>
                <a:schemeClr val="tx1"/>
              </a:solidFill>
            </a:endParaRPr>
          </a:p>
          <a:p>
            <a:pPr eaLnBrk="1" hangingPunct="1" rtl="0" algn="l">
              <a:spcBef>
                <a:spcPct val="0"/>
              </a:spcBef>
            </a:pPr>
            <a:r>
              <a:rPr lang="en-US" altLang="en-US" smtClean="0">
                <a:solidFill>
                  <a:schemeClr val="tx1"/>
                </a:solidFill>
              </a:rPr>
              <a:t>La membresía de multidifusión se configura en conmutadores Ethernet y dispositivos finales. También se pueden utilizar protocolos de reserva de multidifusión.</a:t>
            </a:r>
          </a:p>
          <a:p>
            <a:pPr eaLnBrk="1" hangingPunct="1" rtl="0" algn="l">
              <a:spcBef>
                <a:spcPct val="0"/>
              </a:spcBef>
            </a:pPr>
            <a:endParaRPr lang="en-US" altLang="en-US" smtClean="0">
              <a:solidFill>
                <a:schemeClr val="tx1"/>
              </a:solidFill>
            </a:endParaRPr>
          </a:p>
          <a:p>
            <a:pPr eaLnBrk="1" hangingPunct="1" rtl="0" algn="l">
              <a:spcBef>
                <a:spcPct val="0"/>
              </a:spcBef>
            </a:pPr>
            <a:endParaRPr lang="en-US" altLang="en-US" smtClean="0">
              <a:solidFill>
                <a:schemeClr val="tx1"/>
              </a:solidFill>
            </a:endParaRPr>
          </a:p>
        </p:txBody>
      </p:sp>
      <p:pic>
        <p:nvPicPr>
          <p:cNvPr id="4198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3188" y="4206875"/>
            <a:ext cx="3857625" cy="2314575"/>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33339636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00"/>
                </a:solidFill>
                <a:latin typeface="Arial" charset="0"/>
              </a:defRPr>
            </a:lvl1pPr>
            <a:lvl2pPr marL="742950" indent="-285750" eaLnBrk="0" hangingPunct="0">
              <a:defRPr>
                <a:solidFill>
                  <a:srgbClr val="000000"/>
                </a:solidFill>
                <a:latin typeface="Arial" charset="0"/>
              </a:defRPr>
            </a:lvl2pPr>
            <a:lvl3pPr marL="1143000" indent="-228600" eaLnBrk="0" hangingPunct="0">
              <a:defRPr>
                <a:solidFill>
                  <a:srgbClr val="000000"/>
                </a:solidFill>
                <a:latin typeface="Arial" charset="0"/>
              </a:defRPr>
            </a:lvl3pPr>
            <a:lvl4pPr marL="1600200" indent="-228600" eaLnBrk="0" hangingPunct="0">
              <a:defRPr>
                <a:solidFill>
                  <a:srgbClr val="000000"/>
                </a:solidFill>
                <a:latin typeface="Arial" charset="0"/>
              </a:defRPr>
            </a:lvl4pPr>
            <a:lvl5pPr marL="2057400" indent="-228600" eaLnBrk="0" hangingPunct="0">
              <a:defRPr>
                <a:solidFill>
                  <a:srgbClr val="000000"/>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charset="0"/>
              </a:defRPr>
            </a:lvl9pPr>
          </a:lstStyle>
          <a:p>
            <a:pPr rtl="0" algn="l"/>
            <a:endParaRPr lang="en-US" altLang="en-US" smtClean="0">
              <a:solidFill>
                <a:srgbClr val="666666"/>
              </a:solidFill>
            </a:endParaRPr>
          </a:p>
          <a:p>
            <a:pPr rtl="0" algn="l"/>
            <a:r>
              <a:rPr lang="en-US" altLang="en-US" smtClean="0">
                <a:solidFill>
                  <a:srgbClr val="666666"/>
                </a:solidFill>
              </a:rPr>
              <a:t>© ABB Inc.</a:t>
            </a:r>
          </a:p>
          <a:p>
            <a:fld id="{36A9A661-A054-4342-9511-2593CB5B779C}" type="datetime4">
              <a:rPr lang="en-US" altLang="en-US" smtClean="0">
                <a:solidFill>
                  <a:srgbClr val="666666"/>
                </a:solidFill>
              </a:rPr>
              <a:pPr rtl="0" algn="l"/>
              <a:t>30 de septiembre de 2015</a:t>
            </a:fld>
            <a:r>
              <a:rPr lang="en-US" altLang="en-US" smtClean="0">
                <a:solidFill>
                  <a:srgbClr val="666666"/>
                </a:solidFill>
              </a:rPr>
              <a:t>| Deslizar</a:t>
            </a:r>
            <a:fld id="{5B70E0E1-E220-4919-9FBE-2B7B53B8FAA2}" type="slidenum">
              <a:rPr lang="en-US" altLang="en-US" smtClean="0">
                <a:solidFill>
                  <a:srgbClr val="666666"/>
                </a:solidFill>
              </a:rPr>
              <a:pPr rtl="0" algn="l"/>
              <a:t>54</a:t>
            </a:fld>
            <a:endParaRPr lang="en-US" altLang="en-US" smtClean="0">
              <a:solidFill>
                <a:srgbClr val="666666"/>
              </a:solidFill>
            </a:endParaRPr>
          </a:p>
        </p:txBody>
      </p:sp>
      <p:sp>
        <p:nvSpPr>
          <p:cNvPr id="43011" name="Rectangle 2"/>
          <p:cNvSpPr>
            <a:spLocks noGrp="1" noChangeArrowheads="1"/>
          </p:cNvSpPr>
          <p:nvPr>
            <p:ph type="title"/>
          </p:nvPr>
        </p:nvSpPr>
        <p:spPr/>
        <p:txBody>
          <a:bodyPr/>
          <a:lstStyle/>
          <a:p>
            <a:pPr eaLnBrk="1" hangingPunct="1" rtl="0" algn="l"/>
            <a:r>
              <a:rPr lang="en-US" altLang="en-US" smtClean="0"/>
              <a:t>Funcionalidad avanzada del conmutador Ethernet</a:t>
            </a:r>
            <a:br>
              <a:rPr lang="en-US" altLang="en-US" smtClean="0"/>
            </a:br>
            <a:r>
              <a:rPr lang="en-US" altLang="en-US" smtClean="0">
                <a:solidFill>
                  <a:schemeClr val="accent1"/>
                </a:solidFill>
              </a:rPr>
              <a:t>Ejemplo de red Ethernet</a:t>
            </a:r>
          </a:p>
        </p:txBody>
      </p:sp>
      <p:pic>
        <p:nvPicPr>
          <p:cNvPr id="430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8125" y="1327150"/>
            <a:ext cx="5694363" cy="5062538"/>
          </a:xfrm>
          <a:prstGeom prst="rect">
            <a:avLst/>
          </a:prstGeom>
          <a:noFill/>
          <a:ln>
            <a:noFill/>
          </a:ln>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accent1"/>
                </a:solidFill>
                <a:miter lim="800000"/>
                <a:headEnd/>
                <a:tailEnd/>
              </a14:hiddenLine>
            </a:ext>
          </a:extLst>
        </p:spPr>
      </p:pic>
    </p:spTree>
    <p:custDataLst>
      <p:tags r:id="rId1"/>
    </p:custDataLst>
    <p:extLst>
      <p:ext uri="{BB962C8B-B14F-4D97-AF65-F5344CB8AC3E}">
        <p14:creationId xmlns:p14="http://schemas.microsoft.com/office/powerpoint/2010/main" val="25899046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ChangeArrowheads="1"/>
          </p:cNvSpPr>
          <p:nvPr/>
        </p:nvSpPr>
        <p:spPr bwMode="auto">
          <a:xfrm>
            <a:off x="609600" y="5410200"/>
            <a:ext cx="7772400" cy="1219200"/>
          </a:xfrm>
          <a:prstGeom prst="rect">
            <a:avLst/>
          </a:prstGeom>
          <a:noFill/>
          <a:ln w="9525">
            <a:noFill/>
            <a:miter lim="800000"/>
            <a:headEnd/>
            <a:tailEnd/>
          </a:ln>
        </p:spPr>
        <p:txBody>
          <a:bodyPr/>
          <a:lstStyle/>
          <a:p>
            <a:pPr algn="ctr" eaLnBrk="0" fontAlgn="base" hangingPunct="0" rtl="0">
              <a:spcBef>
                <a:spcPct val="20000"/>
              </a:spcBef>
              <a:spcAft>
                <a:spcPct val="0"/>
              </a:spcAft>
            </a:pPr>
            <a:r>
              <a:rPr lang="en-US" dirty="0"/>
              <a:t>Los usos de Internet</a:t>
            </a:r>
            <a:r>
              <a:rPr lang="en-US" dirty="0" smtClean="0"/>
              <a:t>Pila de protocolos TCP/IP. Los datos se mapean en varias capas, por ejemplo (TCP/IP sobre Ethernet)</a:t>
            </a:r>
            <a:endParaRPr lang="en-US" dirty="0"/>
          </a:p>
        </p:txBody>
      </p:sp>
      <p:sp>
        <p:nvSpPr>
          <p:cNvPr id="2052" name="Rectangle 3"/>
          <p:cNvSpPr>
            <a:spLocks noChangeArrowheads="1"/>
          </p:cNvSpPr>
          <p:nvPr/>
        </p:nvSpPr>
        <p:spPr bwMode="auto">
          <a:xfrm>
            <a:off x="957263" y="2117725"/>
            <a:ext cx="1320800" cy="1595438"/>
          </a:xfrm>
          <a:prstGeom prst="rect">
            <a:avLst/>
          </a:prstGeom>
          <a:solidFill>
            <a:schemeClr val="bg1"/>
          </a:solidFill>
          <a:ln w="9525">
            <a:solidFill>
              <a:schemeClr val="bg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2053" name="Group 4"/>
          <p:cNvGrpSpPr>
            <a:grpSpLocks/>
          </p:cNvGrpSpPr>
          <p:nvPr/>
        </p:nvGrpSpPr>
        <p:grpSpPr bwMode="auto">
          <a:xfrm>
            <a:off x="4170363" y="2649538"/>
            <a:ext cx="2017712" cy="236537"/>
            <a:chOff x="2627" y="1669"/>
            <a:chExt cx="1271" cy="149"/>
          </a:xfrm>
        </p:grpSpPr>
        <p:sp>
          <p:nvSpPr>
            <p:cNvPr id="2127" name="Rectangle 5"/>
            <p:cNvSpPr>
              <a:spLocks noChangeArrowheads="1"/>
            </p:cNvSpPr>
            <p:nvPr/>
          </p:nvSpPr>
          <p:spPr bwMode="auto">
            <a:xfrm>
              <a:off x="2627" y="1669"/>
              <a:ext cx="1271" cy="149"/>
            </a:xfrm>
            <a:prstGeom prst="rect">
              <a:avLst/>
            </a:prstGeom>
            <a:solidFill>
              <a:schemeClr val="folHlink"/>
            </a:solidFill>
            <a:ln w="38100">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2128" name="Group 6"/>
            <p:cNvGrpSpPr>
              <a:grpSpLocks/>
            </p:cNvGrpSpPr>
            <p:nvPr/>
          </p:nvGrpSpPr>
          <p:grpSpPr bwMode="auto">
            <a:xfrm>
              <a:off x="2671" y="1743"/>
              <a:ext cx="219" cy="38"/>
              <a:chOff x="1968" y="2016"/>
              <a:chExt cx="240" cy="48"/>
            </a:xfrm>
          </p:grpSpPr>
          <p:sp>
            <p:nvSpPr>
              <p:cNvPr id="2133" name="Oval 7"/>
              <p:cNvSpPr>
                <a:spLocks noChangeArrowheads="1"/>
              </p:cNvSpPr>
              <p:nvPr/>
            </p:nvSpPr>
            <p:spPr bwMode="auto">
              <a:xfrm>
                <a:off x="1968" y="2016"/>
                <a:ext cx="48" cy="48"/>
              </a:xfrm>
              <a:prstGeom prst="ellipse">
                <a:avLst/>
              </a:prstGeom>
              <a:solidFill>
                <a:srgbClr val="FF0066"/>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34" name="Oval 8"/>
              <p:cNvSpPr>
                <a:spLocks noChangeArrowheads="1"/>
              </p:cNvSpPr>
              <p:nvPr/>
            </p:nvSpPr>
            <p:spPr bwMode="auto">
              <a:xfrm>
                <a:off x="2160" y="2016"/>
                <a:ext cx="48" cy="48"/>
              </a:xfrm>
              <a:prstGeom prst="ellipse">
                <a:avLst/>
              </a:prstGeom>
              <a:solidFill>
                <a:srgbClr val="FF0066"/>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35" name="Oval 9"/>
              <p:cNvSpPr>
                <a:spLocks noChangeArrowheads="1"/>
              </p:cNvSpPr>
              <p:nvPr/>
            </p:nvSpPr>
            <p:spPr bwMode="auto">
              <a:xfrm>
                <a:off x="2064" y="2016"/>
                <a:ext cx="48" cy="48"/>
              </a:xfrm>
              <a:prstGeom prst="ellipse">
                <a:avLst/>
              </a:prstGeom>
              <a:solidFill>
                <a:srgbClr val="FFFF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2129" name="Rectangle 10"/>
            <p:cNvSpPr>
              <a:spLocks noChangeArrowheads="1"/>
            </p:cNvSpPr>
            <p:nvPr/>
          </p:nvSpPr>
          <p:spPr bwMode="auto">
            <a:xfrm>
              <a:off x="2978" y="1743"/>
              <a:ext cx="88" cy="38"/>
            </a:xfrm>
            <a:prstGeom prst="rect">
              <a:avLst/>
            </a:prstGeom>
            <a:solidFill>
              <a:schemeClr val="bg1"/>
            </a:solidFill>
            <a:ln w="38100">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30" name="Rectangle 11"/>
            <p:cNvSpPr>
              <a:spLocks noChangeArrowheads="1"/>
            </p:cNvSpPr>
            <p:nvPr/>
          </p:nvSpPr>
          <p:spPr bwMode="auto">
            <a:xfrm>
              <a:off x="3241" y="1743"/>
              <a:ext cx="87" cy="38"/>
            </a:xfrm>
            <a:prstGeom prst="rect">
              <a:avLst/>
            </a:prstGeom>
            <a:solidFill>
              <a:schemeClr val="bg1"/>
            </a:solidFill>
            <a:ln w="38100">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31" name="Rectangle 12"/>
            <p:cNvSpPr>
              <a:spLocks noChangeArrowheads="1"/>
            </p:cNvSpPr>
            <p:nvPr/>
          </p:nvSpPr>
          <p:spPr bwMode="auto">
            <a:xfrm>
              <a:off x="3109" y="1743"/>
              <a:ext cx="88" cy="38"/>
            </a:xfrm>
            <a:prstGeom prst="rect">
              <a:avLst/>
            </a:prstGeom>
            <a:solidFill>
              <a:schemeClr val="bg1"/>
            </a:solidFill>
            <a:ln w="38100">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32" name="Rectangle 13"/>
            <p:cNvSpPr>
              <a:spLocks noChangeArrowheads="1"/>
            </p:cNvSpPr>
            <p:nvPr/>
          </p:nvSpPr>
          <p:spPr bwMode="auto">
            <a:xfrm>
              <a:off x="3372" y="1743"/>
              <a:ext cx="88" cy="38"/>
            </a:xfrm>
            <a:prstGeom prst="rect">
              <a:avLst/>
            </a:prstGeom>
            <a:solidFill>
              <a:schemeClr val="bg1"/>
            </a:solidFill>
            <a:ln w="38100">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2054" name="Text Box 14"/>
          <p:cNvSpPr txBox="1">
            <a:spLocks noChangeArrowheads="1"/>
          </p:cNvSpPr>
          <p:nvPr/>
        </p:nvSpPr>
        <p:spPr bwMode="auto">
          <a:xfrm>
            <a:off x="6451600" y="2638425"/>
            <a:ext cx="1446213"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CENTRO/INTERRUPTOR</a:t>
            </a:r>
          </a:p>
        </p:txBody>
      </p:sp>
      <p:sp>
        <p:nvSpPr>
          <p:cNvPr id="2055" name="Line 15"/>
          <p:cNvSpPr>
            <a:spLocks noChangeShapeType="1"/>
          </p:cNvSpPr>
          <p:nvPr/>
        </p:nvSpPr>
        <p:spPr bwMode="auto">
          <a:xfrm flipH="1">
            <a:off x="4991100" y="2816225"/>
            <a:ext cx="0" cy="471488"/>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aphicFrame>
        <p:nvGraphicFramePr>
          <p:cNvPr id="2050" name="Object 16"/>
          <p:cNvGraphicFramePr>
            <a:graphicFrameLocks noChangeAspect="1"/>
          </p:cNvGraphicFramePr>
          <p:nvPr/>
        </p:nvGraphicFramePr>
        <p:xfrm>
          <a:off x="623888" y="1763713"/>
          <a:ext cx="2103437" cy="1220787"/>
        </p:xfrm>
        <a:graphic>
          <a:graphicData uri="http://schemas.openxmlformats.org/presentationml/2006/ole">
            <mc:AlternateContent xmlns:mc="http://schemas.openxmlformats.org/markup-compatibility/2006">
              <mc:Choice xmlns:v="urn:schemas-microsoft-com:vml" Requires="v">
                <p:oleObj spid="_x0000_s282641" name="Clip" r:id="rId3" imgW="4000320" imgH="3147480" progId="MS_ClipArt_Gallery.2">
                  <p:embed/>
                </p:oleObj>
              </mc:Choice>
              <mc:Fallback>
                <p:oleObj name="Clip" r:id="rId3" imgW="4000320" imgH="314748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888" y="1763713"/>
                        <a:ext cx="2103437" cy="1220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6" name="Line 17"/>
          <p:cNvSpPr>
            <a:spLocks noChangeShapeType="1"/>
          </p:cNvSpPr>
          <p:nvPr/>
        </p:nvSpPr>
        <p:spPr bwMode="auto">
          <a:xfrm>
            <a:off x="2641600" y="2236788"/>
            <a:ext cx="2155825" cy="530225"/>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pic>
        <p:nvPicPr>
          <p:cNvPr id="2057" name="Picture 18"/>
          <p:cNvPicPr>
            <a:picLocks noChangeAspect="1" noChangeArrowheads="1"/>
          </p:cNvPicPr>
          <p:nvPr/>
        </p:nvPicPr>
        <p:blipFill>
          <a:blip r:embed="rId5" cstate="print"/>
          <a:srcRect/>
          <a:stretch>
            <a:fillRect/>
          </a:stretch>
        </p:blipFill>
        <p:spPr bwMode="auto">
          <a:xfrm>
            <a:off x="609600" y="1752600"/>
            <a:ext cx="1182688" cy="752475"/>
          </a:xfrm>
          <a:prstGeom prst="rect">
            <a:avLst/>
          </a:prstGeom>
          <a:noFill/>
          <a:ln w="9525">
            <a:noFill/>
            <a:miter lim="800000"/>
            <a:headEnd/>
            <a:tailEnd/>
          </a:ln>
        </p:spPr>
      </p:pic>
      <p:sp>
        <p:nvSpPr>
          <p:cNvPr id="2058" name="Line 19"/>
          <p:cNvSpPr>
            <a:spLocks noChangeShapeType="1"/>
          </p:cNvSpPr>
          <p:nvPr/>
        </p:nvSpPr>
        <p:spPr bwMode="auto">
          <a:xfrm>
            <a:off x="1792288" y="1752600"/>
            <a:ext cx="555625" cy="295275"/>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59" name="Line 20"/>
          <p:cNvSpPr>
            <a:spLocks noChangeShapeType="1"/>
          </p:cNvSpPr>
          <p:nvPr/>
        </p:nvSpPr>
        <p:spPr bwMode="auto">
          <a:xfrm flipV="1">
            <a:off x="1792288" y="2225675"/>
            <a:ext cx="555625" cy="23495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60" name="Rectangle 21"/>
          <p:cNvSpPr>
            <a:spLocks noChangeArrowheads="1"/>
          </p:cNvSpPr>
          <p:nvPr/>
        </p:nvSpPr>
        <p:spPr bwMode="auto">
          <a:xfrm>
            <a:off x="609600" y="2460625"/>
            <a:ext cx="1112838" cy="531813"/>
          </a:xfrm>
          <a:prstGeom prst="rect">
            <a:avLst/>
          </a:prstGeom>
          <a:solidFill>
            <a:schemeClr val="bg1"/>
          </a:solidFill>
          <a:ln w="9525">
            <a:solidFill>
              <a:schemeClr val="bg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61" name="Rectangle 22"/>
          <p:cNvSpPr>
            <a:spLocks noChangeArrowheads="1"/>
          </p:cNvSpPr>
          <p:nvPr/>
        </p:nvSpPr>
        <p:spPr bwMode="auto">
          <a:xfrm>
            <a:off x="4713288" y="3287713"/>
            <a:ext cx="555625" cy="827087"/>
          </a:xfrm>
          <a:prstGeom prst="rect">
            <a:avLst/>
          </a:prstGeom>
          <a:solidFill>
            <a:srgbClr val="FF0066"/>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62" name="Rectangle 23"/>
          <p:cNvSpPr>
            <a:spLocks noChangeArrowheads="1"/>
          </p:cNvSpPr>
          <p:nvPr/>
        </p:nvSpPr>
        <p:spPr bwMode="auto">
          <a:xfrm>
            <a:off x="4783138" y="3346450"/>
            <a:ext cx="417512" cy="177800"/>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63" name="Rectangle 24"/>
          <p:cNvSpPr>
            <a:spLocks noChangeArrowheads="1"/>
          </p:cNvSpPr>
          <p:nvPr/>
        </p:nvSpPr>
        <p:spPr bwMode="auto">
          <a:xfrm>
            <a:off x="4783138" y="3582988"/>
            <a:ext cx="417512" cy="177800"/>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64" name="Rectangle 25"/>
          <p:cNvSpPr>
            <a:spLocks noChangeArrowheads="1"/>
          </p:cNvSpPr>
          <p:nvPr/>
        </p:nvSpPr>
        <p:spPr bwMode="auto">
          <a:xfrm>
            <a:off x="4783138" y="3878263"/>
            <a:ext cx="417512" cy="177800"/>
          </a:xfrm>
          <a:prstGeom prst="rect">
            <a:avLst/>
          </a:pr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65" name="Text Box 26"/>
          <p:cNvSpPr txBox="1">
            <a:spLocks noChangeArrowheads="1"/>
          </p:cNvSpPr>
          <p:nvPr/>
        </p:nvSpPr>
        <p:spPr bwMode="auto">
          <a:xfrm>
            <a:off x="5603875" y="3513138"/>
            <a:ext cx="1474788" cy="336550"/>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1600">
                <a:solidFill>
                  <a:srgbClr val="0101FF"/>
                </a:solidFill>
                <a:latin typeface="Times New Roman" pitchFamily="18" charset="0"/>
              </a:rPr>
              <a:t>Servidor local</a:t>
            </a:r>
          </a:p>
        </p:txBody>
      </p:sp>
      <p:sp>
        <p:nvSpPr>
          <p:cNvPr id="2066" name="Text Box 27"/>
          <p:cNvSpPr txBox="1">
            <a:spLocks noChangeArrowheads="1"/>
          </p:cNvSpPr>
          <p:nvPr/>
        </p:nvSpPr>
        <p:spPr bwMode="auto">
          <a:xfrm>
            <a:off x="212725" y="4227513"/>
            <a:ext cx="3344863" cy="274637"/>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1200">
                <a:solidFill>
                  <a:srgbClr val="0101FF"/>
                </a:solidFill>
                <a:latin typeface="Times New Roman" pitchFamily="18" charset="0"/>
              </a:rPr>
              <a:t>NAVEGADOR -&gt; Envía datos de usuario ----DATAGRAMA</a:t>
            </a:r>
          </a:p>
        </p:txBody>
      </p:sp>
      <p:grpSp>
        <p:nvGrpSpPr>
          <p:cNvPr id="2067" name="Group 28"/>
          <p:cNvGrpSpPr>
            <a:grpSpLocks/>
          </p:cNvGrpSpPr>
          <p:nvPr/>
        </p:nvGrpSpPr>
        <p:grpSpPr bwMode="auto">
          <a:xfrm>
            <a:off x="304800" y="3352800"/>
            <a:ext cx="3797300" cy="685800"/>
            <a:chOff x="1584" y="2928"/>
            <a:chExt cx="2074" cy="432"/>
          </a:xfrm>
        </p:grpSpPr>
        <p:sp>
          <p:nvSpPr>
            <p:cNvPr id="2115" name="Rectangle 29"/>
            <p:cNvSpPr>
              <a:spLocks noChangeArrowheads="1"/>
            </p:cNvSpPr>
            <p:nvPr/>
          </p:nvSpPr>
          <p:spPr bwMode="auto">
            <a:xfrm>
              <a:off x="2736" y="2928"/>
              <a:ext cx="480" cy="432"/>
            </a:xfrm>
            <a:prstGeom prst="rect">
              <a:avLst/>
            </a:prstGeom>
            <a:solidFill>
              <a:schemeClr val="bg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16" name="Text Box 30"/>
            <p:cNvSpPr txBox="1">
              <a:spLocks noChangeArrowheads="1"/>
            </p:cNvSpPr>
            <p:nvPr/>
          </p:nvSpPr>
          <p:spPr bwMode="auto">
            <a:xfrm>
              <a:off x="2736" y="2928"/>
              <a:ext cx="495" cy="173"/>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1200">
                  <a:solidFill>
                    <a:srgbClr val="0101FF"/>
                  </a:solidFill>
                  <a:latin typeface="Times New Roman" pitchFamily="18" charset="0"/>
                </a:rPr>
                <a:t>Solicitud</a:t>
              </a:r>
            </a:p>
          </p:txBody>
        </p:sp>
        <p:sp>
          <p:nvSpPr>
            <p:cNvPr id="2117" name="Rectangle 31"/>
            <p:cNvSpPr>
              <a:spLocks noChangeArrowheads="1"/>
            </p:cNvSpPr>
            <p:nvPr/>
          </p:nvSpPr>
          <p:spPr bwMode="auto">
            <a:xfrm>
              <a:off x="1584" y="2928"/>
              <a:ext cx="432" cy="432"/>
            </a:xfrm>
            <a:prstGeom prst="rect">
              <a:avLst/>
            </a:prstGeom>
            <a:solidFill>
              <a:schemeClr val="accent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18" name="Text Box 32"/>
            <p:cNvSpPr txBox="1">
              <a:spLocks noChangeArrowheads="1"/>
            </p:cNvSpPr>
            <p:nvPr/>
          </p:nvSpPr>
          <p:spPr bwMode="auto">
            <a:xfrm>
              <a:off x="1584" y="2928"/>
              <a:ext cx="384" cy="403"/>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1200">
                  <a:solidFill>
                    <a:srgbClr val="0101FF"/>
                  </a:solidFill>
                  <a:latin typeface="Times New Roman" pitchFamily="18" charset="0"/>
                </a:rPr>
                <a:t>ethernet</a:t>
              </a:r>
            </a:p>
            <a:p>
              <a:pPr fontAlgn="base" rtl="0" algn="l">
                <a:spcBef>
                  <a:spcPct val="0"/>
                </a:spcBef>
                <a:spcAft>
                  <a:spcPct val="0"/>
                </a:spcAft>
              </a:pPr>
              <a:r>
                <a:rPr lang="en-US" sz="1200">
                  <a:solidFill>
                    <a:srgbClr val="0101FF"/>
                  </a:solidFill>
                  <a:latin typeface="Times New Roman" pitchFamily="18" charset="0"/>
                </a:rPr>
                <a:t>Comienzo</a:t>
              </a:r>
            </a:p>
            <a:p>
              <a:pPr fontAlgn="base" rtl="0" algn="l">
                <a:spcBef>
                  <a:spcPct val="0"/>
                </a:spcBef>
                <a:spcAft>
                  <a:spcPct val="0"/>
                </a:spcAft>
              </a:pPr>
              <a:r>
                <a:rPr lang="en-US" sz="1200">
                  <a:solidFill>
                    <a:srgbClr val="0101FF"/>
                  </a:solidFill>
                  <a:latin typeface="Times New Roman" pitchFamily="18" charset="0"/>
                </a:rPr>
                <a:t>Bandera</a:t>
              </a:r>
            </a:p>
          </p:txBody>
        </p:sp>
        <p:grpSp>
          <p:nvGrpSpPr>
            <p:cNvPr id="2119" name="Group 33"/>
            <p:cNvGrpSpPr>
              <a:grpSpLocks/>
            </p:cNvGrpSpPr>
            <p:nvPr/>
          </p:nvGrpSpPr>
          <p:grpSpPr bwMode="auto">
            <a:xfrm>
              <a:off x="3216" y="2928"/>
              <a:ext cx="442" cy="432"/>
              <a:chOff x="3302" y="2976"/>
              <a:chExt cx="442" cy="432"/>
            </a:xfrm>
          </p:grpSpPr>
          <p:sp>
            <p:nvSpPr>
              <p:cNvPr id="2125" name="Rectangle 34"/>
              <p:cNvSpPr>
                <a:spLocks noChangeArrowheads="1"/>
              </p:cNvSpPr>
              <p:nvPr/>
            </p:nvSpPr>
            <p:spPr bwMode="auto">
              <a:xfrm>
                <a:off x="3312" y="2976"/>
                <a:ext cx="432" cy="432"/>
              </a:xfrm>
              <a:prstGeom prst="rect">
                <a:avLst/>
              </a:prstGeom>
              <a:solidFill>
                <a:schemeClr val="accent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26" name="Text Box 35"/>
              <p:cNvSpPr txBox="1">
                <a:spLocks noChangeArrowheads="1"/>
              </p:cNvSpPr>
              <p:nvPr/>
            </p:nvSpPr>
            <p:spPr bwMode="auto">
              <a:xfrm>
                <a:off x="3302" y="2999"/>
                <a:ext cx="405" cy="288"/>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1200">
                    <a:solidFill>
                      <a:srgbClr val="0101FF"/>
                    </a:solidFill>
                    <a:latin typeface="Times New Roman" pitchFamily="18" charset="0"/>
                  </a:rPr>
                  <a:t>ethernet</a:t>
                </a:r>
              </a:p>
              <a:p>
                <a:pPr fontAlgn="base" rtl="0" algn="l">
                  <a:spcBef>
                    <a:spcPct val="0"/>
                  </a:spcBef>
                  <a:spcAft>
                    <a:spcPct val="0"/>
                  </a:spcAft>
                </a:pPr>
                <a:r>
                  <a:rPr lang="en-US" sz="1200">
                    <a:solidFill>
                      <a:srgbClr val="0101FF"/>
                    </a:solidFill>
                    <a:latin typeface="Times New Roman" pitchFamily="18" charset="0"/>
                  </a:rPr>
                  <a:t>Indicador final</a:t>
                </a:r>
              </a:p>
            </p:txBody>
          </p:sp>
        </p:grpSp>
        <p:sp>
          <p:nvSpPr>
            <p:cNvPr id="2120" name="Rectangle 36"/>
            <p:cNvSpPr>
              <a:spLocks noChangeArrowheads="1"/>
            </p:cNvSpPr>
            <p:nvPr/>
          </p:nvSpPr>
          <p:spPr bwMode="auto">
            <a:xfrm>
              <a:off x="2016" y="2928"/>
              <a:ext cx="384" cy="432"/>
            </a:xfrm>
            <a:prstGeom prst="rect">
              <a:avLst/>
            </a:prstGeom>
            <a:solidFill>
              <a:schemeClr val="hlink"/>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21" name="Text Box 37"/>
            <p:cNvSpPr txBox="1">
              <a:spLocks noChangeArrowheads="1"/>
            </p:cNvSpPr>
            <p:nvPr/>
          </p:nvSpPr>
          <p:spPr bwMode="auto">
            <a:xfrm>
              <a:off x="2016" y="2976"/>
              <a:ext cx="341" cy="288"/>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1200">
                  <a:solidFill>
                    <a:srgbClr val="0101FF"/>
                  </a:solidFill>
                  <a:latin typeface="Times New Roman" pitchFamily="18" charset="0"/>
                </a:rPr>
                <a:t>IP</a:t>
              </a:r>
            </a:p>
            <a:p>
              <a:pPr fontAlgn="base" rtl="0" algn="l">
                <a:spcBef>
                  <a:spcPct val="0"/>
                </a:spcBef>
                <a:spcAft>
                  <a:spcPct val="0"/>
                </a:spcAft>
              </a:pPr>
              <a:r>
                <a:rPr lang="en-US" sz="1200">
                  <a:solidFill>
                    <a:srgbClr val="0101FF"/>
                  </a:solidFill>
                  <a:latin typeface="Times New Roman" pitchFamily="18" charset="0"/>
                </a:rPr>
                <a:t>Encabezamiento</a:t>
              </a:r>
            </a:p>
          </p:txBody>
        </p:sp>
        <p:grpSp>
          <p:nvGrpSpPr>
            <p:cNvPr id="2122" name="Group 38"/>
            <p:cNvGrpSpPr>
              <a:grpSpLocks/>
            </p:cNvGrpSpPr>
            <p:nvPr/>
          </p:nvGrpSpPr>
          <p:grpSpPr bwMode="auto">
            <a:xfrm>
              <a:off x="2352" y="2928"/>
              <a:ext cx="384" cy="432"/>
              <a:chOff x="2016" y="2400"/>
              <a:chExt cx="384" cy="432"/>
            </a:xfrm>
          </p:grpSpPr>
          <p:sp>
            <p:nvSpPr>
              <p:cNvPr id="2123" name="Rectangle 39"/>
              <p:cNvSpPr>
                <a:spLocks noChangeArrowheads="1"/>
              </p:cNvSpPr>
              <p:nvPr/>
            </p:nvSpPr>
            <p:spPr bwMode="auto">
              <a:xfrm>
                <a:off x="2016" y="2400"/>
                <a:ext cx="384" cy="432"/>
              </a:xfrm>
              <a:prstGeom prst="rect">
                <a:avLst/>
              </a:prstGeom>
              <a:solidFill>
                <a:srgbClr val="FFFFCC"/>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24" name="Text Box 40"/>
              <p:cNvSpPr txBox="1">
                <a:spLocks noChangeArrowheads="1"/>
              </p:cNvSpPr>
              <p:nvPr/>
            </p:nvSpPr>
            <p:spPr bwMode="auto">
              <a:xfrm>
                <a:off x="2039" y="2448"/>
                <a:ext cx="342" cy="288"/>
              </a:xfrm>
              <a:prstGeom prst="rect">
                <a:avLst/>
              </a:prstGeom>
              <a:solidFill>
                <a:srgbClr val="FFFFCC"/>
              </a:solidFill>
              <a:ln w="9525">
                <a:noFill/>
                <a:miter lim="800000"/>
                <a:headEnd/>
                <a:tailEnd/>
              </a:ln>
            </p:spPr>
            <p:txBody>
              <a:bodyPr wrap="none">
                <a:spAutoFit/>
              </a:bodyPr>
              <a:lstStyle/>
              <a:p>
                <a:pPr fontAlgn="base" rtl="0" algn="l">
                  <a:spcBef>
                    <a:spcPct val="0"/>
                  </a:spcBef>
                  <a:spcAft>
                    <a:spcPct val="0"/>
                  </a:spcAft>
                </a:pPr>
                <a:r>
                  <a:rPr lang="en-US" sz="1200" dirty="0">
                    <a:solidFill>
                      <a:srgbClr val="0101FF"/>
                    </a:solidFill>
                    <a:latin typeface="Times New Roman" pitchFamily="18" charset="0"/>
                  </a:rPr>
                  <a:t>TCP</a:t>
                </a:r>
              </a:p>
              <a:p>
                <a:pPr fontAlgn="base" rtl="0" algn="l">
                  <a:spcBef>
                    <a:spcPct val="0"/>
                  </a:spcBef>
                  <a:spcAft>
                    <a:spcPct val="0"/>
                  </a:spcAft>
                </a:pPr>
                <a:r>
                  <a:rPr lang="en-US" sz="1200" dirty="0">
                    <a:solidFill>
                      <a:srgbClr val="0101FF"/>
                    </a:solidFill>
                    <a:latin typeface="Times New Roman" pitchFamily="18" charset="0"/>
                  </a:rPr>
                  <a:t>Encabezamiento</a:t>
                </a:r>
              </a:p>
            </p:txBody>
          </p:sp>
        </p:grpSp>
      </p:grpSp>
      <p:sp>
        <p:nvSpPr>
          <p:cNvPr id="2068" name="Line 41"/>
          <p:cNvSpPr>
            <a:spLocks noChangeShapeType="1"/>
          </p:cNvSpPr>
          <p:nvPr/>
        </p:nvSpPr>
        <p:spPr bwMode="auto">
          <a:xfrm>
            <a:off x="5181600" y="3962400"/>
            <a:ext cx="1600200" cy="381000"/>
          </a:xfrm>
          <a:prstGeom prst="line">
            <a:avLst/>
          </a:prstGeom>
          <a:noFill/>
          <a:ln w="9525">
            <a:solidFill>
              <a:schemeClr val="tx1"/>
            </a:solidFill>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2069" name="Group 42"/>
          <p:cNvGrpSpPr>
            <a:grpSpLocks/>
          </p:cNvGrpSpPr>
          <p:nvPr/>
        </p:nvGrpSpPr>
        <p:grpSpPr bwMode="auto">
          <a:xfrm>
            <a:off x="6705600" y="3962400"/>
            <a:ext cx="2286000" cy="1371600"/>
            <a:chOff x="3032" y="1152"/>
            <a:chExt cx="1728" cy="1304"/>
          </a:xfrm>
        </p:grpSpPr>
        <p:sp>
          <p:nvSpPr>
            <p:cNvPr id="2107" name="Freeform 43"/>
            <p:cNvSpPr>
              <a:spLocks/>
            </p:cNvSpPr>
            <p:nvPr/>
          </p:nvSpPr>
          <p:spPr bwMode="auto">
            <a:xfrm>
              <a:off x="3552" y="1152"/>
              <a:ext cx="720" cy="96"/>
            </a:xfrm>
            <a:custGeom>
              <a:avLst/>
              <a:gdLst>
                <a:gd name="T0" fmla="*/ 0 w 720"/>
                <a:gd name="T1" fmla="*/ 96 h 96"/>
                <a:gd name="T2" fmla="*/ 384 w 720"/>
                <a:gd name="T3" fmla="*/ 0 h 96"/>
                <a:gd name="T4" fmla="*/ 720 w 720"/>
                <a:gd name="T5" fmla="*/ 96 h 96"/>
                <a:gd name="T6" fmla="*/ 0 60000 65536"/>
                <a:gd name="T7" fmla="*/ 0 60000 65536"/>
                <a:gd name="T8" fmla="*/ 0 60000 65536"/>
                <a:gd name="T9" fmla="*/ 0 w 720"/>
                <a:gd name="T10" fmla="*/ 0 h 96"/>
                <a:gd name="T11" fmla="*/ 720 w 720"/>
                <a:gd name="T12" fmla="*/ 96 h 96"/>
              </a:gdLst>
              <a:ahLst/>
              <a:cxnLst>
                <a:cxn ang="T6">
                  <a:pos x="T0" y="T1"/>
                </a:cxn>
                <a:cxn ang="T7">
                  <a:pos x="T2" y="T3"/>
                </a:cxn>
                <a:cxn ang="T8">
                  <a:pos x="T4" y="T5"/>
                </a:cxn>
              </a:cxnLst>
              <a:rect l="T9" t="T10" r="T11" b="T12"/>
              <a:pathLst>
                <a:path w="720" h="96">
                  <a:moveTo>
                    <a:pt x="0" y="96"/>
                  </a:moveTo>
                  <a:cubicBezTo>
                    <a:pt x="132" y="48"/>
                    <a:pt x="264" y="0"/>
                    <a:pt x="384" y="0"/>
                  </a:cubicBezTo>
                  <a:cubicBezTo>
                    <a:pt x="504" y="0"/>
                    <a:pt x="612" y="48"/>
                    <a:pt x="720" y="96"/>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08" name="Freeform 44"/>
            <p:cNvSpPr>
              <a:spLocks/>
            </p:cNvSpPr>
            <p:nvPr/>
          </p:nvSpPr>
          <p:spPr bwMode="auto">
            <a:xfrm>
              <a:off x="4128" y="1184"/>
              <a:ext cx="384" cy="208"/>
            </a:xfrm>
            <a:custGeom>
              <a:avLst/>
              <a:gdLst>
                <a:gd name="T0" fmla="*/ 0 w 384"/>
                <a:gd name="T1" fmla="*/ 112 h 208"/>
                <a:gd name="T2" fmla="*/ 192 w 384"/>
                <a:gd name="T3" fmla="*/ 16 h 208"/>
                <a:gd name="T4" fmla="*/ 384 w 384"/>
                <a:gd name="T5" fmla="*/ 208 h 208"/>
                <a:gd name="T6" fmla="*/ 0 60000 65536"/>
                <a:gd name="T7" fmla="*/ 0 60000 65536"/>
                <a:gd name="T8" fmla="*/ 0 60000 65536"/>
                <a:gd name="T9" fmla="*/ 0 w 384"/>
                <a:gd name="T10" fmla="*/ 0 h 208"/>
                <a:gd name="T11" fmla="*/ 384 w 384"/>
                <a:gd name="T12" fmla="*/ 208 h 208"/>
              </a:gdLst>
              <a:ahLst/>
              <a:cxnLst>
                <a:cxn ang="T6">
                  <a:pos x="T0" y="T1"/>
                </a:cxn>
                <a:cxn ang="T7">
                  <a:pos x="T2" y="T3"/>
                </a:cxn>
                <a:cxn ang="T8">
                  <a:pos x="T4" y="T5"/>
                </a:cxn>
              </a:cxnLst>
              <a:rect l="T9" t="T10" r="T11" b="T12"/>
              <a:pathLst>
                <a:path w="384" h="208">
                  <a:moveTo>
                    <a:pt x="0" y="112"/>
                  </a:moveTo>
                  <a:cubicBezTo>
                    <a:pt x="64" y="56"/>
                    <a:pt x="128" y="0"/>
                    <a:pt x="192" y="16"/>
                  </a:cubicBezTo>
                  <a:cubicBezTo>
                    <a:pt x="256" y="32"/>
                    <a:pt x="320" y="120"/>
                    <a:pt x="384" y="208"/>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09" name="Freeform 45"/>
            <p:cNvSpPr>
              <a:spLocks/>
            </p:cNvSpPr>
            <p:nvPr/>
          </p:nvSpPr>
          <p:spPr bwMode="auto">
            <a:xfrm>
              <a:off x="3264" y="1184"/>
              <a:ext cx="384" cy="208"/>
            </a:xfrm>
            <a:custGeom>
              <a:avLst/>
              <a:gdLst>
                <a:gd name="T0" fmla="*/ 384 w 384"/>
                <a:gd name="T1" fmla="*/ 112 h 208"/>
                <a:gd name="T2" fmla="*/ 144 w 384"/>
                <a:gd name="T3" fmla="*/ 16 h 208"/>
                <a:gd name="T4" fmla="*/ 0 w 384"/>
                <a:gd name="T5" fmla="*/ 208 h 208"/>
                <a:gd name="T6" fmla="*/ 0 60000 65536"/>
                <a:gd name="T7" fmla="*/ 0 60000 65536"/>
                <a:gd name="T8" fmla="*/ 0 60000 65536"/>
                <a:gd name="T9" fmla="*/ 0 w 384"/>
                <a:gd name="T10" fmla="*/ 0 h 208"/>
                <a:gd name="T11" fmla="*/ 384 w 384"/>
                <a:gd name="T12" fmla="*/ 208 h 208"/>
              </a:gdLst>
              <a:ahLst/>
              <a:cxnLst>
                <a:cxn ang="T6">
                  <a:pos x="T0" y="T1"/>
                </a:cxn>
                <a:cxn ang="T7">
                  <a:pos x="T2" y="T3"/>
                </a:cxn>
                <a:cxn ang="T8">
                  <a:pos x="T4" y="T5"/>
                </a:cxn>
              </a:cxnLst>
              <a:rect l="T9" t="T10" r="T11" b="T12"/>
              <a:pathLst>
                <a:path w="384" h="208">
                  <a:moveTo>
                    <a:pt x="384" y="112"/>
                  </a:moveTo>
                  <a:cubicBezTo>
                    <a:pt x="296" y="56"/>
                    <a:pt x="208" y="0"/>
                    <a:pt x="144" y="16"/>
                  </a:cubicBezTo>
                  <a:cubicBezTo>
                    <a:pt x="80" y="32"/>
                    <a:pt x="40" y="120"/>
                    <a:pt x="0" y="208"/>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10" name="Freeform 46"/>
            <p:cNvSpPr>
              <a:spLocks/>
            </p:cNvSpPr>
            <p:nvPr/>
          </p:nvSpPr>
          <p:spPr bwMode="auto">
            <a:xfrm>
              <a:off x="3032" y="1440"/>
              <a:ext cx="280" cy="576"/>
            </a:xfrm>
            <a:custGeom>
              <a:avLst/>
              <a:gdLst>
                <a:gd name="T0" fmla="*/ 280 w 280"/>
                <a:gd name="T1" fmla="*/ 0 h 576"/>
                <a:gd name="T2" fmla="*/ 40 w 280"/>
                <a:gd name="T3" fmla="*/ 96 h 576"/>
                <a:gd name="T4" fmla="*/ 40 w 280"/>
                <a:gd name="T5" fmla="*/ 384 h 576"/>
                <a:gd name="T6" fmla="*/ 280 w 280"/>
                <a:gd name="T7" fmla="*/ 576 h 576"/>
                <a:gd name="T8" fmla="*/ 0 60000 65536"/>
                <a:gd name="T9" fmla="*/ 0 60000 65536"/>
                <a:gd name="T10" fmla="*/ 0 60000 65536"/>
                <a:gd name="T11" fmla="*/ 0 60000 65536"/>
                <a:gd name="T12" fmla="*/ 0 w 280"/>
                <a:gd name="T13" fmla="*/ 0 h 576"/>
                <a:gd name="T14" fmla="*/ 280 w 280"/>
                <a:gd name="T15" fmla="*/ 576 h 576"/>
              </a:gdLst>
              <a:ahLst/>
              <a:cxnLst>
                <a:cxn ang="T8">
                  <a:pos x="T0" y="T1"/>
                </a:cxn>
                <a:cxn ang="T9">
                  <a:pos x="T2" y="T3"/>
                </a:cxn>
                <a:cxn ang="T10">
                  <a:pos x="T4" y="T5"/>
                </a:cxn>
                <a:cxn ang="T11">
                  <a:pos x="T6" y="T7"/>
                </a:cxn>
              </a:cxnLst>
              <a:rect l="T12" t="T13" r="T14" b="T15"/>
              <a:pathLst>
                <a:path w="280" h="576">
                  <a:moveTo>
                    <a:pt x="280" y="0"/>
                  </a:moveTo>
                  <a:cubicBezTo>
                    <a:pt x="180" y="16"/>
                    <a:pt x="80" y="32"/>
                    <a:pt x="40" y="96"/>
                  </a:cubicBezTo>
                  <a:cubicBezTo>
                    <a:pt x="0" y="160"/>
                    <a:pt x="0" y="304"/>
                    <a:pt x="40" y="384"/>
                  </a:cubicBezTo>
                  <a:cubicBezTo>
                    <a:pt x="80" y="464"/>
                    <a:pt x="180" y="520"/>
                    <a:pt x="280" y="576"/>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11" name="Freeform 47"/>
            <p:cNvSpPr>
              <a:spLocks/>
            </p:cNvSpPr>
            <p:nvPr/>
          </p:nvSpPr>
          <p:spPr bwMode="auto">
            <a:xfrm>
              <a:off x="4416" y="1344"/>
              <a:ext cx="344" cy="864"/>
            </a:xfrm>
            <a:custGeom>
              <a:avLst/>
              <a:gdLst>
                <a:gd name="T0" fmla="*/ 5 w 440"/>
                <a:gd name="T1" fmla="*/ 0 h 696"/>
                <a:gd name="T2" fmla="*/ 13 w 440"/>
                <a:gd name="T3" fmla="*/ 643 h 696"/>
                <a:gd name="T4" fmla="*/ 23 w 440"/>
                <a:gd name="T5" fmla="*/ 3216 h 696"/>
                <a:gd name="T6" fmla="*/ 16 w 440"/>
                <a:gd name="T7" fmla="*/ 7062 h 696"/>
                <a:gd name="T8" fmla="*/ 5 w 440"/>
                <a:gd name="T9" fmla="*/ 8994 h 696"/>
                <a:gd name="T10" fmla="*/ 0 w 440"/>
                <a:gd name="T11" fmla="*/ 8994 h 696"/>
                <a:gd name="T12" fmla="*/ 0 60000 65536"/>
                <a:gd name="T13" fmla="*/ 0 60000 65536"/>
                <a:gd name="T14" fmla="*/ 0 60000 65536"/>
                <a:gd name="T15" fmla="*/ 0 60000 65536"/>
                <a:gd name="T16" fmla="*/ 0 60000 65536"/>
                <a:gd name="T17" fmla="*/ 0 60000 65536"/>
                <a:gd name="T18" fmla="*/ 0 w 440"/>
                <a:gd name="T19" fmla="*/ 0 h 696"/>
                <a:gd name="T20" fmla="*/ 440 w 440"/>
                <a:gd name="T21" fmla="*/ 696 h 696"/>
              </a:gdLst>
              <a:ahLst/>
              <a:cxnLst>
                <a:cxn ang="T12">
                  <a:pos x="T0" y="T1"/>
                </a:cxn>
                <a:cxn ang="T13">
                  <a:pos x="T2" y="T3"/>
                </a:cxn>
                <a:cxn ang="T14">
                  <a:pos x="T4" y="T5"/>
                </a:cxn>
                <a:cxn ang="T15">
                  <a:pos x="T6" y="T7"/>
                </a:cxn>
                <a:cxn ang="T16">
                  <a:pos x="T8" y="T9"/>
                </a:cxn>
                <a:cxn ang="T17">
                  <a:pos x="T10" y="T11"/>
                </a:cxn>
              </a:cxnLst>
              <a:rect l="T18" t="T19" r="T20" b="T21"/>
              <a:pathLst>
                <a:path w="440" h="696">
                  <a:moveTo>
                    <a:pt x="96" y="0"/>
                  </a:moveTo>
                  <a:cubicBezTo>
                    <a:pt x="140" y="4"/>
                    <a:pt x="184" y="8"/>
                    <a:pt x="240" y="48"/>
                  </a:cubicBezTo>
                  <a:cubicBezTo>
                    <a:pt x="296" y="88"/>
                    <a:pt x="424" y="160"/>
                    <a:pt x="432" y="240"/>
                  </a:cubicBezTo>
                  <a:cubicBezTo>
                    <a:pt x="440" y="320"/>
                    <a:pt x="344" y="456"/>
                    <a:pt x="288" y="528"/>
                  </a:cubicBezTo>
                  <a:cubicBezTo>
                    <a:pt x="232" y="600"/>
                    <a:pt x="144" y="648"/>
                    <a:pt x="96" y="672"/>
                  </a:cubicBezTo>
                  <a:cubicBezTo>
                    <a:pt x="48" y="696"/>
                    <a:pt x="24" y="684"/>
                    <a:pt x="0" y="672"/>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12" name="Freeform 48"/>
            <p:cNvSpPr>
              <a:spLocks/>
            </p:cNvSpPr>
            <p:nvPr/>
          </p:nvSpPr>
          <p:spPr bwMode="auto">
            <a:xfrm>
              <a:off x="3168" y="1920"/>
              <a:ext cx="528" cy="336"/>
            </a:xfrm>
            <a:custGeom>
              <a:avLst/>
              <a:gdLst>
                <a:gd name="T0" fmla="*/ 0 w 528"/>
                <a:gd name="T1" fmla="*/ 0 h 336"/>
                <a:gd name="T2" fmla="*/ 96 w 528"/>
                <a:gd name="T3" fmla="*/ 240 h 336"/>
                <a:gd name="T4" fmla="*/ 528 w 528"/>
                <a:gd name="T5" fmla="*/ 336 h 336"/>
                <a:gd name="T6" fmla="*/ 0 60000 65536"/>
                <a:gd name="T7" fmla="*/ 0 60000 65536"/>
                <a:gd name="T8" fmla="*/ 0 60000 65536"/>
                <a:gd name="T9" fmla="*/ 0 w 528"/>
                <a:gd name="T10" fmla="*/ 0 h 336"/>
                <a:gd name="T11" fmla="*/ 528 w 528"/>
                <a:gd name="T12" fmla="*/ 336 h 336"/>
              </a:gdLst>
              <a:ahLst/>
              <a:cxnLst>
                <a:cxn ang="T6">
                  <a:pos x="T0" y="T1"/>
                </a:cxn>
                <a:cxn ang="T7">
                  <a:pos x="T2" y="T3"/>
                </a:cxn>
                <a:cxn ang="T8">
                  <a:pos x="T4" y="T5"/>
                </a:cxn>
              </a:cxnLst>
              <a:rect l="T9" t="T10" r="T11" b="T12"/>
              <a:pathLst>
                <a:path w="528" h="336">
                  <a:moveTo>
                    <a:pt x="0" y="0"/>
                  </a:moveTo>
                  <a:cubicBezTo>
                    <a:pt x="4" y="92"/>
                    <a:pt x="8" y="184"/>
                    <a:pt x="96" y="240"/>
                  </a:cubicBezTo>
                  <a:cubicBezTo>
                    <a:pt x="184" y="296"/>
                    <a:pt x="356" y="316"/>
                    <a:pt x="528" y="336"/>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13" name="Freeform 49"/>
            <p:cNvSpPr>
              <a:spLocks/>
            </p:cNvSpPr>
            <p:nvPr/>
          </p:nvSpPr>
          <p:spPr bwMode="auto">
            <a:xfrm>
              <a:off x="3456" y="2256"/>
              <a:ext cx="672" cy="200"/>
            </a:xfrm>
            <a:custGeom>
              <a:avLst/>
              <a:gdLst>
                <a:gd name="T0" fmla="*/ 0 w 672"/>
                <a:gd name="T1" fmla="*/ 0 h 200"/>
                <a:gd name="T2" fmla="*/ 144 w 672"/>
                <a:gd name="T3" fmla="*/ 144 h 200"/>
                <a:gd name="T4" fmla="*/ 384 w 672"/>
                <a:gd name="T5" fmla="*/ 192 h 200"/>
                <a:gd name="T6" fmla="*/ 624 w 672"/>
                <a:gd name="T7" fmla="*/ 96 h 200"/>
                <a:gd name="T8" fmla="*/ 672 w 672"/>
                <a:gd name="T9" fmla="*/ 0 h 200"/>
                <a:gd name="T10" fmla="*/ 0 60000 65536"/>
                <a:gd name="T11" fmla="*/ 0 60000 65536"/>
                <a:gd name="T12" fmla="*/ 0 60000 65536"/>
                <a:gd name="T13" fmla="*/ 0 60000 65536"/>
                <a:gd name="T14" fmla="*/ 0 60000 65536"/>
                <a:gd name="T15" fmla="*/ 0 w 672"/>
                <a:gd name="T16" fmla="*/ 0 h 200"/>
                <a:gd name="T17" fmla="*/ 672 w 672"/>
                <a:gd name="T18" fmla="*/ 200 h 200"/>
              </a:gdLst>
              <a:ahLst/>
              <a:cxnLst>
                <a:cxn ang="T10">
                  <a:pos x="T0" y="T1"/>
                </a:cxn>
                <a:cxn ang="T11">
                  <a:pos x="T2" y="T3"/>
                </a:cxn>
                <a:cxn ang="T12">
                  <a:pos x="T4" y="T5"/>
                </a:cxn>
                <a:cxn ang="T13">
                  <a:pos x="T6" y="T7"/>
                </a:cxn>
                <a:cxn ang="T14">
                  <a:pos x="T8" y="T9"/>
                </a:cxn>
              </a:cxnLst>
              <a:rect l="T15" t="T16" r="T17" b="T18"/>
              <a:pathLst>
                <a:path w="672" h="200">
                  <a:moveTo>
                    <a:pt x="0" y="0"/>
                  </a:moveTo>
                  <a:cubicBezTo>
                    <a:pt x="40" y="56"/>
                    <a:pt x="80" y="112"/>
                    <a:pt x="144" y="144"/>
                  </a:cubicBezTo>
                  <a:cubicBezTo>
                    <a:pt x="208" y="176"/>
                    <a:pt x="304" y="200"/>
                    <a:pt x="384" y="192"/>
                  </a:cubicBezTo>
                  <a:cubicBezTo>
                    <a:pt x="464" y="184"/>
                    <a:pt x="576" y="128"/>
                    <a:pt x="624" y="96"/>
                  </a:cubicBezTo>
                  <a:cubicBezTo>
                    <a:pt x="672" y="64"/>
                    <a:pt x="672" y="32"/>
                    <a:pt x="672" y="0"/>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14" name="Freeform 50"/>
            <p:cNvSpPr>
              <a:spLocks/>
            </p:cNvSpPr>
            <p:nvPr/>
          </p:nvSpPr>
          <p:spPr bwMode="auto">
            <a:xfrm>
              <a:off x="4032" y="2112"/>
              <a:ext cx="472" cy="296"/>
            </a:xfrm>
            <a:custGeom>
              <a:avLst/>
              <a:gdLst>
                <a:gd name="T0" fmla="*/ 0 w 472"/>
                <a:gd name="T1" fmla="*/ 240 h 296"/>
                <a:gd name="T2" fmla="*/ 192 w 472"/>
                <a:gd name="T3" fmla="*/ 288 h 296"/>
                <a:gd name="T4" fmla="*/ 432 w 472"/>
                <a:gd name="T5" fmla="*/ 192 h 296"/>
                <a:gd name="T6" fmla="*/ 432 w 472"/>
                <a:gd name="T7" fmla="*/ 0 h 296"/>
                <a:gd name="T8" fmla="*/ 0 60000 65536"/>
                <a:gd name="T9" fmla="*/ 0 60000 65536"/>
                <a:gd name="T10" fmla="*/ 0 60000 65536"/>
                <a:gd name="T11" fmla="*/ 0 60000 65536"/>
                <a:gd name="T12" fmla="*/ 0 w 472"/>
                <a:gd name="T13" fmla="*/ 0 h 296"/>
                <a:gd name="T14" fmla="*/ 472 w 472"/>
                <a:gd name="T15" fmla="*/ 296 h 296"/>
              </a:gdLst>
              <a:ahLst/>
              <a:cxnLst>
                <a:cxn ang="T8">
                  <a:pos x="T0" y="T1"/>
                </a:cxn>
                <a:cxn ang="T9">
                  <a:pos x="T2" y="T3"/>
                </a:cxn>
                <a:cxn ang="T10">
                  <a:pos x="T4" y="T5"/>
                </a:cxn>
                <a:cxn ang="T11">
                  <a:pos x="T6" y="T7"/>
                </a:cxn>
              </a:cxnLst>
              <a:rect l="T12" t="T13" r="T14" b="T15"/>
              <a:pathLst>
                <a:path w="472" h="296">
                  <a:moveTo>
                    <a:pt x="0" y="240"/>
                  </a:moveTo>
                  <a:cubicBezTo>
                    <a:pt x="60" y="268"/>
                    <a:pt x="120" y="296"/>
                    <a:pt x="192" y="288"/>
                  </a:cubicBezTo>
                  <a:cubicBezTo>
                    <a:pt x="264" y="280"/>
                    <a:pt x="392" y="240"/>
                    <a:pt x="432" y="192"/>
                  </a:cubicBezTo>
                  <a:cubicBezTo>
                    <a:pt x="472" y="144"/>
                    <a:pt x="452" y="72"/>
                    <a:pt x="432" y="0"/>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2070" name="Text Box 51"/>
          <p:cNvSpPr txBox="1">
            <a:spLocks noChangeArrowheads="1"/>
          </p:cNvSpPr>
          <p:nvPr/>
        </p:nvSpPr>
        <p:spPr bwMode="auto">
          <a:xfrm>
            <a:off x="6921847" y="4226692"/>
            <a:ext cx="717550" cy="457200"/>
          </a:xfrm>
          <a:prstGeom prst="rect">
            <a:avLst/>
          </a:prstGeom>
          <a:noFill/>
          <a:ln w="9525">
            <a:noFill/>
            <a:miter lim="800000"/>
            <a:headEnd/>
            <a:tailEnd/>
          </a:ln>
        </p:spPr>
        <p:txBody>
          <a:bodyPr wrap="none">
            <a:spAutoFit/>
          </a:bodyPr>
          <a:lstStyle/>
          <a:p>
            <a:pPr fontAlgn="base" rtl="0" algn="l">
              <a:spcBef>
                <a:spcPct val="0"/>
              </a:spcBef>
              <a:spcAft>
                <a:spcPct val="0"/>
              </a:spcAft>
            </a:pPr>
            <a:r>
              <a:rPr lang="en-US" sz="1200" dirty="0">
                <a:solidFill>
                  <a:srgbClr val="0101FF"/>
                </a:solidFill>
                <a:latin typeface="Times New Roman" pitchFamily="18" charset="0"/>
              </a:rPr>
              <a:t>Él</a:t>
            </a:r>
          </a:p>
          <a:p>
            <a:pPr fontAlgn="base" rtl="0" algn="l">
              <a:spcBef>
                <a:spcPct val="0"/>
              </a:spcBef>
              <a:spcAft>
                <a:spcPct val="0"/>
              </a:spcAft>
            </a:pPr>
            <a:r>
              <a:rPr lang="en-US" sz="1200" dirty="0">
                <a:solidFill>
                  <a:srgbClr val="0101FF"/>
                </a:solidFill>
                <a:latin typeface="Times New Roman" pitchFamily="18" charset="0"/>
              </a:rPr>
              <a:t>Red</a:t>
            </a:r>
          </a:p>
        </p:txBody>
      </p:sp>
      <p:grpSp>
        <p:nvGrpSpPr>
          <p:cNvPr id="2071" name="Group 52"/>
          <p:cNvGrpSpPr>
            <a:grpSpLocks/>
          </p:cNvGrpSpPr>
          <p:nvPr/>
        </p:nvGrpSpPr>
        <p:grpSpPr bwMode="auto">
          <a:xfrm rot="869888">
            <a:off x="2895600" y="2438400"/>
            <a:ext cx="685800" cy="374650"/>
            <a:chOff x="1325" y="2652"/>
            <a:chExt cx="2333" cy="708"/>
          </a:xfrm>
        </p:grpSpPr>
        <p:sp>
          <p:nvSpPr>
            <p:cNvPr id="2095" name="Rectangle 53"/>
            <p:cNvSpPr>
              <a:spLocks noChangeArrowheads="1"/>
            </p:cNvSpPr>
            <p:nvPr/>
          </p:nvSpPr>
          <p:spPr bwMode="auto">
            <a:xfrm>
              <a:off x="2736" y="2928"/>
              <a:ext cx="480" cy="432"/>
            </a:xfrm>
            <a:prstGeom prst="rect">
              <a:avLst/>
            </a:prstGeom>
            <a:solidFill>
              <a:schemeClr val="bg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96" name="Text Box 54"/>
            <p:cNvSpPr txBox="1">
              <a:spLocks noChangeArrowheads="1"/>
            </p:cNvSpPr>
            <p:nvPr/>
          </p:nvSpPr>
          <p:spPr bwMode="auto">
            <a:xfrm>
              <a:off x="2481" y="2652"/>
              <a:ext cx="626" cy="519"/>
            </a:xfrm>
            <a:prstGeom prst="rect">
              <a:avLst/>
            </a:prstGeom>
            <a:noFill/>
            <a:ln w="9525">
              <a:noFill/>
              <a:miter lim="800000"/>
              <a:headEnd/>
              <a:tailEnd/>
            </a:ln>
          </p:spPr>
          <p:txBody>
            <a:bodyPr wrap="none">
              <a:spAutoFit/>
            </a:bodyPr>
            <a:lstStyle/>
            <a:p>
              <a:pPr fontAlgn="base" rtl="0" algn="l">
                <a:spcBef>
                  <a:spcPct val="0"/>
                </a:spcBef>
                <a:spcAft>
                  <a:spcPct val="0"/>
                </a:spcAft>
              </a:pPr>
              <a:endParaRPr lang="en-US" sz="1200">
                <a:solidFill>
                  <a:srgbClr val="0101FF"/>
                </a:solidFill>
                <a:latin typeface="Times New Roman" pitchFamily="18" charset="0"/>
              </a:endParaRPr>
            </a:p>
          </p:txBody>
        </p:sp>
        <p:sp>
          <p:nvSpPr>
            <p:cNvPr id="2097" name="Rectangle 55"/>
            <p:cNvSpPr>
              <a:spLocks noChangeArrowheads="1"/>
            </p:cNvSpPr>
            <p:nvPr/>
          </p:nvSpPr>
          <p:spPr bwMode="auto">
            <a:xfrm>
              <a:off x="1584" y="2928"/>
              <a:ext cx="432" cy="432"/>
            </a:xfrm>
            <a:prstGeom prst="rect">
              <a:avLst/>
            </a:prstGeom>
            <a:solidFill>
              <a:schemeClr val="accent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98" name="Text Box 56"/>
            <p:cNvSpPr txBox="1">
              <a:spLocks noChangeArrowheads="1"/>
            </p:cNvSpPr>
            <p:nvPr/>
          </p:nvSpPr>
          <p:spPr bwMode="auto">
            <a:xfrm>
              <a:off x="1325" y="2652"/>
              <a:ext cx="626" cy="519"/>
            </a:xfrm>
            <a:prstGeom prst="rect">
              <a:avLst/>
            </a:prstGeom>
            <a:noFill/>
            <a:ln w="9525">
              <a:noFill/>
              <a:miter lim="800000"/>
              <a:headEnd/>
              <a:tailEnd/>
            </a:ln>
          </p:spPr>
          <p:txBody>
            <a:bodyPr wrap="none">
              <a:spAutoFit/>
            </a:bodyPr>
            <a:lstStyle/>
            <a:p>
              <a:pPr fontAlgn="base" rtl="0" algn="l">
                <a:spcBef>
                  <a:spcPct val="0"/>
                </a:spcBef>
                <a:spcAft>
                  <a:spcPct val="0"/>
                </a:spcAft>
              </a:pPr>
              <a:endParaRPr lang="en-US" sz="1200">
                <a:solidFill>
                  <a:srgbClr val="0101FF"/>
                </a:solidFill>
                <a:latin typeface="Times New Roman" pitchFamily="18" charset="0"/>
              </a:endParaRPr>
            </a:p>
          </p:txBody>
        </p:sp>
        <p:grpSp>
          <p:nvGrpSpPr>
            <p:cNvPr id="2099" name="Group 57"/>
            <p:cNvGrpSpPr>
              <a:grpSpLocks/>
            </p:cNvGrpSpPr>
            <p:nvPr/>
          </p:nvGrpSpPr>
          <p:grpSpPr bwMode="auto">
            <a:xfrm>
              <a:off x="2961" y="2673"/>
              <a:ext cx="697" cy="687"/>
              <a:chOff x="3047" y="2721"/>
              <a:chExt cx="697" cy="687"/>
            </a:xfrm>
          </p:grpSpPr>
          <p:sp>
            <p:nvSpPr>
              <p:cNvPr id="2105" name="Rectangle 58"/>
              <p:cNvSpPr>
                <a:spLocks noChangeArrowheads="1"/>
              </p:cNvSpPr>
              <p:nvPr/>
            </p:nvSpPr>
            <p:spPr bwMode="auto">
              <a:xfrm>
                <a:off x="3312" y="2976"/>
                <a:ext cx="432" cy="432"/>
              </a:xfrm>
              <a:prstGeom prst="rect">
                <a:avLst/>
              </a:prstGeom>
              <a:solidFill>
                <a:schemeClr val="accent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06" name="Text Box 59"/>
              <p:cNvSpPr txBox="1">
                <a:spLocks noChangeArrowheads="1"/>
              </p:cNvSpPr>
              <p:nvPr/>
            </p:nvSpPr>
            <p:spPr bwMode="auto">
              <a:xfrm>
                <a:off x="3047" y="2721"/>
                <a:ext cx="627" cy="519"/>
              </a:xfrm>
              <a:prstGeom prst="rect">
                <a:avLst/>
              </a:prstGeom>
              <a:noFill/>
              <a:ln w="9525">
                <a:noFill/>
                <a:miter lim="800000"/>
                <a:headEnd/>
                <a:tailEnd/>
              </a:ln>
            </p:spPr>
            <p:txBody>
              <a:bodyPr wrap="none">
                <a:spAutoFit/>
              </a:bodyPr>
              <a:lstStyle/>
              <a:p>
                <a:pPr fontAlgn="base" rtl="0" algn="l">
                  <a:spcBef>
                    <a:spcPct val="0"/>
                  </a:spcBef>
                  <a:spcAft>
                    <a:spcPct val="0"/>
                  </a:spcAft>
                </a:pPr>
                <a:endParaRPr lang="en-US" sz="1200">
                  <a:solidFill>
                    <a:srgbClr val="0101FF"/>
                  </a:solidFill>
                  <a:latin typeface="Times New Roman" pitchFamily="18" charset="0"/>
                </a:endParaRPr>
              </a:p>
            </p:txBody>
          </p:sp>
        </p:grpSp>
        <p:sp>
          <p:nvSpPr>
            <p:cNvPr id="2100" name="Rectangle 60"/>
            <p:cNvSpPr>
              <a:spLocks noChangeArrowheads="1"/>
            </p:cNvSpPr>
            <p:nvPr/>
          </p:nvSpPr>
          <p:spPr bwMode="auto">
            <a:xfrm>
              <a:off x="2016" y="2928"/>
              <a:ext cx="384" cy="432"/>
            </a:xfrm>
            <a:prstGeom prst="rect">
              <a:avLst/>
            </a:prstGeom>
            <a:solidFill>
              <a:schemeClr val="hlink"/>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01" name="Text Box 61"/>
            <p:cNvSpPr txBox="1">
              <a:spLocks noChangeArrowheads="1"/>
            </p:cNvSpPr>
            <p:nvPr/>
          </p:nvSpPr>
          <p:spPr bwMode="auto">
            <a:xfrm>
              <a:off x="1757" y="2700"/>
              <a:ext cx="626" cy="519"/>
            </a:xfrm>
            <a:prstGeom prst="rect">
              <a:avLst/>
            </a:prstGeom>
            <a:noFill/>
            <a:ln w="9525">
              <a:noFill/>
              <a:miter lim="800000"/>
              <a:headEnd/>
              <a:tailEnd/>
            </a:ln>
          </p:spPr>
          <p:txBody>
            <a:bodyPr wrap="none">
              <a:spAutoFit/>
            </a:bodyPr>
            <a:lstStyle/>
            <a:p>
              <a:pPr fontAlgn="base" rtl="0" algn="l">
                <a:spcBef>
                  <a:spcPct val="0"/>
                </a:spcBef>
                <a:spcAft>
                  <a:spcPct val="0"/>
                </a:spcAft>
              </a:pPr>
              <a:endParaRPr lang="en-US" sz="1200">
                <a:solidFill>
                  <a:srgbClr val="0101FF"/>
                </a:solidFill>
                <a:latin typeface="Times New Roman" pitchFamily="18" charset="0"/>
              </a:endParaRPr>
            </a:p>
          </p:txBody>
        </p:sp>
        <p:grpSp>
          <p:nvGrpSpPr>
            <p:cNvPr id="2102" name="Group 62"/>
            <p:cNvGrpSpPr>
              <a:grpSpLocks/>
            </p:cNvGrpSpPr>
            <p:nvPr/>
          </p:nvGrpSpPr>
          <p:grpSpPr bwMode="auto">
            <a:xfrm>
              <a:off x="2092" y="2700"/>
              <a:ext cx="644" cy="660"/>
              <a:chOff x="1756" y="2172"/>
              <a:chExt cx="644" cy="660"/>
            </a:xfrm>
          </p:grpSpPr>
          <p:sp>
            <p:nvSpPr>
              <p:cNvPr id="2103" name="Rectangle 63"/>
              <p:cNvSpPr>
                <a:spLocks noChangeArrowheads="1"/>
              </p:cNvSpPr>
              <p:nvPr/>
            </p:nvSpPr>
            <p:spPr bwMode="auto">
              <a:xfrm>
                <a:off x="2016" y="2400"/>
                <a:ext cx="384" cy="432"/>
              </a:xfrm>
              <a:prstGeom prst="rect">
                <a:avLst/>
              </a:prstGeom>
              <a:solidFill>
                <a:srgbClr val="FFFFCC"/>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104" name="Text Box 64"/>
              <p:cNvSpPr txBox="1">
                <a:spLocks noChangeArrowheads="1"/>
              </p:cNvSpPr>
              <p:nvPr/>
            </p:nvSpPr>
            <p:spPr bwMode="auto">
              <a:xfrm>
                <a:off x="1756" y="2172"/>
                <a:ext cx="626" cy="519"/>
              </a:xfrm>
              <a:prstGeom prst="rect">
                <a:avLst/>
              </a:prstGeom>
              <a:solidFill>
                <a:srgbClr val="FFFFCC"/>
              </a:solidFill>
              <a:ln w="9525">
                <a:noFill/>
                <a:miter lim="800000"/>
                <a:headEnd/>
                <a:tailEnd/>
              </a:ln>
            </p:spPr>
            <p:txBody>
              <a:bodyPr wrap="none">
                <a:spAutoFit/>
              </a:bodyPr>
              <a:lstStyle/>
              <a:p>
                <a:pPr fontAlgn="base" rtl="0" algn="l">
                  <a:spcBef>
                    <a:spcPct val="0"/>
                  </a:spcBef>
                  <a:spcAft>
                    <a:spcPct val="0"/>
                  </a:spcAft>
                </a:pPr>
                <a:endParaRPr lang="en-US" sz="1200">
                  <a:solidFill>
                    <a:srgbClr val="0101FF"/>
                  </a:solidFill>
                  <a:latin typeface="Times New Roman" pitchFamily="18" charset="0"/>
                </a:endParaRPr>
              </a:p>
            </p:txBody>
          </p:sp>
        </p:grpSp>
      </p:grpSp>
      <p:sp>
        <p:nvSpPr>
          <p:cNvPr id="2072" name="Line 65"/>
          <p:cNvSpPr>
            <a:spLocks noChangeShapeType="1"/>
          </p:cNvSpPr>
          <p:nvPr/>
        </p:nvSpPr>
        <p:spPr bwMode="auto">
          <a:xfrm>
            <a:off x="3657600" y="2819400"/>
            <a:ext cx="838200" cy="2286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73" name="Line 66"/>
          <p:cNvSpPr>
            <a:spLocks noChangeShapeType="1"/>
          </p:cNvSpPr>
          <p:nvPr/>
        </p:nvSpPr>
        <p:spPr bwMode="auto">
          <a:xfrm>
            <a:off x="4419600" y="3200400"/>
            <a:ext cx="0" cy="5334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2074" name="Group 67"/>
          <p:cNvGrpSpPr>
            <a:grpSpLocks/>
          </p:cNvGrpSpPr>
          <p:nvPr/>
        </p:nvGrpSpPr>
        <p:grpSpPr bwMode="auto">
          <a:xfrm rot="869888">
            <a:off x="5791200" y="4267200"/>
            <a:ext cx="685800" cy="374650"/>
            <a:chOff x="1325" y="2652"/>
            <a:chExt cx="2333" cy="708"/>
          </a:xfrm>
        </p:grpSpPr>
        <p:sp>
          <p:nvSpPr>
            <p:cNvPr id="2083" name="Rectangle 68"/>
            <p:cNvSpPr>
              <a:spLocks noChangeArrowheads="1"/>
            </p:cNvSpPr>
            <p:nvPr/>
          </p:nvSpPr>
          <p:spPr bwMode="auto">
            <a:xfrm>
              <a:off x="2736" y="2928"/>
              <a:ext cx="480" cy="432"/>
            </a:xfrm>
            <a:prstGeom prst="rect">
              <a:avLst/>
            </a:prstGeom>
            <a:solidFill>
              <a:schemeClr val="bg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84" name="Text Box 69"/>
            <p:cNvSpPr txBox="1">
              <a:spLocks noChangeArrowheads="1"/>
            </p:cNvSpPr>
            <p:nvPr/>
          </p:nvSpPr>
          <p:spPr bwMode="auto">
            <a:xfrm>
              <a:off x="2481" y="2652"/>
              <a:ext cx="626" cy="519"/>
            </a:xfrm>
            <a:prstGeom prst="rect">
              <a:avLst/>
            </a:prstGeom>
            <a:noFill/>
            <a:ln w="9525">
              <a:noFill/>
              <a:miter lim="800000"/>
              <a:headEnd/>
              <a:tailEnd/>
            </a:ln>
          </p:spPr>
          <p:txBody>
            <a:bodyPr wrap="none">
              <a:spAutoFit/>
            </a:bodyPr>
            <a:lstStyle/>
            <a:p>
              <a:pPr fontAlgn="base" rtl="0" algn="l">
                <a:spcBef>
                  <a:spcPct val="0"/>
                </a:spcBef>
                <a:spcAft>
                  <a:spcPct val="0"/>
                </a:spcAft>
              </a:pPr>
              <a:endParaRPr lang="en-US" sz="1200">
                <a:solidFill>
                  <a:srgbClr val="0101FF"/>
                </a:solidFill>
                <a:latin typeface="Times New Roman" pitchFamily="18" charset="0"/>
              </a:endParaRPr>
            </a:p>
          </p:txBody>
        </p:sp>
        <p:sp>
          <p:nvSpPr>
            <p:cNvPr id="2085" name="Rectangle 70"/>
            <p:cNvSpPr>
              <a:spLocks noChangeArrowheads="1"/>
            </p:cNvSpPr>
            <p:nvPr/>
          </p:nvSpPr>
          <p:spPr bwMode="auto">
            <a:xfrm>
              <a:off x="1584" y="2928"/>
              <a:ext cx="432" cy="432"/>
            </a:xfrm>
            <a:prstGeom prst="rect">
              <a:avLst/>
            </a:prstGeom>
            <a:solidFill>
              <a:schemeClr val="accent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86" name="Text Box 71"/>
            <p:cNvSpPr txBox="1">
              <a:spLocks noChangeArrowheads="1"/>
            </p:cNvSpPr>
            <p:nvPr/>
          </p:nvSpPr>
          <p:spPr bwMode="auto">
            <a:xfrm>
              <a:off x="1325" y="2652"/>
              <a:ext cx="626" cy="519"/>
            </a:xfrm>
            <a:prstGeom prst="rect">
              <a:avLst/>
            </a:prstGeom>
            <a:noFill/>
            <a:ln w="9525">
              <a:noFill/>
              <a:miter lim="800000"/>
              <a:headEnd/>
              <a:tailEnd/>
            </a:ln>
          </p:spPr>
          <p:txBody>
            <a:bodyPr wrap="none">
              <a:spAutoFit/>
            </a:bodyPr>
            <a:lstStyle/>
            <a:p>
              <a:pPr fontAlgn="base" rtl="0" algn="l">
                <a:spcBef>
                  <a:spcPct val="0"/>
                </a:spcBef>
                <a:spcAft>
                  <a:spcPct val="0"/>
                </a:spcAft>
              </a:pPr>
              <a:endParaRPr lang="en-US" sz="1200">
                <a:solidFill>
                  <a:srgbClr val="0101FF"/>
                </a:solidFill>
                <a:latin typeface="Times New Roman" pitchFamily="18" charset="0"/>
              </a:endParaRPr>
            </a:p>
          </p:txBody>
        </p:sp>
        <p:grpSp>
          <p:nvGrpSpPr>
            <p:cNvPr id="2087" name="Group 72"/>
            <p:cNvGrpSpPr>
              <a:grpSpLocks/>
            </p:cNvGrpSpPr>
            <p:nvPr/>
          </p:nvGrpSpPr>
          <p:grpSpPr bwMode="auto">
            <a:xfrm>
              <a:off x="2961" y="2673"/>
              <a:ext cx="697" cy="687"/>
              <a:chOff x="3047" y="2721"/>
              <a:chExt cx="697" cy="687"/>
            </a:xfrm>
          </p:grpSpPr>
          <p:sp>
            <p:nvSpPr>
              <p:cNvPr id="2093" name="Rectangle 73"/>
              <p:cNvSpPr>
                <a:spLocks noChangeArrowheads="1"/>
              </p:cNvSpPr>
              <p:nvPr/>
            </p:nvSpPr>
            <p:spPr bwMode="auto">
              <a:xfrm>
                <a:off x="3312" y="2976"/>
                <a:ext cx="432" cy="432"/>
              </a:xfrm>
              <a:prstGeom prst="rect">
                <a:avLst/>
              </a:prstGeom>
              <a:solidFill>
                <a:schemeClr val="accent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94" name="Text Box 74"/>
              <p:cNvSpPr txBox="1">
                <a:spLocks noChangeArrowheads="1"/>
              </p:cNvSpPr>
              <p:nvPr/>
            </p:nvSpPr>
            <p:spPr bwMode="auto">
              <a:xfrm>
                <a:off x="3047" y="2721"/>
                <a:ext cx="627" cy="519"/>
              </a:xfrm>
              <a:prstGeom prst="rect">
                <a:avLst/>
              </a:prstGeom>
              <a:noFill/>
              <a:ln w="9525">
                <a:noFill/>
                <a:miter lim="800000"/>
                <a:headEnd/>
                <a:tailEnd/>
              </a:ln>
            </p:spPr>
            <p:txBody>
              <a:bodyPr wrap="none">
                <a:spAutoFit/>
              </a:bodyPr>
              <a:lstStyle/>
              <a:p>
                <a:pPr fontAlgn="base" rtl="0" algn="l">
                  <a:spcBef>
                    <a:spcPct val="0"/>
                  </a:spcBef>
                  <a:spcAft>
                    <a:spcPct val="0"/>
                  </a:spcAft>
                </a:pPr>
                <a:endParaRPr lang="en-US" sz="1200">
                  <a:solidFill>
                    <a:srgbClr val="0101FF"/>
                  </a:solidFill>
                  <a:latin typeface="Times New Roman" pitchFamily="18" charset="0"/>
                </a:endParaRPr>
              </a:p>
            </p:txBody>
          </p:sp>
        </p:grpSp>
        <p:sp>
          <p:nvSpPr>
            <p:cNvPr id="2088" name="Rectangle 75"/>
            <p:cNvSpPr>
              <a:spLocks noChangeArrowheads="1"/>
            </p:cNvSpPr>
            <p:nvPr/>
          </p:nvSpPr>
          <p:spPr bwMode="auto">
            <a:xfrm>
              <a:off x="2016" y="2928"/>
              <a:ext cx="384" cy="432"/>
            </a:xfrm>
            <a:prstGeom prst="rect">
              <a:avLst/>
            </a:prstGeom>
            <a:solidFill>
              <a:schemeClr val="hlink"/>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89" name="Text Box 76"/>
            <p:cNvSpPr txBox="1">
              <a:spLocks noChangeArrowheads="1"/>
            </p:cNvSpPr>
            <p:nvPr/>
          </p:nvSpPr>
          <p:spPr bwMode="auto">
            <a:xfrm>
              <a:off x="1757" y="2700"/>
              <a:ext cx="626" cy="519"/>
            </a:xfrm>
            <a:prstGeom prst="rect">
              <a:avLst/>
            </a:prstGeom>
            <a:noFill/>
            <a:ln w="9525">
              <a:noFill/>
              <a:miter lim="800000"/>
              <a:headEnd/>
              <a:tailEnd/>
            </a:ln>
          </p:spPr>
          <p:txBody>
            <a:bodyPr wrap="none">
              <a:spAutoFit/>
            </a:bodyPr>
            <a:lstStyle/>
            <a:p>
              <a:pPr fontAlgn="base" rtl="0" algn="l">
                <a:spcBef>
                  <a:spcPct val="0"/>
                </a:spcBef>
                <a:spcAft>
                  <a:spcPct val="0"/>
                </a:spcAft>
              </a:pPr>
              <a:endParaRPr lang="en-US" sz="1200">
                <a:solidFill>
                  <a:srgbClr val="0101FF"/>
                </a:solidFill>
                <a:latin typeface="Times New Roman" pitchFamily="18" charset="0"/>
              </a:endParaRPr>
            </a:p>
          </p:txBody>
        </p:sp>
        <p:grpSp>
          <p:nvGrpSpPr>
            <p:cNvPr id="2090" name="Group 77"/>
            <p:cNvGrpSpPr>
              <a:grpSpLocks/>
            </p:cNvGrpSpPr>
            <p:nvPr/>
          </p:nvGrpSpPr>
          <p:grpSpPr bwMode="auto">
            <a:xfrm>
              <a:off x="2092" y="2700"/>
              <a:ext cx="644" cy="660"/>
              <a:chOff x="1756" y="2172"/>
              <a:chExt cx="644" cy="660"/>
            </a:xfrm>
          </p:grpSpPr>
          <p:sp>
            <p:nvSpPr>
              <p:cNvPr id="2091" name="Rectangle 78"/>
              <p:cNvSpPr>
                <a:spLocks noChangeArrowheads="1"/>
              </p:cNvSpPr>
              <p:nvPr/>
            </p:nvSpPr>
            <p:spPr bwMode="auto">
              <a:xfrm>
                <a:off x="2016" y="2400"/>
                <a:ext cx="384" cy="432"/>
              </a:xfrm>
              <a:prstGeom prst="rect">
                <a:avLst/>
              </a:prstGeom>
              <a:solidFill>
                <a:srgbClr val="FFFFCC"/>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92" name="Text Box 79"/>
              <p:cNvSpPr txBox="1">
                <a:spLocks noChangeArrowheads="1"/>
              </p:cNvSpPr>
              <p:nvPr/>
            </p:nvSpPr>
            <p:spPr bwMode="auto">
              <a:xfrm>
                <a:off x="1756" y="2172"/>
                <a:ext cx="626" cy="519"/>
              </a:xfrm>
              <a:prstGeom prst="rect">
                <a:avLst/>
              </a:prstGeom>
              <a:solidFill>
                <a:srgbClr val="FFFFCC"/>
              </a:solidFill>
              <a:ln w="9525">
                <a:noFill/>
                <a:miter lim="800000"/>
                <a:headEnd/>
                <a:tailEnd/>
              </a:ln>
            </p:spPr>
            <p:txBody>
              <a:bodyPr wrap="none">
                <a:spAutoFit/>
              </a:bodyPr>
              <a:lstStyle/>
              <a:p>
                <a:pPr fontAlgn="base" rtl="0" algn="l">
                  <a:spcBef>
                    <a:spcPct val="0"/>
                  </a:spcBef>
                  <a:spcAft>
                    <a:spcPct val="0"/>
                  </a:spcAft>
                </a:pPr>
                <a:endParaRPr lang="en-US" sz="1200">
                  <a:solidFill>
                    <a:srgbClr val="0101FF"/>
                  </a:solidFill>
                  <a:latin typeface="Times New Roman" pitchFamily="18" charset="0"/>
                </a:endParaRPr>
              </a:p>
            </p:txBody>
          </p:sp>
        </p:grpSp>
      </p:grpSp>
      <p:sp>
        <p:nvSpPr>
          <p:cNvPr id="2075" name="Line 80"/>
          <p:cNvSpPr>
            <a:spLocks noChangeShapeType="1"/>
          </p:cNvSpPr>
          <p:nvPr/>
        </p:nvSpPr>
        <p:spPr bwMode="auto">
          <a:xfrm>
            <a:off x="6553200" y="4724400"/>
            <a:ext cx="1066800" cy="3048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77" name="Line 82"/>
          <p:cNvSpPr>
            <a:spLocks noChangeShapeType="1"/>
          </p:cNvSpPr>
          <p:nvPr/>
        </p:nvSpPr>
        <p:spPr bwMode="auto">
          <a:xfrm flipV="1">
            <a:off x="5562600" y="1828800"/>
            <a:ext cx="3352800" cy="3429000"/>
          </a:xfrm>
          <a:prstGeom prst="line">
            <a:avLst/>
          </a:prstGeom>
          <a:noFill/>
          <a:ln w="38100">
            <a:solidFill>
              <a:schemeClr val="tx1"/>
            </a:solidFill>
            <a:prstDash val="dash"/>
            <a:round/>
            <a:headEnd/>
            <a:tailEn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78" name="Line 83"/>
          <p:cNvSpPr>
            <a:spLocks noChangeShapeType="1"/>
          </p:cNvSpPr>
          <p:nvPr/>
        </p:nvSpPr>
        <p:spPr bwMode="auto">
          <a:xfrm flipH="1" flipV="1">
            <a:off x="8382000" y="1676400"/>
            <a:ext cx="381000" cy="304800"/>
          </a:xfrm>
          <a:prstGeom prst="line">
            <a:avLst/>
          </a:prstGeom>
          <a:noFill/>
          <a:ln w="9525">
            <a:solidFill>
              <a:schemeClr val="tx1"/>
            </a:solidFill>
            <a:round/>
            <a:headEnd/>
            <a:tailEnd type="triangl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2079" name="Text Box 84"/>
          <p:cNvSpPr txBox="1">
            <a:spLocks noChangeArrowheads="1"/>
          </p:cNvSpPr>
          <p:nvPr/>
        </p:nvSpPr>
        <p:spPr bwMode="auto">
          <a:xfrm>
            <a:off x="7527925" y="1712913"/>
            <a:ext cx="717550" cy="82232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LAN</a:t>
            </a:r>
          </a:p>
          <a:p>
            <a:pPr eaLnBrk="0" fontAlgn="base" hangingPunct="0" rtl="0" algn="l">
              <a:spcBef>
                <a:spcPct val="0"/>
              </a:spcBef>
              <a:spcAft>
                <a:spcPct val="0"/>
              </a:spcAft>
            </a:pPr>
            <a:r>
              <a:rPr lang="en-US" sz="1200">
                <a:solidFill>
                  <a:srgbClr val="0101FF"/>
                </a:solidFill>
                <a:latin typeface="Times New Roman" pitchFamily="18" charset="0"/>
              </a:rPr>
              <a:t>Local</a:t>
            </a:r>
          </a:p>
          <a:p>
            <a:pPr eaLnBrk="0" fontAlgn="base" hangingPunct="0" rtl="0" algn="l">
              <a:spcBef>
                <a:spcPct val="0"/>
              </a:spcBef>
              <a:spcAft>
                <a:spcPct val="0"/>
              </a:spcAft>
            </a:pPr>
            <a:r>
              <a:rPr lang="en-US" sz="1200">
                <a:solidFill>
                  <a:srgbClr val="0101FF"/>
                </a:solidFill>
                <a:latin typeface="Times New Roman" pitchFamily="18" charset="0"/>
              </a:rPr>
              <a:t>Área</a:t>
            </a:r>
          </a:p>
          <a:p>
            <a:pPr eaLnBrk="0" fontAlgn="base" hangingPunct="0" rtl="0" algn="l">
              <a:spcBef>
                <a:spcPct val="0"/>
              </a:spcBef>
              <a:spcAft>
                <a:spcPct val="0"/>
              </a:spcAft>
            </a:pPr>
            <a:r>
              <a:rPr lang="en-US" sz="1200">
                <a:solidFill>
                  <a:srgbClr val="0101FF"/>
                </a:solidFill>
                <a:latin typeface="Times New Roman" pitchFamily="18" charset="0"/>
              </a:rPr>
              <a:t>Red</a:t>
            </a:r>
          </a:p>
        </p:txBody>
      </p:sp>
      <p:sp>
        <p:nvSpPr>
          <p:cNvPr id="2080" name="Text Box 85"/>
          <p:cNvSpPr txBox="1">
            <a:spLocks noChangeArrowheads="1"/>
          </p:cNvSpPr>
          <p:nvPr/>
        </p:nvSpPr>
        <p:spPr bwMode="auto">
          <a:xfrm>
            <a:off x="7631247" y="4069700"/>
            <a:ext cx="1035050" cy="119062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b="1" dirty="0">
                <a:solidFill>
                  <a:srgbClr val="0101FF"/>
                </a:solidFill>
                <a:latin typeface="Times New Roman" pitchFamily="18" charset="0"/>
              </a:rPr>
              <a:t>PÁLIDO</a:t>
            </a:r>
          </a:p>
          <a:p>
            <a:pPr eaLnBrk="0" fontAlgn="base" hangingPunct="0" rtl="0" algn="l">
              <a:spcBef>
                <a:spcPct val="0"/>
              </a:spcBef>
              <a:spcAft>
                <a:spcPct val="0"/>
              </a:spcAft>
            </a:pPr>
            <a:r>
              <a:rPr lang="en-US" b="1" dirty="0">
                <a:solidFill>
                  <a:srgbClr val="0101FF"/>
                </a:solidFill>
                <a:latin typeface="Times New Roman" pitchFamily="18" charset="0"/>
              </a:rPr>
              <a:t>Ancho</a:t>
            </a:r>
          </a:p>
          <a:p>
            <a:pPr eaLnBrk="0" fontAlgn="base" hangingPunct="0" rtl="0" algn="l">
              <a:spcBef>
                <a:spcPct val="0"/>
              </a:spcBef>
              <a:spcAft>
                <a:spcPct val="0"/>
              </a:spcAft>
            </a:pPr>
            <a:r>
              <a:rPr lang="en-US" b="1" dirty="0">
                <a:solidFill>
                  <a:srgbClr val="0101FF"/>
                </a:solidFill>
                <a:latin typeface="Times New Roman" pitchFamily="18" charset="0"/>
              </a:rPr>
              <a:t>Área</a:t>
            </a:r>
          </a:p>
          <a:p>
            <a:pPr eaLnBrk="0" fontAlgn="base" hangingPunct="0" rtl="0" algn="l">
              <a:spcBef>
                <a:spcPct val="0"/>
              </a:spcBef>
              <a:spcAft>
                <a:spcPct val="0"/>
              </a:spcAft>
            </a:pPr>
            <a:r>
              <a:rPr lang="en-US" b="1" dirty="0">
                <a:solidFill>
                  <a:srgbClr val="0101FF"/>
                </a:solidFill>
                <a:latin typeface="Times New Roman" pitchFamily="18" charset="0"/>
              </a:rPr>
              <a:t>Red</a:t>
            </a:r>
          </a:p>
        </p:txBody>
      </p:sp>
      <p:pic>
        <p:nvPicPr>
          <p:cNvPr id="2082" name="Picture 10" descr="ABB1ClaimL_rgb300_10mm.tif"/>
          <p:cNvPicPr>
            <a:picLocks noChangeAspect="1"/>
          </p:cNvPicPr>
          <p:nvPr/>
        </p:nvPicPr>
        <p:blipFill>
          <a:blip r:embed="rId6" cstate="print"/>
          <a:srcRect/>
          <a:stretch>
            <a:fillRect/>
          </a:stretch>
        </p:blipFill>
        <p:spPr bwMode="auto">
          <a:xfrm>
            <a:off x="7154863" y="6434138"/>
            <a:ext cx="1719262" cy="258762"/>
          </a:xfrm>
          <a:prstGeom prst="rect">
            <a:avLst/>
          </a:prstGeom>
          <a:noFill/>
          <a:ln w="9525">
            <a:noFill/>
            <a:miter lim="800000"/>
            <a:headEnd/>
            <a:tailEnd/>
          </a:ln>
        </p:spPr>
      </p:pic>
      <p:sp>
        <p:nvSpPr>
          <p:cNvPr id="3" name="Title 2"/>
          <p:cNvSpPr>
            <a:spLocks noGrp="1"/>
          </p:cNvSpPr>
          <p:nvPr>
            <p:ph type="title"/>
          </p:nvPr>
        </p:nvSpPr>
        <p:spPr/>
        <p:txBody>
          <a:bodyPr/>
          <a:lstStyle/>
          <a:p>
            <a:pPr rtl="0" algn="l"/>
            <a:r>
              <a:rPr lang="en-US" dirty="0" smtClean="0">
                <a:solidFill>
                  <a:schemeClr val="accent1"/>
                </a:solidFill>
              </a:rPr>
              <a:t>Arquitectura general de comunicación</a:t>
            </a:r>
            <a:endParaRPr lang="en-US" dirty="0">
              <a:solidFill>
                <a:schemeClr val="accent1"/>
              </a:solidFill>
            </a:endParaRPr>
          </a:p>
        </p:txBody>
      </p:sp>
    </p:spTree>
    <p:extLst>
      <p:ext uri="{BB962C8B-B14F-4D97-AF65-F5344CB8AC3E}">
        <p14:creationId xmlns:p14="http://schemas.microsoft.com/office/powerpoint/2010/main" val="20687071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lgn="l"/>
            <a:r>
              <a:rPr lang="en-US" dirty="0" smtClean="0">
                <a:solidFill>
                  <a:schemeClr val="tx2">
                    <a:lumMod val="60000"/>
                    <a:lumOff val="40000"/>
                  </a:schemeClr>
                </a:solidFill>
              </a:rPr>
              <a:t>Comprender el modelo TCP/IP</a:t>
            </a:r>
            <a:endParaRPr lang="en-US" dirty="0">
              <a:solidFill>
                <a:schemeClr val="tx2">
                  <a:lumMod val="60000"/>
                  <a:lumOff val="40000"/>
                </a:schemeClr>
              </a:solidFill>
            </a:endParaRPr>
          </a:p>
        </p:txBody>
      </p:sp>
      <p:sp>
        <p:nvSpPr>
          <p:cNvPr id="54275" name="Rectangle 3"/>
          <p:cNvSpPr>
            <a:spLocks noGrp="1" noChangeArrowheads="1"/>
          </p:cNvSpPr>
          <p:nvPr>
            <p:ph idx="1"/>
          </p:nvPr>
        </p:nvSpPr>
        <p:spPr/>
        <p:txBody>
          <a:bodyPr/>
          <a:lstStyle/>
          <a:p>
            <a:pPr rtl="0" algn="l"/>
            <a:r>
              <a:rPr lang="en-US" dirty="0" smtClean="0"/>
              <a:t>Hay 4 capas interconectadas:</a:t>
            </a:r>
          </a:p>
          <a:p>
            <a:pPr lvl="1" rtl="0" algn="l"/>
            <a:r>
              <a:rPr lang="en-US" sz="1600" dirty="0" smtClean="0"/>
              <a:t>Aplicación (Modbus, DNP)</a:t>
            </a:r>
          </a:p>
          <a:p>
            <a:pPr lvl="1" rtl="0" algn="l"/>
            <a:r>
              <a:rPr lang="en-US" sz="1600" dirty="0" smtClean="0"/>
              <a:t>Transporte (TCP, UDP)</a:t>
            </a:r>
          </a:p>
          <a:p>
            <a:pPr lvl="1" rtl="0" algn="l"/>
            <a:r>
              <a:rPr lang="en-US" sz="1600" dirty="0" smtClean="0"/>
              <a:t>Internet (dirección IP)	</a:t>
            </a:r>
          </a:p>
          <a:p>
            <a:pPr lvl="1" rtl="0" algn="l"/>
            <a:r>
              <a:rPr lang="en-US" sz="1600" dirty="0" smtClean="0"/>
              <a:t>Acceso a la red (medios, MAC)</a:t>
            </a:r>
          </a:p>
          <a:p>
            <a:pPr rtl="0" algn="l">
              <a:buFont typeface="Monotype Sorts" pitchFamily="2" charset="2"/>
              <a:buNone/>
            </a:pPr>
            <a:endParaRPr lang="en-US" dirty="0" smtClean="0"/>
          </a:p>
        </p:txBody>
      </p:sp>
      <p:sp>
        <p:nvSpPr>
          <p:cNvPr id="54276" name="Text Box 4"/>
          <p:cNvSpPr txBox="1">
            <a:spLocks noChangeArrowheads="1"/>
          </p:cNvSpPr>
          <p:nvPr/>
        </p:nvSpPr>
        <p:spPr bwMode="auto">
          <a:xfrm>
            <a:off x="1066800" y="4279900"/>
            <a:ext cx="3175000" cy="1077218"/>
          </a:xfrm>
          <a:prstGeom prst="rect">
            <a:avLst/>
          </a:prstGeom>
          <a:noFill/>
          <a:ln w="12700">
            <a:noFill/>
            <a:miter lim="800000"/>
            <a:headEnd/>
            <a:tailEnd/>
          </a:ln>
        </p:spPr>
        <p:txBody>
          <a:bodyPr>
            <a:spAutoFit/>
          </a:bodyPr>
          <a:lstStyle/>
          <a:p>
            <a:pPr eaLnBrk="0" fontAlgn="base" hangingPunct="0" rtl="0" algn="l">
              <a:spcBef>
                <a:spcPct val="50000"/>
              </a:spcBef>
              <a:spcAft>
                <a:spcPct val="0"/>
              </a:spcAft>
            </a:pPr>
            <a:r>
              <a:rPr lang="en-US" sz="1600" dirty="0">
                <a:solidFill>
                  <a:srgbClr val="0101FF"/>
                </a:solidFill>
              </a:rPr>
              <a:t>Dirección IP: 192.168.1.5</a:t>
            </a:r>
          </a:p>
          <a:p>
            <a:pPr eaLnBrk="0" fontAlgn="base" hangingPunct="0" rtl="0" algn="l">
              <a:spcBef>
                <a:spcPct val="50000"/>
              </a:spcBef>
              <a:spcAft>
                <a:spcPct val="0"/>
              </a:spcAft>
            </a:pPr>
            <a:r>
              <a:rPr lang="en-US" sz="1600" dirty="0">
                <a:solidFill>
                  <a:srgbClr val="0101FF"/>
                </a:solidFill>
              </a:rPr>
              <a:t>Máscara de subred: 255.255.255.0</a:t>
            </a:r>
          </a:p>
          <a:p>
            <a:pPr eaLnBrk="0" fontAlgn="base" hangingPunct="0" rtl="0" algn="l">
              <a:spcBef>
                <a:spcPct val="50000"/>
              </a:spcBef>
              <a:spcAft>
                <a:spcPct val="0"/>
              </a:spcAft>
            </a:pPr>
            <a:r>
              <a:rPr lang="en-US" sz="1600" dirty="0">
                <a:solidFill>
                  <a:srgbClr val="0101FF"/>
                </a:solidFill>
              </a:rPr>
              <a:t>Puerta de enlace: 192.168.1.1</a:t>
            </a:r>
          </a:p>
        </p:txBody>
      </p:sp>
      <p:sp>
        <p:nvSpPr>
          <p:cNvPr id="54277" name="Oval 5"/>
          <p:cNvSpPr>
            <a:spLocks noChangeArrowheads="1"/>
          </p:cNvSpPr>
          <p:nvPr/>
        </p:nvSpPr>
        <p:spPr bwMode="auto">
          <a:xfrm>
            <a:off x="4521200" y="5130800"/>
            <a:ext cx="1181100" cy="1104900"/>
          </a:xfrm>
          <a:prstGeom prst="ellipse">
            <a:avLst/>
          </a:prstGeom>
          <a:solidFill>
            <a:srgbClr val="FF0000"/>
          </a:solid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54278" name="Oval 6"/>
          <p:cNvSpPr>
            <a:spLocks noChangeArrowheads="1"/>
          </p:cNvSpPr>
          <p:nvPr/>
        </p:nvSpPr>
        <p:spPr bwMode="auto">
          <a:xfrm>
            <a:off x="5588000" y="3924300"/>
            <a:ext cx="1181100" cy="1231900"/>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54279" name="Oval 7"/>
          <p:cNvSpPr>
            <a:spLocks noChangeArrowheads="1"/>
          </p:cNvSpPr>
          <p:nvPr/>
        </p:nvSpPr>
        <p:spPr bwMode="auto">
          <a:xfrm>
            <a:off x="6718300" y="5080000"/>
            <a:ext cx="1181100" cy="1104900"/>
          </a:xfrm>
          <a:prstGeom prst="ellipse">
            <a:avLst/>
          </a:prstGeom>
          <a:solidFill>
            <a:schemeClr val="tx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54280" name="Text Box 8"/>
          <p:cNvSpPr txBox="1">
            <a:spLocks noChangeArrowheads="1"/>
          </p:cNvSpPr>
          <p:nvPr/>
        </p:nvSpPr>
        <p:spPr bwMode="auto">
          <a:xfrm>
            <a:off x="3416300" y="6261100"/>
            <a:ext cx="1752600" cy="338554"/>
          </a:xfrm>
          <a:prstGeom prst="rect">
            <a:avLst/>
          </a:prstGeom>
          <a:noFill/>
          <a:ln w="12700">
            <a:noFill/>
            <a:miter lim="800000"/>
            <a:headEnd/>
            <a:tailEnd/>
          </a:ln>
        </p:spPr>
        <p:txBody>
          <a:bodyPr>
            <a:spAutoFit/>
          </a:bodyPr>
          <a:lstStyle/>
          <a:p>
            <a:pPr eaLnBrk="0" fontAlgn="base" hangingPunct="0" rtl="0" algn="l">
              <a:spcBef>
                <a:spcPct val="50000"/>
              </a:spcBef>
              <a:spcAft>
                <a:spcPct val="0"/>
              </a:spcAft>
            </a:pPr>
            <a:r>
              <a:rPr lang="en-US" sz="1600" dirty="0">
                <a:solidFill>
                  <a:srgbClr val="FC0128"/>
                </a:solidFill>
              </a:rPr>
              <a:t>192.168.2.5</a:t>
            </a:r>
          </a:p>
        </p:txBody>
      </p:sp>
      <p:sp>
        <p:nvSpPr>
          <p:cNvPr id="54281" name="Text Box 9"/>
          <p:cNvSpPr txBox="1">
            <a:spLocks noChangeArrowheads="1"/>
          </p:cNvSpPr>
          <p:nvPr/>
        </p:nvSpPr>
        <p:spPr bwMode="auto">
          <a:xfrm>
            <a:off x="5892800" y="6261100"/>
            <a:ext cx="1752600" cy="338554"/>
          </a:xfrm>
          <a:prstGeom prst="rect">
            <a:avLst/>
          </a:prstGeom>
          <a:noFill/>
          <a:ln w="12700">
            <a:noFill/>
            <a:miter lim="800000"/>
            <a:headEnd/>
            <a:tailEnd/>
          </a:ln>
        </p:spPr>
        <p:txBody>
          <a:bodyPr>
            <a:spAutoFit/>
          </a:bodyPr>
          <a:lstStyle/>
          <a:p>
            <a:pPr eaLnBrk="0" fontAlgn="base" hangingPunct="0" rtl="0" algn="l">
              <a:spcBef>
                <a:spcPct val="50000"/>
              </a:spcBef>
              <a:spcAft>
                <a:spcPct val="0"/>
              </a:spcAft>
            </a:pPr>
            <a:r>
              <a:rPr lang="en-US" sz="1600" dirty="0">
                <a:solidFill>
                  <a:srgbClr val="000000"/>
                </a:solidFill>
              </a:rPr>
              <a:t>192.168.3.5</a:t>
            </a:r>
          </a:p>
        </p:txBody>
      </p:sp>
      <p:pic>
        <p:nvPicPr>
          <p:cNvPr id="54283"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spTree>
    <p:extLst>
      <p:ext uri="{BB962C8B-B14F-4D97-AF65-F5344CB8AC3E}">
        <p14:creationId xmlns:p14="http://schemas.microsoft.com/office/powerpoint/2010/main" val="15812021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solidFill>
                  <a:schemeClr val="tx2">
                    <a:lumMod val="60000"/>
                    <a:lumOff val="40000"/>
                  </a:schemeClr>
                </a:solidFill>
              </a:rPr>
              <a:t>Direccionamiento IP</a:t>
            </a:r>
            <a:endParaRPr lang="en-US" dirty="0">
              <a:solidFill>
                <a:schemeClr val="tx2">
                  <a:lumMod val="60000"/>
                  <a:lumOff val="40000"/>
                </a:schemeClr>
              </a:solidFill>
            </a:endParaRPr>
          </a:p>
        </p:txBody>
      </p:sp>
      <p:sp>
        <p:nvSpPr>
          <p:cNvPr id="55299" name="Rectangle 3"/>
          <p:cNvSpPr>
            <a:spLocks noGrp="1" noChangeArrowheads="1"/>
          </p:cNvSpPr>
          <p:nvPr>
            <p:ph idx="1"/>
          </p:nvPr>
        </p:nvSpPr>
        <p:spPr/>
        <p:txBody>
          <a:bodyPr/>
          <a:lstStyle/>
          <a:p>
            <a:pPr rtl="0" algn="l"/>
            <a:r>
              <a:rPr lang="en-US" dirty="0" smtClean="0"/>
              <a:t>Dirección de red</a:t>
            </a:r>
          </a:p>
          <a:p>
            <a:pPr lvl="1" rtl="0" algn="l"/>
            <a:r>
              <a:rPr lang="en-US" sz="1600" dirty="0" smtClean="0"/>
              <a:t>identifica la red</a:t>
            </a:r>
            <a:endParaRPr lang="en-US" dirty="0" smtClean="0"/>
          </a:p>
          <a:p>
            <a:pPr rtl="0" algn="l"/>
            <a:r>
              <a:rPr lang="en-US" dirty="0" smtClean="0"/>
              <a:t>Dirección del servidor</a:t>
            </a:r>
          </a:p>
          <a:p>
            <a:pPr lvl="1" rtl="0" algn="l"/>
            <a:r>
              <a:rPr lang="en-US" sz="1600" dirty="0" smtClean="0"/>
              <a:t>Identifica un dispositivo dentro de una red</a:t>
            </a:r>
          </a:p>
          <a:p>
            <a:pPr rtl="0" algn="l"/>
            <a:endParaRPr lang="en-US" dirty="0" smtClean="0"/>
          </a:p>
        </p:txBody>
      </p:sp>
      <p:sp>
        <p:nvSpPr>
          <p:cNvPr id="55300" name="Text Box 4"/>
          <p:cNvSpPr txBox="1">
            <a:spLocks noChangeArrowheads="1"/>
          </p:cNvSpPr>
          <p:nvPr/>
        </p:nvSpPr>
        <p:spPr bwMode="auto">
          <a:xfrm>
            <a:off x="1066800" y="4279900"/>
            <a:ext cx="3175000" cy="1077218"/>
          </a:xfrm>
          <a:prstGeom prst="rect">
            <a:avLst/>
          </a:prstGeom>
          <a:noFill/>
          <a:ln w="12700">
            <a:noFill/>
            <a:miter lim="800000"/>
            <a:headEnd/>
            <a:tailEnd/>
          </a:ln>
        </p:spPr>
        <p:txBody>
          <a:bodyPr>
            <a:spAutoFit/>
          </a:bodyPr>
          <a:lstStyle/>
          <a:p>
            <a:pPr eaLnBrk="0" fontAlgn="base" hangingPunct="0" rtl="0" algn="l">
              <a:spcBef>
                <a:spcPct val="50000"/>
              </a:spcBef>
              <a:spcAft>
                <a:spcPct val="0"/>
              </a:spcAft>
            </a:pPr>
            <a:r>
              <a:rPr lang="en-US" sz="1600" dirty="0">
                <a:solidFill>
                  <a:srgbClr val="0101FF"/>
                </a:solidFill>
              </a:rPr>
              <a:t>Dirección IP: 192.168.1.5</a:t>
            </a:r>
          </a:p>
          <a:p>
            <a:pPr eaLnBrk="0" fontAlgn="base" hangingPunct="0" rtl="0" algn="l">
              <a:spcBef>
                <a:spcPct val="50000"/>
              </a:spcBef>
              <a:spcAft>
                <a:spcPct val="0"/>
              </a:spcAft>
            </a:pPr>
            <a:r>
              <a:rPr lang="en-US" sz="1600" dirty="0">
                <a:solidFill>
                  <a:srgbClr val="0101FF"/>
                </a:solidFill>
              </a:rPr>
              <a:t>Máscara de subred: 255.255.255.0</a:t>
            </a:r>
          </a:p>
          <a:p>
            <a:pPr eaLnBrk="0" fontAlgn="base" hangingPunct="0" rtl="0" algn="l">
              <a:spcBef>
                <a:spcPct val="50000"/>
              </a:spcBef>
              <a:spcAft>
                <a:spcPct val="0"/>
              </a:spcAft>
            </a:pPr>
            <a:r>
              <a:rPr lang="en-US" sz="1600" dirty="0">
                <a:solidFill>
                  <a:srgbClr val="0101FF"/>
                </a:solidFill>
              </a:rPr>
              <a:t>Puerta de enlace: 192.168.1.1</a:t>
            </a:r>
          </a:p>
        </p:txBody>
      </p:sp>
      <p:sp>
        <p:nvSpPr>
          <p:cNvPr id="55301" name="Oval 5"/>
          <p:cNvSpPr>
            <a:spLocks noChangeArrowheads="1"/>
          </p:cNvSpPr>
          <p:nvPr/>
        </p:nvSpPr>
        <p:spPr bwMode="auto">
          <a:xfrm>
            <a:off x="4521200" y="5130800"/>
            <a:ext cx="1181100" cy="1104900"/>
          </a:xfrm>
          <a:prstGeom prst="ellipse">
            <a:avLst/>
          </a:prstGeom>
          <a:solidFill>
            <a:srgbClr val="FF0000"/>
          </a:solid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55302" name="Oval 6"/>
          <p:cNvSpPr>
            <a:spLocks noChangeArrowheads="1"/>
          </p:cNvSpPr>
          <p:nvPr/>
        </p:nvSpPr>
        <p:spPr bwMode="auto">
          <a:xfrm>
            <a:off x="5588000" y="3924300"/>
            <a:ext cx="1181100" cy="1231900"/>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55303" name="Oval 7"/>
          <p:cNvSpPr>
            <a:spLocks noChangeArrowheads="1"/>
          </p:cNvSpPr>
          <p:nvPr/>
        </p:nvSpPr>
        <p:spPr bwMode="auto">
          <a:xfrm>
            <a:off x="6718300" y="5080000"/>
            <a:ext cx="1181100" cy="1104900"/>
          </a:xfrm>
          <a:prstGeom prst="ellipse">
            <a:avLst/>
          </a:prstGeom>
          <a:solidFill>
            <a:schemeClr val="tx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55304" name="Text Box 8"/>
          <p:cNvSpPr txBox="1">
            <a:spLocks noChangeArrowheads="1"/>
          </p:cNvSpPr>
          <p:nvPr/>
        </p:nvSpPr>
        <p:spPr bwMode="auto">
          <a:xfrm>
            <a:off x="3416300" y="6261100"/>
            <a:ext cx="1752600" cy="338554"/>
          </a:xfrm>
          <a:prstGeom prst="rect">
            <a:avLst/>
          </a:prstGeom>
          <a:noFill/>
          <a:ln w="12700">
            <a:noFill/>
            <a:miter lim="800000"/>
            <a:headEnd/>
            <a:tailEnd/>
          </a:ln>
        </p:spPr>
        <p:txBody>
          <a:bodyPr>
            <a:spAutoFit/>
          </a:bodyPr>
          <a:lstStyle/>
          <a:p>
            <a:pPr eaLnBrk="0" fontAlgn="base" hangingPunct="0" rtl="0" algn="l">
              <a:spcBef>
                <a:spcPct val="50000"/>
              </a:spcBef>
              <a:spcAft>
                <a:spcPct val="0"/>
              </a:spcAft>
            </a:pPr>
            <a:r>
              <a:rPr lang="en-US" sz="1600" dirty="0">
                <a:solidFill>
                  <a:srgbClr val="FC0128"/>
                </a:solidFill>
              </a:rPr>
              <a:t>192.168.2.5</a:t>
            </a:r>
          </a:p>
        </p:txBody>
      </p:sp>
      <p:sp>
        <p:nvSpPr>
          <p:cNvPr id="55305" name="Text Box 9"/>
          <p:cNvSpPr txBox="1">
            <a:spLocks noChangeArrowheads="1"/>
          </p:cNvSpPr>
          <p:nvPr/>
        </p:nvSpPr>
        <p:spPr bwMode="auto">
          <a:xfrm>
            <a:off x="5892800" y="6261100"/>
            <a:ext cx="1752600" cy="338554"/>
          </a:xfrm>
          <a:prstGeom prst="rect">
            <a:avLst/>
          </a:prstGeom>
          <a:noFill/>
          <a:ln w="12700">
            <a:noFill/>
            <a:miter lim="800000"/>
            <a:headEnd/>
            <a:tailEnd/>
          </a:ln>
        </p:spPr>
        <p:txBody>
          <a:bodyPr>
            <a:spAutoFit/>
          </a:bodyPr>
          <a:lstStyle/>
          <a:p>
            <a:pPr eaLnBrk="0" fontAlgn="base" hangingPunct="0" rtl="0" algn="l">
              <a:spcBef>
                <a:spcPct val="50000"/>
              </a:spcBef>
              <a:spcAft>
                <a:spcPct val="0"/>
              </a:spcAft>
            </a:pPr>
            <a:r>
              <a:rPr lang="en-US" sz="1600" dirty="0">
                <a:solidFill>
                  <a:srgbClr val="000000"/>
                </a:solidFill>
              </a:rPr>
              <a:t>192.168.3.5</a:t>
            </a:r>
          </a:p>
        </p:txBody>
      </p:sp>
      <p:sp>
        <p:nvSpPr>
          <p:cNvPr id="10"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0843ABA0-04DD-45FB-8047-BFF193280DC8}"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57</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55307" name="Picture 10" descr="ABB1ClaimL_rgb300_10mm.tif"/>
          <p:cNvPicPr>
            <a:picLocks noChangeAspect="1"/>
          </p:cNvPicPr>
          <p:nvPr/>
        </p:nvPicPr>
        <p:blipFill>
          <a:blip r:embed="rId2" cstate="print"/>
          <a:srcRect/>
          <a:stretch>
            <a:fillRect/>
          </a:stretch>
        </p:blipFill>
        <p:spPr bwMode="auto">
          <a:xfrm>
            <a:off x="7154863" y="6434138"/>
            <a:ext cx="1719262" cy="258762"/>
          </a:xfrm>
          <a:prstGeom prst="rect">
            <a:avLst/>
          </a:prstGeom>
          <a:noFill/>
          <a:ln w="9525">
            <a:noFill/>
            <a:miter lim="800000"/>
            <a:headEnd/>
            <a:tailEnd/>
          </a:ln>
        </p:spPr>
      </p:pic>
    </p:spTree>
    <p:extLst>
      <p:ext uri="{BB962C8B-B14F-4D97-AF65-F5344CB8AC3E}">
        <p14:creationId xmlns:p14="http://schemas.microsoft.com/office/powerpoint/2010/main" val="22023574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rtl="0" algn="l"/>
            <a:r>
              <a:rPr lang="en-US" dirty="0" smtClean="0"/>
              <a:t>modbus</a:t>
            </a:r>
            <a:endParaRPr lang="en-US" dirty="0"/>
          </a:p>
        </p:txBody>
      </p:sp>
      <p:sp>
        <p:nvSpPr>
          <p:cNvPr id="2" name="Content Placeholder 1"/>
          <p:cNvSpPr>
            <a:spLocks noGrp="1"/>
          </p:cNvSpPr>
          <p:nvPr>
            <p:ph idx="1"/>
          </p:nvPr>
        </p:nvSpPr>
        <p:spPr/>
        <p:txBody>
          <a:bodyPr/>
          <a:lstStyle/>
          <a:p>
            <a:pPr rtl="0" algn="l"/>
            <a:r>
              <a:rPr lang="en-US" dirty="0"/>
              <a:t>Modbus fue inventado por</a:t>
            </a:r>
            <a:r>
              <a:rPr lang="en-US" dirty="0" err="1"/>
              <a:t>Modicon</a:t>
            </a:r>
            <a:r>
              <a:rPr lang="en-US" dirty="0"/>
              <a:t>Cª</a:t>
            </a:r>
            <a:r>
              <a:rPr lang="en-US" dirty="0" smtClean="0"/>
              <a:t>en 1978</a:t>
            </a:r>
          </a:p>
          <a:p>
            <a:pPr lvl="1" rtl="0" algn="l"/>
            <a:r>
              <a:rPr lang="en-US" sz="1600" dirty="0" smtClean="0"/>
              <a:t>Como un</a:t>
            </a:r>
            <a:r>
              <a:rPr lang="en-US" sz="1600" dirty="0"/>
              <a:t>método para conectar PLC a un host (maestro/esclavo o padre/hijo)</a:t>
            </a:r>
          </a:p>
          <a:p>
            <a:pPr lvl="1" rtl="0" algn="l"/>
            <a:r>
              <a:rPr lang="en-US" sz="1600" dirty="0"/>
              <a:t>Fácil de implementar con dos</a:t>
            </a:r>
            <a:r>
              <a:rPr lang="en-US" sz="1600" dirty="0" smtClean="0"/>
              <a:t>emulaciones:</a:t>
            </a:r>
          </a:p>
          <a:p>
            <a:pPr lvl="2" rtl="0" algn="l"/>
            <a:r>
              <a:rPr lang="en-US" dirty="0" smtClean="0"/>
              <a:t>Emulación RTU (unidad terminal remota)</a:t>
            </a:r>
          </a:p>
          <a:p>
            <a:pPr lvl="2" rtl="0" algn="l"/>
            <a:r>
              <a:rPr lang="en-US" dirty="0" smtClean="0"/>
              <a:t>Emulación ASCII</a:t>
            </a:r>
          </a:p>
          <a:p>
            <a:pPr rtl="0" algn="l"/>
            <a:r>
              <a:rPr lang="en-US" dirty="0" smtClean="0"/>
              <a:t>Modbus es</a:t>
            </a:r>
            <a:r>
              <a:rPr lang="en-US" dirty="0"/>
              <a:t>disponible a través de varios</a:t>
            </a:r>
            <a:r>
              <a:rPr lang="en-US" dirty="0" smtClean="0"/>
              <a:t>interfaces físicas</a:t>
            </a:r>
            <a:r>
              <a:rPr lang="en-US" dirty="0"/>
              <a:t>(</a:t>
            </a:r>
            <a:r>
              <a:rPr lang="en-US" dirty="0" smtClean="0"/>
              <a:t>RS-232/RS-485/Ethernet</a:t>
            </a:r>
            <a:r>
              <a:rPr lang="en-US" dirty="0"/>
              <a:t>,</a:t>
            </a:r>
            <a:r>
              <a:rPr lang="en-US" dirty="0" smtClean="0"/>
              <a:t>etc.)</a:t>
            </a:r>
            <a:endParaRPr lang="en-US" dirty="0"/>
          </a:p>
          <a:p>
            <a:pPr rtl="0" algn="l"/>
            <a:endParaRPr lang="en-US" dirty="0"/>
          </a:p>
        </p:txBody>
      </p:sp>
      <p:sp>
        <p:nvSpPr>
          <p:cNvPr id="8" name="Footer Placeholder 7"/>
          <p:cNvSpPr>
            <a:spLocks noGrp="1"/>
          </p:cNvSpPr>
          <p:nvPr>
            <p:ph type="ftr" sz="quarter" idx="10"/>
          </p:nvPr>
        </p:nvSpPr>
        <p:spPr/>
        <p:txBody>
          <a:bodyPr/>
          <a:lstStyle/>
          <a:p>
            <a:pPr rtl="0" algn="l"/>
            <a:r>
              <a:rPr lang="en-US">
                <a:solidFill>
                  <a:srgbClr val="000000"/>
                </a:solidFill>
              </a:rPr>
              <a:t>© Grupo ABB</a:t>
            </a:r>
          </a:p>
        </p:txBody>
      </p:sp>
      <p:sp>
        <p:nvSpPr>
          <p:cNvPr id="6" name="Date Placeholder 5"/>
          <p:cNvSpPr>
            <a:spLocks noGrp="1"/>
          </p:cNvSpPr>
          <p:nvPr>
            <p:ph type="dt" sz="half" idx="16"/>
          </p:nvPr>
        </p:nvSpPr>
        <p:spPr/>
        <p:txBody>
          <a:bodyPr/>
          <a:lstStyle/>
          <a:p>
            <a:fld id="{92A05CDE-2E0A-41F9-9D44-65997FC72C07}" type="datetime4">
              <a:rPr lang="en-US">
                <a:solidFill>
                  <a:srgbClr val="000000"/>
                </a:solidFill>
              </a:rPr>
              <a:pPr rtl="0" algn="l"/>
              <a:t>30 de septiembre de 2015</a:t>
            </a:fld>
            <a:endParaRPr dirty="0">
              <a:solidFill>
                <a:srgbClr val="000000"/>
              </a:solidFill>
            </a:endParaRPr>
          </a:p>
        </p:txBody>
      </p:sp>
      <p:sp>
        <p:nvSpPr>
          <p:cNvPr id="7" name="Slide Number Placeholder 6"/>
          <p:cNvSpPr>
            <a:spLocks noGrp="1"/>
          </p:cNvSpPr>
          <p:nvPr>
            <p:ph type="sldNum" sz="quarter" idx="17"/>
          </p:nvPr>
        </p:nvSpPr>
        <p:spPr/>
        <p:txBody>
          <a:bodyPr/>
          <a:lstStyle/>
          <a:p>
            <a:r>
              <a:rPr>
                <a:solidFill>
                  <a:srgbClr val="000000"/>
                </a:solidFill>
              </a:rPr>
              <a:t>| Deslizar</a:t>
            </a:r>
            <a:fld id="{CF363E95-653D-48D7-8EB0-A81FED805B5F}" type="slidenum">
              <a:rPr>
                <a:solidFill>
                  <a:srgbClr val="000000"/>
                </a:solidFill>
              </a:rPr>
              <a:pPr rtl="0" algn="l"/>
              <a:t>58</a:t>
            </a:fld>
            <a:endParaRPr dirty="0">
              <a:solidFill>
                <a:srgbClr val="000000"/>
              </a:solidFill>
            </a:endParaRPr>
          </a:p>
        </p:txBody>
      </p:sp>
    </p:spTree>
    <p:extLst>
      <p:ext uri="{BB962C8B-B14F-4D97-AF65-F5344CB8AC3E}">
        <p14:creationId xmlns:p14="http://schemas.microsoft.com/office/powerpoint/2010/main" val="240781645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rtl="0" algn="l"/>
            <a:r>
              <a:rPr lang="en-US" dirty="0" smtClean="0"/>
              <a:t>¿Qué hace que Modbus sea un protocolo sin servicios públicos?</a:t>
            </a:r>
            <a:endParaRPr lang="en-US" dirty="0"/>
          </a:p>
        </p:txBody>
      </p:sp>
      <p:sp>
        <p:nvSpPr>
          <p:cNvPr id="3076" name="Rectangle 3"/>
          <p:cNvSpPr>
            <a:spLocks noGrp="1" noChangeArrowheads="1"/>
          </p:cNvSpPr>
          <p:nvPr>
            <p:ph type="body" sz="half" idx="4294967295"/>
          </p:nvPr>
        </p:nvSpPr>
        <p:spPr>
          <a:xfrm>
            <a:off x="4191000" y="1314893"/>
            <a:ext cx="4422775" cy="4229100"/>
          </a:xfrm>
        </p:spPr>
        <p:txBody>
          <a:bodyPr/>
          <a:lstStyle/>
          <a:p>
            <a:pPr rtl="0" algn="l">
              <a:lnSpc>
                <a:spcPct val="90000"/>
              </a:lnSpc>
              <a:buClr>
                <a:srgbClr val="002060"/>
              </a:buClr>
              <a:buSzPct val="70000"/>
              <a:buFont typeface="Wingdings" panose="05000000000000000000" pitchFamily="2" charset="2"/>
              <a:buChar char="§"/>
            </a:pPr>
            <a:r>
              <a:rPr lang="en-US" sz="1800" dirty="0" smtClean="0">
                <a:latin typeface="Arial" panose="020B0604020202020204" pitchFamily="34" charset="0"/>
                <a:cs typeface="Arial" panose="020B0604020202020204" pitchFamily="34" charset="0"/>
              </a:rPr>
              <a:t>No tiene Time Synch incrustado en el protocolo.</a:t>
            </a:r>
          </a:p>
          <a:p>
            <a:pPr rtl="0" algn="l">
              <a:lnSpc>
                <a:spcPct val="90000"/>
              </a:lnSpc>
              <a:buClr>
                <a:srgbClr val="002060"/>
              </a:buClr>
              <a:buSzPct val="70000"/>
              <a:buFont typeface="Wingdings" panose="05000000000000000000" pitchFamily="2" charset="2"/>
              <a:buChar char="§"/>
            </a:pPr>
            <a:r>
              <a:rPr lang="en-US" sz="1800" dirty="0" smtClean="0">
                <a:latin typeface="Arial" panose="020B0604020202020204" pitchFamily="34" charset="0"/>
                <a:cs typeface="Arial" panose="020B0604020202020204" pitchFamily="34" charset="0"/>
              </a:rPr>
              <a:t>No tiene concepto de puntos congelados.</a:t>
            </a:r>
          </a:p>
          <a:p>
            <a:pPr rtl="0" algn="l">
              <a:lnSpc>
                <a:spcPct val="90000"/>
              </a:lnSpc>
              <a:buClr>
                <a:srgbClr val="002060"/>
              </a:buClr>
              <a:buSzPct val="70000"/>
              <a:buFont typeface="Wingdings" panose="05000000000000000000" pitchFamily="2" charset="2"/>
              <a:buChar char="§"/>
            </a:pPr>
            <a:r>
              <a:rPr lang="en-US" sz="1800" dirty="0" smtClean="0">
                <a:latin typeface="Arial" panose="020B0604020202020204" pitchFamily="34" charset="0"/>
                <a:cs typeface="Arial" panose="020B0604020202020204" pitchFamily="34" charset="0"/>
              </a:rPr>
              <a:t>No tiene el concepto de seleccionar antes de operar.</a:t>
            </a:r>
          </a:p>
          <a:p>
            <a:pPr rtl="0" algn="l">
              <a:lnSpc>
                <a:spcPct val="90000"/>
              </a:lnSpc>
              <a:buClr>
                <a:srgbClr val="002060"/>
              </a:buClr>
              <a:buSzPct val="70000"/>
              <a:buFont typeface="Wingdings" panose="05000000000000000000" pitchFamily="2" charset="2"/>
              <a:buChar char="§"/>
            </a:pPr>
            <a:r>
              <a:rPr lang="en-US" sz="1800" dirty="0" smtClean="0">
                <a:latin typeface="Arial" panose="020B0604020202020204" pitchFamily="34" charset="0"/>
                <a:cs typeface="Arial" panose="020B0604020202020204" pitchFamily="34" charset="0"/>
              </a:rPr>
              <a:t>El fabricante o implementador del protocolo debe diseñar estas características en el protocolo/dispositivo</a:t>
            </a:r>
          </a:p>
        </p:txBody>
      </p:sp>
      <p:graphicFrame>
        <p:nvGraphicFramePr>
          <p:cNvPr id="3074" name="Object 4"/>
          <p:cNvGraphicFramePr>
            <a:graphicFrameLocks noChangeAspect="1"/>
          </p:cNvGraphicFramePr>
          <p:nvPr/>
        </p:nvGraphicFramePr>
        <p:xfrm>
          <a:off x="457200" y="1828800"/>
          <a:ext cx="3025775" cy="3252788"/>
        </p:xfrm>
        <a:graphic>
          <a:graphicData uri="http://schemas.openxmlformats.org/presentationml/2006/ole">
            <mc:AlternateContent xmlns:mc="http://schemas.openxmlformats.org/markup-compatibility/2006">
              <mc:Choice xmlns:v="urn:schemas-microsoft-com:vml" Requires="v">
                <p:oleObj spid="_x0000_s278750" name="Clip" r:id="rId3" imgW="3025440" imgH="3252600" progId="MS_ClipArt_Gallery.2">
                  <p:embed/>
                </p:oleObj>
              </mc:Choice>
              <mc:Fallback>
                <p:oleObj name="Clip" r:id="rId3" imgW="3025440" imgH="325260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828800"/>
                        <a:ext cx="3025775" cy="3252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078" name="Picture 10" descr="ABB1ClaimL_rgb300_10mm.tif"/>
          <p:cNvPicPr>
            <a:picLocks noChangeAspect="1"/>
          </p:cNvPicPr>
          <p:nvPr/>
        </p:nvPicPr>
        <p:blipFill>
          <a:blip r:embed="rId5" cstate="print"/>
          <a:srcRect/>
          <a:stretch>
            <a:fillRect/>
          </a:stretch>
        </p:blipFill>
        <p:spPr bwMode="auto">
          <a:xfrm>
            <a:off x="7154863" y="6434138"/>
            <a:ext cx="1719262" cy="258762"/>
          </a:xfrm>
          <a:prstGeom prst="rect">
            <a:avLst/>
          </a:prstGeom>
          <a:noFill/>
          <a:ln w="9525">
            <a:noFill/>
            <a:miter lim="800000"/>
            <a:headEnd/>
            <a:tailEnd/>
          </a:ln>
        </p:spPr>
      </p:pic>
    </p:spTree>
    <p:extLst>
      <p:ext uri="{BB962C8B-B14F-4D97-AF65-F5344CB8AC3E}">
        <p14:creationId xmlns:p14="http://schemas.microsoft.com/office/powerpoint/2010/main" val="41151484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3" name="Rectangle 3"/>
          <p:cNvSpPr>
            <a:spLocks noChangeArrowheads="1"/>
          </p:cNvSpPr>
          <p:nvPr/>
        </p:nvSpPr>
        <p:spPr bwMode="auto">
          <a:xfrm>
            <a:off x="685800" y="4419600"/>
            <a:ext cx="7772400" cy="1981200"/>
          </a:xfrm>
          <a:prstGeom prst="rect">
            <a:avLst/>
          </a:prstGeom>
          <a:noFill/>
          <a:ln w="9525">
            <a:noFill/>
            <a:miter lim="800000"/>
            <a:headEnd/>
            <a:tailEnd/>
          </a:ln>
        </p:spPr>
        <p:txBody>
          <a:bodyPr/>
          <a:lstStyle/>
          <a:p>
            <a:pPr marL="342900" indent="-342900" eaLnBrk="0" fontAlgn="base" hangingPunct="0" rtl="0" algn="l">
              <a:spcBef>
                <a:spcPct val="20000"/>
              </a:spcBef>
              <a:spcAft>
                <a:spcPct val="0"/>
              </a:spcAft>
              <a:buClr>
                <a:srgbClr val="002060"/>
              </a:buClr>
              <a:buSzPct val="70000"/>
              <a:buFont typeface="Wingdings" panose="05000000000000000000" pitchFamily="2" charset="2"/>
              <a:buChar char="§"/>
            </a:pPr>
            <a:r>
              <a:rPr lang="en-US" dirty="0">
                <a:latin typeface="Arial" panose="020B0604020202020204" pitchFamily="34" charset="0"/>
                <a:cs typeface="Arial" panose="020B0604020202020204" pitchFamily="34" charset="0"/>
              </a:rPr>
              <a:t>Estándar abierto de facto para múltiples industrias.</a:t>
            </a:r>
          </a:p>
          <a:p>
            <a:pPr marL="342900" indent="-342900" eaLnBrk="0" fontAlgn="base" hangingPunct="0" rtl="0" algn="l">
              <a:spcBef>
                <a:spcPct val="20000"/>
              </a:spcBef>
              <a:spcAft>
                <a:spcPct val="0"/>
              </a:spcAft>
              <a:buClr>
                <a:srgbClr val="002060"/>
              </a:buClr>
              <a:buSzPct val="70000"/>
              <a:buFont typeface="Wingdings" panose="05000000000000000000" pitchFamily="2" charset="2"/>
              <a:buChar char="§"/>
            </a:pPr>
            <a:r>
              <a:rPr lang="en-US" dirty="0">
                <a:latin typeface="Arial" panose="020B0604020202020204" pitchFamily="34" charset="0"/>
                <a:cs typeface="Arial" panose="020B0604020202020204" pitchFamily="34" charset="0"/>
              </a:rPr>
              <a:t>Protocolo Maestro-Esclavo.</a:t>
            </a:r>
          </a:p>
          <a:p>
            <a:pPr marL="342900" indent="-342900" eaLnBrk="0" fontAlgn="base" hangingPunct="0" rtl="0" algn="l">
              <a:spcBef>
                <a:spcPct val="20000"/>
              </a:spcBef>
              <a:spcAft>
                <a:spcPct val="0"/>
              </a:spcAft>
              <a:buClr>
                <a:srgbClr val="002060"/>
              </a:buClr>
              <a:buSzPct val="70000"/>
              <a:buFont typeface="Wingdings" panose="05000000000000000000" pitchFamily="2" charset="2"/>
              <a:buChar char="§"/>
            </a:pPr>
            <a:r>
              <a:rPr lang="en-US" dirty="0">
                <a:latin typeface="Arial" panose="020B0604020202020204" pitchFamily="34" charset="0"/>
                <a:cs typeface="Arial" panose="020B0604020202020204" pitchFamily="34" charset="0"/>
              </a:rPr>
              <a:t>Dos emulaciones</a:t>
            </a:r>
          </a:p>
          <a:p>
            <a:pPr marL="1200150" lvl="2" indent="-285750" eaLnBrk="0" fontAlgn="base" hangingPunct="0" rtl="0" algn="l">
              <a:spcBef>
                <a:spcPct val="20000"/>
              </a:spcBef>
              <a:spcAft>
                <a:spcPct val="0"/>
              </a:spcAft>
              <a:buClr>
                <a:srgbClr val="002060"/>
              </a:buClr>
              <a:buSzPct val="70000"/>
              <a:buFont typeface="Wingdings" panose="05000000000000000000" pitchFamily="2" charset="2"/>
              <a:buChar char="§"/>
            </a:pPr>
            <a:r>
              <a:rPr lang="en-US" sz="1600" dirty="0">
                <a:latin typeface="Arial" panose="020B0604020202020204" pitchFamily="34" charset="0"/>
                <a:cs typeface="Arial" panose="020B0604020202020204" pitchFamily="34" charset="0"/>
              </a:rPr>
              <a:t>Modbus ASCII (modo maestro/esclavo) - Asíncrono de 10 bits</a:t>
            </a:r>
          </a:p>
          <a:p>
            <a:pPr marL="1200150" lvl="2" indent="-285750" eaLnBrk="0" fontAlgn="base" hangingPunct="0" rtl="0" algn="l">
              <a:spcBef>
                <a:spcPct val="20000"/>
              </a:spcBef>
              <a:spcAft>
                <a:spcPct val="0"/>
              </a:spcAft>
              <a:buClr>
                <a:srgbClr val="002060"/>
              </a:buClr>
              <a:buSzPct val="70000"/>
              <a:buFont typeface="Wingdings" panose="05000000000000000000" pitchFamily="2" charset="2"/>
              <a:buChar char="§"/>
            </a:pPr>
            <a:r>
              <a:rPr lang="en-US" sz="1600" dirty="0">
                <a:latin typeface="Arial" panose="020B0604020202020204" pitchFamily="34" charset="0"/>
                <a:cs typeface="Arial" panose="020B0604020202020204" pitchFamily="34" charset="0"/>
              </a:rPr>
              <a:t>Modbus RTU (modo maestro/esclavo) - Síncrono de 11 bits</a:t>
            </a:r>
          </a:p>
          <a:p>
            <a:pPr marL="342900" indent="-342900" eaLnBrk="0" fontAlgn="base" hangingPunct="0" rtl="0" algn="l">
              <a:spcBef>
                <a:spcPct val="20000"/>
              </a:spcBef>
              <a:spcAft>
                <a:spcPct val="0"/>
              </a:spcAft>
              <a:buClr>
                <a:srgbClr val="002060"/>
              </a:buClr>
              <a:buSzPct val="70000"/>
              <a:buFont typeface="Wingdings" panose="05000000000000000000" pitchFamily="2" charset="2"/>
              <a:buChar char="§"/>
            </a:pPr>
            <a:endParaRPr lang="en-US" sz="1600" dirty="0">
              <a:solidFill>
                <a:srgbClr val="0101FF"/>
              </a:solidFill>
              <a:latin typeface="Arial" panose="020B0604020202020204" pitchFamily="34" charset="0"/>
              <a:cs typeface="Arial" panose="020B0604020202020204" pitchFamily="34" charset="0"/>
            </a:endParaRPr>
          </a:p>
        </p:txBody>
      </p:sp>
      <p:sp>
        <p:nvSpPr>
          <p:cNvPr id="61444" name="Text Box 4"/>
          <p:cNvSpPr txBox="1">
            <a:spLocks noChangeArrowheads="1"/>
          </p:cNvSpPr>
          <p:nvPr/>
        </p:nvSpPr>
        <p:spPr bwMode="auto">
          <a:xfrm>
            <a:off x="7543800" y="4038600"/>
            <a:ext cx="1206500"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Dirección 247</a:t>
            </a:r>
          </a:p>
        </p:txBody>
      </p:sp>
      <p:pic>
        <p:nvPicPr>
          <p:cNvPr id="61445" name="Picture 5"/>
          <p:cNvPicPr>
            <a:picLocks noChangeAspect="1" noChangeArrowheads="1"/>
          </p:cNvPicPr>
          <p:nvPr/>
        </p:nvPicPr>
        <p:blipFill>
          <a:blip r:embed="rId2" cstate="print"/>
          <a:srcRect/>
          <a:stretch>
            <a:fillRect/>
          </a:stretch>
        </p:blipFill>
        <p:spPr bwMode="auto">
          <a:xfrm>
            <a:off x="990600" y="1600200"/>
            <a:ext cx="838200" cy="609600"/>
          </a:xfrm>
          <a:prstGeom prst="rect">
            <a:avLst/>
          </a:prstGeom>
          <a:noFill/>
          <a:ln w="12700">
            <a:noFill/>
            <a:miter lim="800000"/>
            <a:headEnd/>
            <a:tailEnd/>
          </a:ln>
        </p:spPr>
      </p:pic>
      <p:grpSp>
        <p:nvGrpSpPr>
          <p:cNvPr id="61446" name="Group 6"/>
          <p:cNvGrpSpPr>
            <a:grpSpLocks/>
          </p:cNvGrpSpPr>
          <p:nvPr/>
        </p:nvGrpSpPr>
        <p:grpSpPr bwMode="auto">
          <a:xfrm>
            <a:off x="2667000" y="3048000"/>
            <a:ext cx="1069975" cy="273050"/>
            <a:chOff x="3400" y="1476"/>
            <a:chExt cx="674" cy="287"/>
          </a:xfrm>
        </p:grpSpPr>
        <p:grpSp>
          <p:nvGrpSpPr>
            <p:cNvPr id="61684" name="Group 7"/>
            <p:cNvGrpSpPr>
              <a:grpSpLocks/>
            </p:cNvGrpSpPr>
            <p:nvPr/>
          </p:nvGrpSpPr>
          <p:grpSpPr bwMode="auto">
            <a:xfrm>
              <a:off x="3400" y="1476"/>
              <a:ext cx="674" cy="287"/>
              <a:chOff x="3400" y="1476"/>
              <a:chExt cx="674" cy="287"/>
            </a:xfrm>
          </p:grpSpPr>
          <p:sp>
            <p:nvSpPr>
              <p:cNvPr id="61696" name="AutoShape 8"/>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97" name="Freeform 9"/>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698" name="Group 10"/>
              <p:cNvGrpSpPr>
                <a:grpSpLocks/>
              </p:cNvGrpSpPr>
              <p:nvPr/>
            </p:nvGrpSpPr>
            <p:grpSpPr bwMode="auto">
              <a:xfrm>
                <a:off x="3825" y="1499"/>
                <a:ext cx="248" cy="264"/>
                <a:chOff x="3825" y="1499"/>
                <a:chExt cx="248" cy="264"/>
              </a:xfrm>
            </p:grpSpPr>
            <p:sp>
              <p:nvSpPr>
                <p:cNvPr id="61718" name="Freeform 11"/>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19" name="Rectangle 12"/>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20" name="AutoShape 13"/>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21" name="AutoShape 14"/>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22" name="AutoShape 15"/>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23" name="AutoShape 16"/>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61724" name="Rectangle 17"/>
                <p:cNvSpPr>
                  <a:spLocks noChangeArrowheads="1"/>
                </p:cNvSpPr>
                <p:nvPr/>
              </p:nvSpPr>
              <p:spPr bwMode="auto">
                <a:xfrm>
                  <a:off x="3933" y="1546"/>
                  <a:ext cx="140" cy="217"/>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61725" name="Rectangle 18"/>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26" name="Rectangle 19"/>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27" name="AutoShape 20"/>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28" name="AutoShape 21"/>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29" name="AutoShape 22"/>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30" name="AutoShape 23"/>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31" name="Line 24"/>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32" name="AutoShape 25"/>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33" name="Arc 26"/>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34" name="Arc 27"/>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35" name="Line 28"/>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36" name="Line 29"/>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37" name="Line 30"/>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738" name="Group 31"/>
                <p:cNvGrpSpPr>
                  <a:grpSpLocks/>
                </p:cNvGrpSpPr>
                <p:nvPr/>
              </p:nvGrpSpPr>
              <p:grpSpPr bwMode="auto">
                <a:xfrm>
                  <a:off x="3840" y="1579"/>
                  <a:ext cx="7" cy="36"/>
                  <a:chOff x="3840" y="1579"/>
                  <a:chExt cx="7" cy="36"/>
                </a:xfrm>
              </p:grpSpPr>
              <p:sp>
                <p:nvSpPr>
                  <p:cNvPr id="61739" name="AutoShape 32"/>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740" name="Group 33"/>
                  <p:cNvGrpSpPr>
                    <a:grpSpLocks/>
                  </p:cNvGrpSpPr>
                  <p:nvPr/>
                </p:nvGrpSpPr>
                <p:grpSpPr bwMode="auto">
                  <a:xfrm>
                    <a:off x="3840" y="1586"/>
                    <a:ext cx="7" cy="25"/>
                    <a:chOff x="3840" y="1586"/>
                    <a:chExt cx="7" cy="25"/>
                  </a:xfrm>
                </p:grpSpPr>
                <p:sp>
                  <p:nvSpPr>
                    <p:cNvPr id="61743" name="AutoShape 34"/>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44" name="AutoShape 35"/>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45" name="AutoShape 36"/>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46" name="AutoShape 37"/>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47" name="AutoShape 38"/>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48" name="AutoShape 39"/>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49" name="AutoShape 40"/>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50" name="AutoShape 41"/>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51" name="AutoShape 42"/>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1741" name="Oval 43"/>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42" name="Oval 44"/>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1699" name="Group 45"/>
              <p:cNvGrpSpPr>
                <a:grpSpLocks/>
              </p:cNvGrpSpPr>
              <p:nvPr/>
            </p:nvGrpSpPr>
            <p:grpSpPr bwMode="auto">
              <a:xfrm>
                <a:off x="3402" y="1491"/>
                <a:ext cx="445" cy="254"/>
                <a:chOff x="3402" y="1491"/>
                <a:chExt cx="445" cy="254"/>
              </a:xfrm>
            </p:grpSpPr>
            <p:sp>
              <p:nvSpPr>
                <p:cNvPr id="61700" name="AutoShape 46"/>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01" name="Oval 47"/>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02" name="Oval 48"/>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03" name="Oval 49"/>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04" name="Oval 50"/>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05" name="Oval 51"/>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06" name="Oval 52"/>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07" name="Oval 53"/>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08" name="Oval 54"/>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09" name="Oval 55"/>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10" name="Oval 56"/>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11" name="Rectangle 57"/>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12" name="Rectangle 58"/>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13" name="AutoShape 59"/>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14" name="Rectangle 60"/>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715" name="Group 61"/>
                <p:cNvGrpSpPr>
                  <a:grpSpLocks/>
                </p:cNvGrpSpPr>
                <p:nvPr/>
              </p:nvGrpSpPr>
              <p:grpSpPr bwMode="auto">
                <a:xfrm>
                  <a:off x="3466" y="1491"/>
                  <a:ext cx="177" cy="45"/>
                  <a:chOff x="3466" y="1491"/>
                  <a:chExt cx="177" cy="45"/>
                </a:xfrm>
              </p:grpSpPr>
              <p:sp>
                <p:nvSpPr>
                  <p:cNvPr id="61716" name="AutoShape 62"/>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717" name="Rectangle 63"/>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61685" name="Oval 64"/>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686" name="Group 65"/>
            <p:cNvGrpSpPr>
              <a:grpSpLocks/>
            </p:cNvGrpSpPr>
            <p:nvPr/>
          </p:nvGrpSpPr>
          <p:grpSpPr bwMode="auto">
            <a:xfrm>
              <a:off x="3440" y="1547"/>
              <a:ext cx="3" cy="46"/>
              <a:chOff x="3440" y="1547"/>
              <a:chExt cx="3" cy="46"/>
            </a:xfrm>
          </p:grpSpPr>
          <p:sp>
            <p:nvSpPr>
              <p:cNvPr id="61692" name="Oval 66"/>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93" name="Oval 67"/>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94" name="Oval 68"/>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95" name="Oval 69"/>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1687" name="Group 70"/>
            <p:cNvGrpSpPr>
              <a:grpSpLocks/>
            </p:cNvGrpSpPr>
            <p:nvPr/>
          </p:nvGrpSpPr>
          <p:grpSpPr bwMode="auto">
            <a:xfrm>
              <a:off x="3511" y="1549"/>
              <a:ext cx="5" cy="40"/>
              <a:chOff x="3511" y="1549"/>
              <a:chExt cx="5" cy="40"/>
            </a:xfrm>
          </p:grpSpPr>
          <p:sp>
            <p:nvSpPr>
              <p:cNvPr id="61688" name="Oval 71"/>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89" name="Oval 72"/>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90" name="Oval 73"/>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91" name="Oval 74"/>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1447" name="Group 75"/>
          <p:cNvGrpSpPr>
            <a:grpSpLocks/>
          </p:cNvGrpSpPr>
          <p:nvPr/>
        </p:nvGrpSpPr>
        <p:grpSpPr bwMode="auto">
          <a:xfrm>
            <a:off x="7543800" y="2438400"/>
            <a:ext cx="1069975" cy="273050"/>
            <a:chOff x="3400" y="1476"/>
            <a:chExt cx="674" cy="287"/>
          </a:xfrm>
        </p:grpSpPr>
        <p:grpSp>
          <p:nvGrpSpPr>
            <p:cNvPr id="61616" name="Group 76"/>
            <p:cNvGrpSpPr>
              <a:grpSpLocks/>
            </p:cNvGrpSpPr>
            <p:nvPr/>
          </p:nvGrpSpPr>
          <p:grpSpPr bwMode="auto">
            <a:xfrm>
              <a:off x="3400" y="1476"/>
              <a:ext cx="674" cy="287"/>
              <a:chOff x="3400" y="1476"/>
              <a:chExt cx="674" cy="287"/>
            </a:xfrm>
          </p:grpSpPr>
          <p:sp>
            <p:nvSpPr>
              <p:cNvPr id="61628" name="AutoShape 77"/>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29" name="Freeform 78"/>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630" name="Group 79"/>
              <p:cNvGrpSpPr>
                <a:grpSpLocks/>
              </p:cNvGrpSpPr>
              <p:nvPr/>
            </p:nvGrpSpPr>
            <p:grpSpPr bwMode="auto">
              <a:xfrm>
                <a:off x="3825" y="1499"/>
                <a:ext cx="248" cy="264"/>
                <a:chOff x="3825" y="1499"/>
                <a:chExt cx="248" cy="264"/>
              </a:xfrm>
            </p:grpSpPr>
            <p:sp>
              <p:nvSpPr>
                <p:cNvPr id="61650" name="Freeform 80"/>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51" name="Rectangle 81"/>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52" name="AutoShape 82"/>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53" name="AutoShape 83"/>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54" name="AutoShape 84"/>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55" name="AutoShape 85"/>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61656" name="Rectangle 86"/>
                <p:cNvSpPr>
                  <a:spLocks noChangeArrowheads="1"/>
                </p:cNvSpPr>
                <p:nvPr/>
              </p:nvSpPr>
              <p:spPr bwMode="auto">
                <a:xfrm>
                  <a:off x="3933" y="1546"/>
                  <a:ext cx="140" cy="217"/>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61657" name="Rectangle 87"/>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58" name="Rectangle 88"/>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59" name="AutoShape 89"/>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60" name="AutoShape 90"/>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61" name="AutoShape 91"/>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62" name="AutoShape 92"/>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63" name="Line 93"/>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64" name="AutoShape 94"/>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65" name="Arc 95"/>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66" name="Arc 96"/>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67" name="Line 97"/>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68" name="Line 98"/>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69" name="Line 99"/>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670" name="Group 100"/>
                <p:cNvGrpSpPr>
                  <a:grpSpLocks/>
                </p:cNvGrpSpPr>
                <p:nvPr/>
              </p:nvGrpSpPr>
              <p:grpSpPr bwMode="auto">
                <a:xfrm>
                  <a:off x="3840" y="1579"/>
                  <a:ext cx="7" cy="36"/>
                  <a:chOff x="3840" y="1579"/>
                  <a:chExt cx="7" cy="36"/>
                </a:xfrm>
              </p:grpSpPr>
              <p:sp>
                <p:nvSpPr>
                  <p:cNvPr id="61671" name="AutoShape 101"/>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672" name="Group 102"/>
                  <p:cNvGrpSpPr>
                    <a:grpSpLocks/>
                  </p:cNvGrpSpPr>
                  <p:nvPr/>
                </p:nvGrpSpPr>
                <p:grpSpPr bwMode="auto">
                  <a:xfrm>
                    <a:off x="3840" y="1586"/>
                    <a:ext cx="7" cy="25"/>
                    <a:chOff x="3840" y="1586"/>
                    <a:chExt cx="7" cy="25"/>
                  </a:xfrm>
                </p:grpSpPr>
                <p:sp>
                  <p:nvSpPr>
                    <p:cNvPr id="61675" name="AutoShape 103"/>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76" name="AutoShape 104"/>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77" name="AutoShape 105"/>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78" name="AutoShape 106"/>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79" name="AutoShape 107"/>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80" name="AutoShape 108"/>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81" name="AutoShape 109"/>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82" name="AutoShape 110"/>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83" name="AutoShape 111"/>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1673" name="Oval 112"/>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74" name="Oval 113"/>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1631" name="Group 114"/>
              <p:cNvGrpSpPr>
                <a:grpSpLocks/>
              </p:cNvGrpSpPr>
              <p:nvPr/>
            </p:nvGrpSpPr>
            <p:grpSpPr bwMode="auto">
              <a:xfrm>
                <a:off x="3402" y="1491"/>
                <a:ext cx="445" cy="254"/>
                <a:chOff x="3402" y="1491"/>
                <a:chExt cx="445" cy="254"/>
              </a:xfrm>
            </p:grpSpPr>
            <p:sp>
              <p:nvSpPr>
                <p:cNvPr id="61632" name="AutoShape 115"/>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33" name="Oval 116"/>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34" name="Oval 117"/>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35" name="Oval 118"/>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36" name="Oval 119"/>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37" name="Oval 120"/>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38" name="Oval 121"/>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39" name="Oval 122"/>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40" name="Oval 123"/>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41" name="Oval 124"/>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42" name="Oval 125"/>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43" name="Rectangle 126"/>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44" name="Rectangle 127"/>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45" name="AutoShape 128"/>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46" name="Rectangle 129"/>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647" name="Group 130"/>
                <p:cNvGrpSpPr>
                  <a:grpSpLocks/>
                </p:cNvGrpSpPr>
                <p:nvPr/>
              </p:nvGrpSpPr>
              <p:grpSpPr bwMode="auto">
                <a:xfrm>
                  <a:off x="3466" y="1491"/>
                  <a:ext cx="177" cy="45"/>
                  <a:chOff x="3466" y="1491"/>
                  <a:chExt cx="177" cy="45"/>
                </a:xfrm>
              </p:grpSpPr>
              <p:sp>
                <p:nvSpPr>
                  <p:cNvPr id="61648" name="AutoShape 131"/>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49" name="Rectangle 132"/>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61617" name="Oval 133"/>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618" name="Group 134"/>
            <p:cNvGrpSpPr>
              <a:grpSpLocks/>
            </p:cNvGrpSpPr>
            <p:nvPr/>
          </p:nvGrpSpPr>
          <p:grpSpPr bwMode="auto">
            <a:xfrm>
              <a:off x="3440" y="1547"/>
              <a:ext cx="3" cy="46"/>
              <a:chOff x="3440" y="1547"/>
              <a:chExt cx="3" cy="46"/>
            </a:xfrm>
          </p:grpSpPr>
          <p:sp>
            <p:nvSpPr>
              <p:cNvPr id="61624" name="Oval 135"/>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25" name="Oval 136"/>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26" name="Oval 137"/>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27" name="Oval 138"/>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1619" name="Group 139"/>
            <p:cNvGrpSpPr>
              <a:grpSpLocks/>
            </p:cNvGrpSpPr>
            <p:nvPr/>
          </p:nvGrpSpPr>
          <p:grpSpPr bwMode="auto">
            <a:xfrm>
              <a:off x="3511" y="1549"/>
              <a:ext cx="5" cy="40"/>
              <a:chOff x="3511" y="1549"/>
              <a:chExt cx="5" cy="40"/>
            </a:xfrm>
          </p:grpSpPr>
          <p:sp>
            <p:nvSpPr>
              <p:cNvPr id="61620" name="Oval 140"/>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21" name="Oval 141"/>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22" name="Oval 142"/>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23" name="Oval 143"/>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1448" name="Group 144"/>
          <p:cNvGrpSpPr>
            <a:grpSpLocks/>
          </p:cNvGrpSpPr>
          <p:nvPr/>
        </p:nvGrpSpPr>
        <p:grpSpPr bwMode="auto">
          <a:xfrm>
            <a:off x="7467600" y="3048000"/>
            <a:ext cx="1069975" cy="273050"/>
            <a:chOff x="3400" y="1476"/>
            <a:chExt cx="674" cy="287"/>
          </a:xfrm>
        </p:grpSpPr>
        <p:grpSp>
          <p:nvGrpSpPr>
            <p:cNvPr id="61548" name="Group 145"/>
            <p:cNvGrpSpPr>
              <a:grpSpLocks/>
            </p:cNvGrpSpPr>
            <p:nvPr/>
          </p:nvGrpSpPr>
          <p:grpSpPr bwMode="auto">
            <a:xfrm>
              <a:off x="3400" y="1476"/>
              <a:ext cx="674" cy="287"/>
              <a:chOff x="3400" y="1476"/>
              <a:chExt cx="674" cy="287"/>
            </a:xfrm>
          </p:grpSpPr>
          <p:sp>
            <p:nvSpPr>
              <p:cNvPr id="61560" name="AutoShape 146"/>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61" name="Freeform 147"/>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562" name="Group 148"/>
              <p:cNvGrpSpPr>
                <a:grpSpLocks/>
              </p:cNvGrpSpPr>
              <p:nvPr/>
            </p:nvGrpSpPr>
            <p:grpSpPr bwMode="auto">
              <a:xfrm>
                <a:off x="3825" y="1499"/>
                <a:ext cx="248" cy="264"/>
                <a:chOff x="3825" y="1499"/>
                <a:chExt cx="248" cy="264"/>
              </a:xfrm>
            </p:grpSpPr>
            <p:sp>
              <p:nvSpPr>
                <p:cNvPr id="61582" name="Freeform 149"/>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83" name="Rectangle 150"/>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84" name="AutoShape 151"/>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85" name="AutoShape 152"/>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86" name="AutoShape 153"/>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87" name="AutoShape 154"/>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61588" name="Rectangle 155"/>
                <p:cNvSpPr>
                  <a:spLocks noChangeArrowheads="1"/>
                </p:cNvSpPr>
                <p:nvPr/>
              </p:nvSpPr>
              <p:spPr bwMode="auto">
                <a:xfrm>
                  <a:off x="3933" y="1546"/>
                  <a:ext cx="140" cy="217"/>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61589" name="Rectangle 156"/>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90" name="Rectangle 157"/>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91" name="AutoShape 158"/>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92" name="AutoShape 159"/>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93" name="AutoShape 160"/>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94" name="AutoShape 161"/>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95" name="Line 162"/>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96" name="AutoShape 163"/>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97" name="Arc 164"/>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98" name="Arc 165"/>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99" name="Line 166"/>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00" name="Line 167"/>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01" name="Line 168"/>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602" name="Group 169"/>
                <p:cNvGrpSpPr>
                  <a:grpSpLocks/>
                </p:cNvGrpSpPr>
                <p:nvPr/>
              </p:nvGrpSpPr>
              <p:grpSpPr bwMode="auto">
                <a:xfrm>
                  <a:off x="3840" y="1579"/>
                  <a:ext cx="7" cy="36"/>
                  <a:chOff x="3840" y="1579"/>
                  <a:chExt cx="7" cy="36"/>
                </a:xfrm>
              </p:grpSpPr>
              <p:sp>
                <p:nvSpPr>
                  <p:cNvPr id="61603" name="AutoShape 170"/>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604" name="Group 171"/>
                  <p:cNvGrpSpPr>
                    <a:grpSpLocks/>
                  </p:cNvGrpSpPr>
                  <p:nvPr/>
                </p:nvGrpSpPr>
                <p:grpSpPr bwMode="auto">
                  <a:xfrm>
                    <a:off x="3840" y="1586"/>
                    <a:ext cx="7" cy="25"/>
                    <a:chOff x="3840" y="1586"/>
                    <a:chExt cx="7" cy="25"/>
                  </a:xfrm>
                </p:grpSpPr>
                <p:sp>
                  <p:nvSpPr>
                    <p:cNvPr id="61607" name="AutoShape 172"/>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08" name="AutoShape 173"/>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09" name="AutoShape 174"/>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10" name="AutoShape 175"/>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11" name="AutoShape 176"/>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12" name="AutoShape 177"/>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13" name="AutoShape 178"/>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14" name="AutoShape 179"/>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15" name="AutoShape 180"/>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1605" name="Oval 181"/>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606" name="Oval 182"/>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1563" name="Group 183"/>
              <p:cNvGrpSpPr>
                <a:grpSpLocks/>
              </p:cNvGrpSpPr>
              <p:nvPr/>
            </p:nvGrpSpPr>
            <p:grpSpPr bwMode="auto">
              <a:xfrm>
                <a:off x="3402" y="1491"/>
                <a:ext cx="445" cy="254"/>
                <a:chOff x="3402" y="1491"/>
                <a:chExt cx="445" cy="254"/>
              </a:xfrm>
            </p:grpSpPr>
            <p:sp>
              <p:nvSpPr>
                <p:cNvPr id="61564" name="AutoShape 184"/>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65" name="Oval 185"/>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66" name="Oval 186"/>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67" name="Oval 187"/>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68" name="Oval 188"/>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69" name="Oval 189"/>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70" name="Oval 190"/>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71" name="Oval 191"/>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72" name="Oval 192"/>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73" name="Oval 193"/>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74" name="Oval 194"/>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75" name="Rectangle 195"/>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76" name="Rectangle 196"/>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77" name="AutoShape 197"/>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78" name="Rectangle 198"/>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579" name="Group 199"/>
                <p:cNvGrpSpPr>
                  <a:grpSpLocks/>
                </p:cNvGrpSpPr>
                <p:nvPr/>
              </p:nvGrpSpPr>
              <p:grpSpPr bwMode="auto">
                <a:xfrm>
                  <a:off x="3466" y="1491"/>
                  <a:ext cx="177" cy="45"/>
                  <a:chOff x="3466" y="1491"/>
                  <a:chExt cx="177" cy="45"/>
                </a:xfrm>
              </p:grpSpPr>
              <p:sp>
                <p:nvSpPr>
                  <p:cNvPr id="61580" name="AutoShape 200"/>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81" name="Rectangle 201"/>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61549" name="Oval 202"/>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550" name="Group 203"/>
            <p:cNvGrpSpPr>
              <a:grpSpLocks/>
            </p:cNvGrpSpPr>
            <p:nvPr/>
          </p:nvGrpSpPr>
          <p:grpSpPr bwMode="auto">
            <a:xfrm>
              <a:off x="3440" y="1547"/>
              <a:ext cx="3" cy="46"/>
              <a:chOff x="3440" y="1547"/>
              <a:chExt cx="3" cy="46"/>
            </a:xfrm>
          </p:grpSpPr>
          <p:sp>
            <p:nvSpPr>
              <p:cNvPr id="61556" name="Oval 204"/>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57" name="Oval 205"/>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58" name="Oval 206"/>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59" name="Oval 207"/>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1551" name="Group 208"/>
            <p:cNvGrpSpPr>
              <a:grpSpLocks/>
            </p:cNvGrpSpPr>
            <p:nvPr/>
          </p:nvGrpSpPr>
          <p:grpSpPr bwMode="auto">
            <a:xfrm>
              <a:off x="3511" y="1549"/>
              <a:ext cx="5" cy="40"/>
              <a:chOff x="3511" y="1549"/>
              <a:chExt cx="5" cy="40"/>
            </a:xfrm>
          </p:grpSpPr>
          <p:sp>
            <p:nvSpPr>
              <p:cNvPr id="61552" name="Oval 209"/>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53" name="Oval 210"/>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54" name="Oval 211"/>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55" name="Oval 212"/>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1449" name="Group 213"/>
          <p:cNvGrpSpPr>
            <a:grpSpLocks/>
          </p:cNvGrpSpPr>
          <p:nvPr/>
        </p:nvGrpSpPr>
        <p:grpSpPr bwMode="auto">
          <a:xfrm>
            <a:off x="7543800" y="3810000"/>
            <a:ext cx="1069975" cy="273050"/>
            <a:chOff x="3400" y="1476"/>
            <a:chExt cx="674" cy="287"/>
          </a:xfrm>
        </p:grpSpPr>
        <p:grpSp>
          <p:nvGrpSpPr>
            <p:cNvPr id="61480" name="Group 214"/>
            <p:cNvGrpSpPr>
              <a:grpSpLocks/>
            </p:cNvGrpSpPr>
            <p:nvPr/>
          </p:nvGrpSpPr>
          <p:grpSpPr bwMode="auto">
            <a:xfrm>
              <a:off x="3400" y="1476"/>
              <a:ext cx="674" cy="287"/>
              <a:chOff x="3400" y="1476"/>
              <a:chExt cx="674" cy="287"/>
            </a:xfrm>
          </p:grpSpPr>
          <p:sp>
            <p:nvSpPr>
              <p:cNvPr id="61492" name="AutoShape 215"/>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93" name="Freeform 216"/>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494" name="Group 217"/>
              <p:cNvGrpSpPr>
                <a:grpSpLocks/>
              </p:cNvGrpSpPr>
              <p:nvPr/>
            </p:nvGrpSpPr>
            <p:grpSpPr bwMode="auto">
              <a:xfrm>
                <a:off x="3825" y="1499"/>
                <a:ext cx="248" cy="264"/>
                <a:chOff x="3825" y="1499"/>
                <a:chExt cx="248" cy="264"/>
              </a:xfrm>
            </p:grpSpPr>
            <p:sp>
              <p:nvSpPr>
                <p:cNvPr id="61514" name="Freeform 218"/>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15" name="Rectangle 219"/>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16" name="AutoShape 220"/>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17" name="AutoShape 221"/>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18" name="AutoShape 222"/>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19" name="AutoShape 223"/>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61520" name="Rectangle 224"/>
                <p:cNvSpPr>
                  <a:spLocks noChangeArrowheads="1"/>
                </p:cNvSpPr>
                <p:nvPr/>
              </p:nvSpPr>
              <p:spPr bwMode="auto">
                <a:xfrm>
                  <a:off x="3933" y="1546"/>
                  <a:ext cx="140" cy="217"/>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61521" name="Rectangle 225"/>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22" name="Rectangle 226"/>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23" name="AutoShape 227"/>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24" name="AutoShape 228"/>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25" name="AutoShape 229"/>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26" name="AutoShape 230"/>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27" name="Line 231"/>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28" name="AutoShape 232"/>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29" name="Arc 233"/>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30" name="Arc 234"/>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31" name="Line 235"/>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32" name="Line 236"/>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33" name="Line 237"/>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534" name="Group 238"/>
                <p:cNvGrpSpPr>
                  <a:grpSpLocks/>
                </p:cNvGrpSpPr>
                <p:nvPr/>
              </p:nvGrpSpPr>
              <p:grpSpPr bwMode="auto">
                <a:xfrm>
                  <a:off x="3840" y="1579"/>
                  <a:ext cx="7" cy="36"/>
                  <a:chOff x="3840" y="1579"/>
                  <a:chExt cx="7" cy="36"/>
                </a:xfrm>
              </p:grpSpPr>
              <p:sp>
                <p:nvSpPr>
                  <p:cNvPr id="61535" name="AutoShape 239"/>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536" name="Group 240"/>
                  <p:cNvGrpSpPr>
                    <a:grpSpLocks/>
                  </p:cNvGrpSpPr>
                  <p:nvPr/>
                </p:nvGrpSpPr>
                <p:grpSpPr bwMode="auto">
                  <a:xfrm>
                    <a:off x="3840" y="1586"/>
                    <a:ext cx="7" cy="25"/>
                    <a:chOff x="3840" y="1586"/>
                    <a:chExt cx="7" cy="25"/>
                  </a:xfrm>
                </p:grpSpPr>
                <p:sp>
                  <p:nvSpPr>
                    <p:cNvPr id="61539" name="AutoShape 241"/>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40" name="AutoShape 242"/>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41" name="AutoShape 243"/>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42" name="AutoShape 244"/>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43" name="AutoShape 245"/>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44" name="AutoShape 246"/>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45" name="AutoShape 247"/>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46" name="AutoShape 248"/>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47" name="AutoShape 249"/>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1537" name="Oval 250"/>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38" name="Oval 251"/>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1495" name="Group 252"/>
              <p:cNvGrpSpPr>
                <a:grpSpLocks/>
              </p:cNvGrpSpPr>
              <p:nvPr/>
            </p:nvGrpSpPr>
            <p:grpSpPr bwMode="auto">
              <a:xfrm>
                <a:off x="3402" y="1491"/>
                <a:ext cx="445" cy="254"/>
                <a:chOff x="3402" y="1491"/>
                <a:chExt cx="445" cy="254"/>
              </a:xfrm>
            </p:grpSpPr>
            <p:sp>
              <p:nvSpPr>
                <p:cNvPr id="61496" name="AutoShape 253"/>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97" name="Oval 254"/>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98" name="Oval 255"/>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99" name="Oval 256"/>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00" name="Oval 257"/>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01" name="Oval 258"/>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02" name="Oval 259"/>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03" name="Oval 260"/>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04" name="Oval 261"/>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05" name="Oval 262"/>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06" name="Oval 263"/>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07" name="Rectangle 264"/>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08" name="Rectangle 265"/>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09" name="AutoShape 266"/>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10" name="Rectangle 267"/>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511" name="Group 268"/>
                <p:cNvGrpSpPr>
                  <a:grpSpLocks/>
                </p:cNvGrpSpPr>
                <p:nvPr/>
              </p:nvGrpSpPr>
              <p:grpSpPr bwMode="auto">
                <a:xfrm>
                  <a:off x="3466" y="1491"/>
                  <a:ext cx="177" cy="45"/>
                  <a:chOff x="3466" y="1491"/>
                  <a:chExt cx="177" cy="45"/>
                </a:xfrm>
              </p:grpSpPr>
              <p:sp>
                <p:nvSpPr>
                  <p:cNvPr id="61512" name="AutoShape 269"/>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513" name="Rectangle 270"/>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61481" name="Oval 271"/>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1482" name="Group 272"/>
            <p:cNvGrpSpPr>
              <a:grpSpLocks/>
            </p:cNvGrpSpPr>
            <p:nvPr/>
          </p:nvGrpSpPr>
          <p:grpSpPr bwMode="auto">
            <a:xfrm>
              <a:off x="3440" y="1547"/>
              <a:ext cx="3" cy="46"/>
              <a:chOff x="3440" y="1547"/>
              <a:chExt cx="3" cy="46"/>
            </a:xfrm>
          </p:grpSpPr>
          <p:sp>
            <p:nvSpPr>
              <p:cNvPr id="61488" name="Oval 273"/>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89" name="Oval 274"/>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90" name="Oval 275"/>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91" name="Oval 276"/>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1483" name="Group 277"/>
            <p:cNvGrpSpPr>
              <a:grpSpLocks/>
            </p:cNvGrpSpPr>
            <p:nvPr/>
          </p:nvGrpSpPr>
          <p:grpSpPr bwMode="auto">
            <a:xfrm>
              <a:off x="3511" y="1549"/>
              <a:ext cx="5" cy="40"/>
              <a:chOff x="3511" y="1549"/>
              <a:chExt cx="5" cy="40"/>
            </a:xfrm>
          </p:grpSpPr>
          <p:sp>
            <p:nvSpPr>
              <p:cNvPr id="61484" name="Oval 278"/>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85" name="Oval 279"/>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86" name="Oval 280"/>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87" name="Oval 281"/>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61450" name="Line 282"/>
          <p:cNvSpPr>
            <a:spLocks noChangeShapeType="1"/>
          </p:cNvSpPr>
          <p:nvPr/>
        </p:nvSpPr>
        <p:spPr bwMode="auto">
          <a:xfrm>
            <a:off x="1524000" y="2209800"/>
            <a:ext cx="1066800" cy="838200"/>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51" name="Text Box 283"/>
          <p:cNvSpPr txBox="1">
            <a:spLocks noChangeArrowheads="1"/>
          </p:cNvSpPr>
          <p:nvPr/>
        </p:nvSpPr>
        <p:spPr bwMode="auto">
          <a:xfrm>
            <a:off x="2574925" y="3338513"/>
            <a:ext cx="1536700"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Relé de protección</a:t>
            </a:r>
          </a:p>
        </p:txBody>
      </p:sp>
      <p:sp>
        <p:nvSpPr>
          <p:cNvPr id="61452" name="Line 284"/>
          <p:cNvSpPr>
            <a:spLocks noChangeShapeType="1"/>
          </p:cNvSpPr>
          <p:nvPr/>
        </p:nvSpPr>
        <p:spPr bwMode="auto">
          <a:xfrm>
            <a:off x="4343400" y="1676400"/>
            <a:ext cx="0" cy="2514600"/>
          </a:xfrm>
          <a:prstGeom prst="line">
            <a:avLst/>
          </a:prstGeom>
          <a:noFill/>
          <a:ln w="381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53" name="Text Box 285"/>
          <p:cNvSpPr txBox="1">
            <a:spLocks noChangeArrowheads="1"/>
          </p:cNvSpPr>
          <p:nvPr/>
        </p:nvSpPr>
        <p:spPr bwMode="auto">
          <a:xfrm>
            <a:off x="2514600" y="1600200"/>
            <a:ext cx="1858963" cy="82232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a:solidFill>
                  <a:srgbClr val="0101FF"/>
                </a:solidFill>
                <a:latin typeface="Times New Roman" pitchFamily="18" charset="0"/>
              </a:rPr>
              <a:t>Punto a punto</a:t>
            </a:r>
          </a:p>
          <a:p>
            <a:pPr eaLnBrk="0" fontAlgn="base" hangingPunct="0" rtl="0" algn="l">
              <a:spcBef>
                <a:spcPct val="0"/>
              </a:spcBef>
              <a:spcAft>
                <a:spcPct val="0"/>
              </a:spcAft>
            </a:pPr>
            <a:endParaRPr lang="en-US" sz="2400">
              <a:solidFill>
                <a:srgbClr val="0101FF"/>
              </a:solidFill>
              <a:latin typeface="Times New Roman" pitchFamily="18" charset="0"/>
            </a:endParaRPr>
          </a:p>
        </p:txBody>
      </p:sp>
      <p:pic>
        <p:nvPicPr>
          <p:cNvPr id="61454" name="Picture 286"/>
          <p:cNvPicPr>
            <a:picLocks noChangeAspect="1" noChangeArrowheads="1"/>
          </p:cNvPicPr>
          <p:nvPr/>
        </p:nvPicPr>
        <p:blipFill>
          <a:blip r:embed="rId2" cstate="print"/>
          <a:srcRect/>
          <a:stretch>
            <a:fillRect/>
          </a:stretch>
        </p:blipFill>
        <p:spPr bwMode="auto">
          <a:xfrm>
            <a:off x="4419600" y="1752600"/>
            <a:ext cx="838200" cy="609600"/>
          </a:xfrm>
          <a:prstGeom prst="rect">
            <a:avLst/>
          </a:prstGeom>
          <a:noFill/>
          <a:ln w="12700">
            <a:noFill/>
            <a:miter lim="800000"/>
            <a:headEnd/>
            <a:tailEnd/>
          </a:ln>
        </p:spPr>
      </p:pic>
      <p:grpSp>
        <p:nvGrpSpPr>
          <p:cNvPr id="61455" name="Group 287"/>
          <p:cNvGrpSpPr>
            <a:grpSpLocks/>
          </p:cNvGrpSpPr>
          <p:nvPr/>
        </p:nvGrpSpPr>
        <p:grpSpPr bwMode="auto">
          <a:xfrm>
            <a:off x="4724400" y="2362200"/>
            <a:ext cx="2743200" cy="1524000"/>
            <a:chOff x="3032" y="1152"/>
            <a:chExt cx="1728" cy="1304"/>
          </a:xfrm>
        </p:grpSpPr>
        <p:sp>
          <p:nvSpPr>
            <p:cNvPr id="61472" name="Freeform 288"/>
            <p:cNvSpPr>
              <a:spLocks/>
            </p:cNvSpPr>
            <p:nvPr/>
          </p:nvSpPr>
          <p:spPr bwMode="auto">
            <a:xfrm>
              <a:off x="3552" y="1152"/>
              <a:ext cx="720" cy="96"/>
            </a:xfrm>
            <a:custGeom>
              <a:avLst/>
              <a:gdLst>
                <a:gd name="T0" fmla="*/ 0 w 720"/>
                <a:gd name="T1" fmla="*/ 96 h 96"/>
                <a:gd name="T2" fmla="*/ 384 w 720"/>
                <a:gd name="T3" fmla="*/ 0 h 96"/>
                <a:gd name="T4" fmla="*/ 720 w 720"/>
                <a:gd name="T5" fmla="*/ 96 h 96"/>
                <a:gd name="T6" fmla="*/ 0 60000 65536"/>
                <a:gd name="T7" fmla="*/ 0 60000 65536"/>
                <a:gd name="T8" fmla="*/ 0 60000 65536"/>
                <a:gd name="T9" fmla="*/ 0 w 720"/>
                <a:gd name="T10" fmla="*/ 0 h 96"/>
                <a:gd name="T11" fmla="*/ 720 w 720"/>
                <a:gd name="T12" fmla="*/ 96 h 96"/>
              </a:gdLst>
              <a:ahLst/>
              <a:cxnLst>
                <a:cxn ang="T6">
                  <a:pos x="T0" y="T1"/>
                </a:cxn>
                <a:cxn ang="T7">
                  <a:pos x="T2" y="T3"/>
                </a:cxn>
                <a:cxn ang="T8">
                  <a:pos x="T4" y="T5"/>
                </a:cxn>
              </a:cxnLst>
              <a:rect l="T9" t="T10" r="T11" b="T12"/>
              <a:pathLst>
                <a:path w="720" h="96">
                  <a:moveTo>
                    <a:pt x="0" y="96"/>
                  </a:moveTo>
                  <a:cubicBezTo>
                    <a:pt x="132" y="48"/>
                    <a:pt x="264" y="0"/>
                    <a:pt x="384" y="0"/>
                  </a:cubicBezTo>
                  <a:cubicBezTo>
                    <a:pt x="504" y="0"/>
                    <a:pt x="612" y="48"/>
                    <a:pt x="720" y="96"/>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73" name="Freeform 289"/>
            <p:cNvSpPr>
              <a:spLocks/>
            </p:cNvSpPr>
            <p:nvPr/>
          </p:nvSpPr>
          <p:spPr bwMode="auto">
            <a:xfrm>
              <a:off x="4128" y="1184"/>
              <a:ext cx="384" cy="208"/>
            </a:xfrm>
            <a:custGeom>
              <a:avLst/>
              <a:gdLst>
                <a:gd name="T0" fmla="*/ 0 w 384"/>
                <a:gd name="T1" fmla="*/ 112 h 208"/>
                <a:gd name="T2" fmla="*/ 192 w 384"/>
                <a:gd name="T3" fmla="*/ 16 h 208"/>
                <a:gd name="T4" fmla="*/ 384 w 384"/>
                <a:gd name="T5" fmla="*/ 208 h 208"/>
                <a:gd name="T6" fmla="*/ 0 60000 65536"/>
                <a:gd name="T7" fmla="*/ 0 60000 65536"/>
                <a:gd name="T8" fmla="*/ 0 60000 65536"/>
                <a:gd name="T9" fmla="*/ 0 w 384"/>
                <a:gd name="T10" fmla="*/ 0 h 208"/>
                <a:gd name="T11" fmla="*/ 384 w 384"/>
                <a:gd name="T12" fmla="*/ 208 h 208"/>
              </a:gdLst>
              <a:ahLst/>
              <a:cxnLst>
                <a:cxn ang="T6">
                  <a:pos x="T0" y="T1"/>
                </a:cxn>
                <a:cxn ang="T7">
                  <a:pos x="T2" y="T3"/>
                </a:cxn>
                <a:cxn ang="T8">
                  <a:pos x="T4" y="T5"/>
                </a:cxn>
              </a:cxnLst>
              <a:rect l="T9" t="T10" r="T11" b="T12"/>
              <a:pathLst>
                <a:path w="384" h="208">
                  <a:moveTo>
                    <a:pt x="0" y="112"/>
                  </a:moveTo>
                  <a:cubicBezTo>
                    <a:pt x="64" y="56"/>
                    <a:pt x="128" y="0"/>
                    <a:pt x="192" y="16"/>
                  </a:cubicBezTo>
                  <a:cubicBezTo>
                    <a:pt x="256" y="32"/>
                    <a:pt x="320" y="120"/>
                    <a:pt x="384" y="208"/>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74" name="Freeform 290"/>
            <p:cNvSpPr>
              <a:spLocks/>
            </p:cNvSpPr>
            <p:nvPr/>
          </p:nvSpPr>
          <p:spPr bwMode="auto">
            <a:xfrm>
              <a:off x="3264" y="1184"/>
              <a:ext cx="384" cy="208"/>
            </a:xfrm>
            <a:custGeom>
              <a:avLst/>
              <a:gdLst>
                <a:gd name="T0" fmla="*/ 384 w 384"/>
                <a:gd name="T1" fmla="*/ 112 h 208"/>
                <a:gd name="T2" fmla="*/ 144 w 384"/>
                <a:gd name="T3" fmla="*/ 16 h 208"/>
                <a:gd name="T4" fmla="*/ 0 w 384"/>
                <a:gd name="T5" fmla="*/ 208 h 208"/>
                <a:gd name="T6" fmla="*/ 0 60000 65536"/>
                <a:gd name="T7" fmla="*/ 0 60000 65536"/>
                <a:gd name="T8" fmla="*/ 0 60000 65536"/>
                <a:gd name="T9" fmla="*/ 0 w 384"/>
                <a:gd name="T10" fmla="*/ 0 h 208"/>
                <a:gd name="T11" fmla="*/ 384 w 384"/>
                <a:gd name="T12" fmla="*/ 208 h 208"/>
              </a:gdLst>
              <a:ahLst/>
              <a:cxnLst>
                <a:cxn ang="T6">
                  <a:pos x="T0" y="T1"/>
                </a:cxn>
                <a:cxn ang="T7">
                  <a:pos x="T2" y="T3"/>
                </a:cxn>
                <a:cxn ang="T8">
                  <a:pos x="T4" y="T5"/>
                </a:cxn>
              </a:cxnLst>
              <a:rect l="T9" t="T10" r="T11" b="T12"/>
              <a:pathLst>
                <a:path w="384" h="208">
                  <a:moveTo>
                    <a:pt x="384" y="112"/>
                  </a:moveTo>
                  <a:cubicBezTo>
                    <a:pt x="296" y="56"/>
                    <a:pt x="208" y="0"/>
                    <a:pt x="144" y="16"/>
                  </a:cubicBezTo>
                  <a:cubicBezTo>
                    <a:pt x="80" y="32"/>
                    <a:pt x="40" y="120"/>
                    <a:pt x="0" y="208"/>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75" name="Freeform 291"/>
            <p:cNvSpPr>
              <a:spLocks/>
            </p:cNvSpPr>
            <p:nvPr/>
          </p:nvSpPr>
          <p:spPr bwMode="auto">
            <a:xfrm>
              <a:off x="3032" y="1440"/>
              <a:ext cx="280" cy="576"/>
            </a:xfrm>
            <a:custGeom>
              <a:avLst/>
              <a:gdLst>
                <a:gd name="T0" fmla="*/ 280 w 280"/>
                <a:gd name="T1" fmla="*/ 0 h 576"/>
                <a:gd name="T2" fmla="*/ 40 w 280"/>
                <a:gd name="T3" fmla="*/ 96 h 576"/>
                <a:gd name="T4" fmla="*/ 40 w 280"/>
                <a:gd name="T5" fmla="*/ 384 h 576"/>
                <a:gd name="T6" fmla="*/ 280 w 280"/>
                <a:gd name="T7" fmla="*/ 576 h 576"/>
                <a:gd name="T8" fmla="*/ 0 60000 65536"/>
                <a:gd name="T9" fmla="*/ 0 60000 65536"/>
                <a:gd name="T10" fmla="*/ 0 60000 65536"/>
                <a:gd name="T11" fmla="*/ 0 60000 65536"/>
                <a:gd name="T12" fmla="*/ 0 w 280"/>
                <a:gd name="T13" fmla="*/ 0 h 576"/>
                <a:gd name="T14" fmla="*/ 280 w 280"/>
                <a:gd name="T15" fmla="*/ 576 h 576"/>
              </a:gdLst>
              <a:ahLst/>
              <a:cxnLst>
                <a:cxn ang="T8">
                  <a:pos x="T0" y="T1"/>
                </a:cxn>
                <a:cxn ang="T9">
                  <a:pos x="T2" y="T3"/>
                </a:cxn>
                <a:cxn ang="T10">
                  <a:pos x="T4" y="T5"/>
                </a:cxn>
                <a:cxn ang="T11">
                  <a:pos x="T6" y="T7"/>
                </a:cxn>
              </a:cxnLst>
              <a:rect l="T12" t="T13" r="T14" b="T15"/>
              <a:pathLst>
                <a:path w="280" h="576">
                  <a:moveTo>
                    <a:pt x="280" y="0"/>
                  </a:moveTo>
                  <a:cubicBezTo>
                    <a:pt x="180" y="16"/>
                    <a:pt x="80" y="32"/>
                    <a:pt x="40" y="96"/>
                  </a:cubicBezTo>
                  <a:cubicBezTo>
                    <a:pt x="0" y="160"/>
                    <a:pt x="0" y="304"/>
                    <a:pt x="40" y="384"/>
                  </a:cubicBezTo>
                  <a:cubicBezTo>
                    <a:pt x="80" y="464"/>
                    <a:pt x="180" y="520"/>
                    <a:pt x="280" y="576"/>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76" name="Freeform 292"/>
            <p:cNvSpPr>
              <a:spLocks/>
            </p:cNvSpPr>
            <p:nvPr/>
          </p:nvSpPr>
          <p:spPr bwMode="auto">
            <a:xfrm>
              <a:off x="4416" y="1344"/>
              <a:ext cx="344" cy="864"/>
            </a:xfrm>
            <a:custGeom>
              <a:avLst/>
              <a:gdLst>
                <a:gd name="T0" fmla="*/ 5 w 440"/>
                <a:gd name="T1" fmla="*/ 0 h 696"/>
                <a:gd name="T2" fmla="*/ 13 w 440"/>
                <a:gd name="T3" fmla="*/ 643 h 696"/>
                <a:gd name="T4" fmla="*/ 23 w 440"/>
                <a:gd name="T5" fmla="*/ 3216 h 696"/>
                <a:gd name="T6" fmla="*/ 16 w 440"/>
                <a:gd name="T7" fmla="*/ 7062 h 696"/>
                <a:gd name="T8" fmla="*/ 5 w 440"/>
                <a:gd name="T9" fmla="*/ 8994 h 696"/>
                <a:gd name="T10" fmla="*/ 0 w 440"/>
                <a:gd name="T11" fmla="*/ 8994 h 696"/>
                <a:gd name="T12" fmla="*/ 0 60000 65536"/>
                <a:gd name="T13" fmla="*/ 0 60000 65536"/>
                <a:gd name="T14" fmla="*/ 0 60000 65536"/>
                <a:gd name="T15" fmla="*/ 0 60000 65536"/>
                <a:gd name="T16" fmla="*/ 0 60000 65536"/>
                <a:gd name="T17" fmla="*/ 0 60000 65536"/>
                <a:gd name="T18" fmla="*/ 0 w 440"/>
                <a:gd name="T19" fmla="*/ 0 h 696"/>
                <a:gd name="T20" fmla="*/ 440 w 440"/>
                <a:gd name="T21" fmla="*/ 696 h 696"/>
              </a:gdLst>
              <a:ahLst/>
              <a:cxnLst>
                <a:cxn ang="T12">
                  <a:pos x="T0" y="T1"/>
                </a:cxn>
                <a:cxn ang="T13">
                  <a:pos x="T2" y="T3"/>
                </a:cxn>
                <a:cxn ang="T14">
                  <a:pos x="T4" y="T5"/>
                </a:cxn>
                <a:cxn ang="T15">
                  <a:pos x="T6" y="T7"/>
                </a:cxn>
                <a:cxn ang="T16">
                  <a:pos x="T8" y="T9"/>
                </a:cxn>
                <a:cxn ang="T17">
                  <a:pos x="T10" y="T11"/>
                </a:cxn>
              </a:cxnLst>
              <a:rect l="T18" t="T19" r="T20" b="T21"/>
              <a:pathLst>
                <a:path w="440" h="696">
                  <a:moveTo>
                    <a:pt x="96" y="0"/>
                  </a:moveTo>
                  <a:cubicBezTo>
                    <a:pt x="140" y="4"/>
                    <a:pt x="184" y="8"/>
                    <a:pt x="240" y="48"/>
                  </a:cubicBezTo>
                  <a:cubicBezTo>
                    <a:pt x="296" y="88"/>
                    <a:pt x="424" y="160"/>
                    <a:pt x="432" y="240"/>
                  </a:cubicBezTo>
                  <a:cubicBezTo>
                    <a:pt x="440" y="320"/>
                    <a:pt x="344" y="456"/>
                    <a:pt x="288" y="528"/>
                  </a:cubicBezTo>
                  <a:cubicBezTo>
                    <a:pt x="232" y="600"/>
                    <a:pt x="144" y="648"/>
                    <a:pt x="96" y="672"/>
                  </a:cubicBezTo>
                  <a:cubicBezTo>
                    <a:pt x="48" y="696"/>
                    <a:pt x="24" y="684"/>
                    <a:pt x="0" y="672"/>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77" name="Freeform 293"/>
            <p:cNvSpPr>
              <a:spLocks/>
            </p:cNvSpPr>
            <p:nvPr/>
          </p:nvSpPr>
          <p:spPr bwMode="auto">
            <a:xfrm>
              <a:off x="3168" y="1920"/>
              <a:ext cx="528" cy="336"/>
            </a:xfrm>
            <a:custGeom>
              <a:avLst/>
              <a:gdLst>
                <a:gd name="T0" fmla="*/ 0 w 528"/>
                <a:gd name="T1" fmla="*/ 0 h 336"/>
                <a:gd name="T2" fmla="*/ 96 w 528"/>
                <a:gd name="T3" fmla="*/ 240 h 336"/>
                <a:gd name="T4" fmla="*/ 528 w 528"/>
                <a:gd name="T5" fmla="*/ 336 h 336"/>
                <a:gd name="T6" fmla="*/ 0 60000 65536"/>
                <a:gd name="T7" fmla="*/ 0 60000 65536"/>
                <a:gd name="T8" fmla="*/ 0 60000 65536"/>
                <a:gd name="T9" fmla="*/ 0 w 528"/>
                <a:gd name="T10" fmla="*/ 0 h 336"/>
                <a:gd name="T11" fmla="*/ 528 w 528"/>
                <a:gd name="T12" fmla="*/ 336 h 336"/>
              </a:gdLst>
              <a:ahLst/>
              <a:cxnLst>
                <a:cxn ang="T6">
                  <a:pos x="T0" y="T1"/>
                </a:cxn>
                <a:cxn ang="T7">
                  <a:pos x="T2" y="T3"/>
                </a:cxn>
                <a:cxn ang="T8">
                  <a:pos x="T4" y="T5"/>
                </a:cxn>
              </a:cxnLst>
              <a:rect l="T9" t="T10" r="T11" b="T12"/>
              <a:pathLst>
                <a:path w="528" h="336">
                  <a:moveTo>
                    <a:pt x="0" y="0"/>
                  </a:moveTo>
                  <a:cubicBezTo>
                    <a:pt x="4" y="92"/>
                    <a:pt x="8" y="184"/>
                    <a:pt x="96" y="240"/>
                  </a:cubicBezTo>
                  <a:cubicBezTo>
                    <a:pt x="184" y="296"/>
                    <a:pt x="356" y="316"/>
                    <a:pt x="528" y="336"/>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78" name="Freeform 294"/>
            <p:cNvSpPr>
              <a:spLocks/>
            </p:cNvSpPr>
            <p:nvPr/>
          </p:nvSpPr>
          <p:spPr bwMode="auto">
            <a:xfrm>
              <a:off x="3456" y="2256"/>
              <a:ext cx="672" cy="200"/>
            </a:xfrm>
            <a:custGeom>
              <a:avLst/>
              <a:gdLst>
                <a:gd name="T0" fmla="*/ 0 w 672"/>
                <a:gd name="T1" fmla="*/ 0 h 200"/>
                <a:gd name="T2" fmla="*/ 144 w 672"/>
                <a:gd name="T3" fmla="*/ 144 h 200"/>
                <a:gd name="T4" fmla="*/ 384 w 672"/>
                <a:gd name="T5" fmla="*/ 192 h 200"/>
                <a:gd name="T6" fmla="*/ 624 w 672"/>
                <a:gd name="T7" fmla="*/ 96 h 200"/>
                <a:gd name="T8" fmla="*/ 672 w 672"/>
                <a:gd name="T9" fmla="*/ 0 h 200"/>
                <a:gd name="T10" fmla="*/ 0 60000 65536"/>
                <a:gd name="T11" fmla="*/ 0 60000 65536"/>
                <a:gd name="T12" fmla="*/ 0 60000 65536"/>
                <a:gd name="T13" fmla="*/ 0 60000 65536"/>
                <a:gd name="T14" fmla="*/ 0 60000 65536"/>
                <a:gd name="T15" fmla="*/ 0 w 672"/>
                <a:gd name="T16" fmla="*/ 0 h 200"/>
                <a:gd name="T17" fmla="*/ 672 w 672"/>
                <a:gd name="T18" fmla="*/ 200 h 200"/>
              </a:gdLst>
              <a:ahLst/>
              <a:cxnLst>
                <a:cxn ang="T10">
                  <a:pos x="T0" y="T1"/>
                </a:cxn>
                <a:cxn ang="T11">
                  <a:pos x="T2" y="T3"/>
                </a:cxn>
                <a:cxn ang="T12">
                  <a:pos x="T4" y="T5"/>
                </a:cxn>
                <a:cxn ang="T13">
                  <a:pos x="T6" y="T7"/>
                </a:cxn>
                <a:cxn ang="T14">
                  <a:pos x="T8" y="T9"/>
                </a:cxn>
              </a:cxnLst>
              <a:rect l="T15" t="T16" r="T17" b="T18"/>
              <a:pathLst>
                <a:path w="672" h="200">
                  <a:moveTo>
                    <a:pt x="0" y="0"/>
                  </a:moveTo>
                  <a:cubicBezTo>
                    <a:pt x="40" y="56"/>
                    <a:pt x="80" y="112"/>
                    <a:pt x="144" y="144"/>
                  </a:cubicBezTo>
                  <a:cubicBezTo>
                    <a:pt x="208" y="176"/>
                    <a:pt x="304" y="200"/>
                    <a:pt x="384" y="192"/>
                  </a:cubicBezTo>
                  <a:cubicBezTo>
                    <a:pt x="464" y="184"/>
                    <a:pt x="576" y="128"/>
                    <a:pt x="624" y="96"/>
                  </a:cubicBezTo>
                  <a:cubicBezTo>
                    <a:pt x="672" y="64"/>
                    <a:pt x="672" y="32"/>
                    <a:pt x="672" y="0"/>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79" name="Freeform 295"/>
            <p:cNvSpPr>
              <a:spLocks/>
            </p:cNvSpPr>
            <p:nvPr/>
          </p:nvSpPr>
          <p:spPr bwMode="auto">
            <a:xfrm>
              <a:off x="4032" y="2112"/>
              <a:ext cx="472" cy="296"/>
            </a:xfrm>
            <a:custGeom>
              <a:avLst/>
              <a:gdLst>
                <a:gd name="T0" fmla="*/ 0 w 472"/>
                <a:gd name="T1" fmla="*/ 240 h 296"/>
                <a:gd name="T2" fmla="*/ 192 w 472"/>
                <a:gd name="T3" fmla="*/ 288 h 296"/>
                <a:gd name="T4" fmla="*/ 432 w 472"/>
                <a:gd name="T5" fmla="*/ 192 h 296"/>
                <a:gd name="T6" fmla="*/ 432 w 472"/>
                <a:gd name="T7" fmla="*/ 0 h 296"/>
                <a:gd name="T8" fmla="*/ 0 60000 65536"/>
                <a:gd name="T9" fmla="*/ 0 60000 65536"/>
                <a:gd name="T10" fmla="*/ 0 60000 65536"/>
                <a:gd name="T11" fmla="*/ 0 60000 65536"/>
                <a:gd name="T12" fmla="*/ 0 w 472"/>
                <a:gd name="T13" fmla="*/ 0 h 296"/>
                <a:gd name="T14" fmla="*/ 472 w 472"/>
                <a:gd name="T15" fmla="*/ 296 h 296"/>
              </a:gdLst>
              <a:ahLst/>
              <a:cxnLst>
                <a:cxn ang="T8">
                  <a:pos x="T0" y="T1"/>
                </a:cxn>
                <a:cxn ang="T9">
                  <a:pos x="T2" y="T3"/>
                </a:cxn>
                <a:cxn ang="T10">
                  <a:pos x="T4" y="T5"/>
                </a:cxn>
                <a:cxn ang="T11">
                  <a:pos x="T6" y="T7"/>
                </a:cxn>
              </a:cxnLst>
              <a:rect l="T12" t="T13" r="T14" b="T15"/>
              <a:pathLst>
                <a:path w="472" h="296">
                  <a:moveTo>
                    <a:pt x="0" y="240"/>
                  </a:moveTo>
                  <a:cubicBezTo>
                    <a:pt x="60" y="268"/>
                    <a:pt x="120" y="296"/>
                    <a:pt x="192" y="288"/>
                  </a:cubicBezTo>
                  <a:cubicBezTo>
                    <a:pt x="264" y="280"/>
                    <a:pt x="392" y="240"/>
                    <a:pt x="432" y="192"/>
                  </a:cubicBezTo>
                  <a:cubicBezTo>
                    <a:pt x="472" y="144"/>
                    <a:pt x="452" y="72"/>
                    <a:pt x="432" y="0"/>
                  </a:cubicBez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1456" name="Text Box 296"/>
          <p:cNvSpPr txBox="1">
            <a:spLocks noChangeArrowheads="1"/>
          </p:cNvSpPr>
          <p:nvPr/>
        </p:nvSpPr>
        <p:spPr bwMode="auto">
          <a:xfrm>
            <a:off x="2743200" y="3657600"/>
            <a:ext cx="1263650"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Dispositivo esclavo</a:t>
            </a:r>
          </a:p>
        </p:txBody>
      </p:sp>
      <p:sp>
        <p:nvSpPr>
          <p:cNvPr id="61457" name="Text Box 297"/>
          <p:cNvSpPr txBox="1">
            <a:spLocks noChangeArrowheads="1"/>
          </p:cNvSpPr>
          <p:nvPr/>
        </p:nvSpPr>
        <p:spPr bwMode="auto">
          <a:xfrm>
            <a:off x="4343400" y="2438400"/>
            <a:ext cx="869950" cy="58102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SCADA</a:t>
            </a:r>
          </a:p>
          <a:p>
            <a:pPr eaLnBrk="0" fontAlgn="base" hangingPunct="0" rtl="0" algn="l">
              <a:spcBef>
                <a:spcPct val="0"/>
              </a:spcBef>
              <a:spcAft>
                <a:spcPct val="0"/>
              </a:spcAft>
            </a:pPr>
            <a:r>
              <a:rPr lang="en-US" sz="1600">
                <a:solidFill>
                  <a:srgbClr val="0101FF"/>
                </a:solidFill>
                <a:latin typeface="Times New Roman" pitchFamily="18" charset="0"/>
              </a:rPr>
              <a:t>Maestría</a:t>
            </a:r>
          </a:p>
        </p:txBody>
      </p:sp>
      <p:sp>
        <p:nvSpPr>
          <p:cNvPr id="61458" name="Text Box 298"/>
          <p:cNvSpPr txBox="1">
            <a:spLocks noChangeArrowheads="1"/>
          </p:cNvSpPr>
          <p:nvPr/>
        </p:nvSpPr>
        <p:spPr bwMode="auto">
          <a:xfrm>
            <a:off x="2955925" y="2576513"/>
            <a:ext cx="1047750"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Dirección X</a:t>
            </a:r>
          </a:p>
        </p:txBody>
      </p:sp>
      <p:sp>
        <p:nvSpPr>
          <p:cNvPr id="61459" name="Text Box 299"/>
          <p:cNvSpPr txBox="1">
            <a:spLocks noChangeArrowheads="1"/>
          </p:cNvSpPr>
          <p:nvPr/>
        </p:nvSpPr>
        <p:spPr bwMode="auto">
          <a:xfrm>
            <a:off x="7451725" y="1966913"/>
            <a:ext cx="1003300"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Dirección 1</a:t>
            </a:r>
          </a:p>
        </p:txBody>
      </p:sp>
      <p:sp>
        <p:nvSpPr>
          <p:cNvPr id="61460" name="Text Box 300"/>
          <p:cNvSpPr txBox="1">
            <a:spLocks noChangeArrowheads="1"/>
          </p:cNvSpPr>
          <p:nvPr/>
        </p:nvSpPr>
        <p:spPr bwMode="auto">
          <a:xfrm>
            <a:off x="7527925" y="2652713"/>
            <a:ext cx="1003300"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Dirección 2</a:t>
            </a:r>
          </a:p>
        </p:txBody>
      </p:sp>
      <p:sp>
        <p:nvSpPr>
          <p:cNvPr id="61461" name="Line 301"/>
          <p:cNvSpPr>
            <a:spLocks noChangeShapeType="1"/>
          </p:cNvSpPr>
          <p:nvPr/>
        </p:nvSpPr>
        <p:spPr bwMode="auto">
          <a:xfrm>
            <a:off x="7924800" y="3276600"/>
            <a:ext cx="0" cy="533400"/>
          </a:xfrm>
          <a:prstGeom prst="line">
            <a:avLst/>
          </a:prstGeom>
          <a:noFill/>
          <a:ln w="2857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62" name="Line 302"/>
          <p:cNvSpPr>
            <a:spLocks noChangeShapeType="1"/>
          </p:cNvSpPr>
          <p:nvPr/>
        </p:nvSpPr>
        <p:spPr bwMode="auto">
          <a:xfrm flipH="1">
            <a:off x="7315200" y="2514600"/>
            <a:ext cx="228600" cy="22860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63" name="Line 303"/>
          <p:cNvSpPr>
            <a:spLocks noChangeShapeType="1"/>
          </p:cNvSpPr>
          <p:nvPr/>
        </p:nvSpPr>
        <p:spPr bwMode="auto">
          <a:xfrm flipH="1" flipV="1">
            <a:off x="7010400" y="3505200"/>
            <a:ext cx="533400" cy="45720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64" name="Line 304"/>
          <p:cNvSpPr>
            <a:spLocks noChangeShapeType="1"/>
          </p:cNvSpPr>
          <p:nvPr/>
        </p:nvSpPr>
        <p:spPr bwMode="auto">
          <a:xfrm flipH="1">
            <a:off x="7315200" y="3200400"/>
            <a:ext cx="152400" cy="7620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65" name="Line 305"/>
          <p:cNvSpPr>
            <a:spLocks noChangeShapeType="1"/>
          </p:cNvSpPr>
          <p:nvPr/>
        </p:nvSpPr>
        <p:spPr bwMode="auto">
          <a:xfrm>
            <a:off x="5029200" y="2286000"/>
            <a:ext cx="228600" cy="15240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66" name="Text Box 306"/>
          <p:cNvSpPr txBox="1">
            <a:spLocks noChangeArrowheads="1"/>
          </p:cNvSpPr>
          <p:nvPr/>
        </p:nvSpPr>
        <p:spPr bwMode="auto">
          <a:xfrm>
            <a:off x="5638800" y="2895600"/>
            <a:ext cx="1184275" cy="5842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Múltiples gota</a:t>
            </a:r>
          </a:p>
          <a:p>
            <a:pPr eaLnBrk="0" fontAlgn="base" hangingPunct="0" rtl="0" algn="l">
              <a:spcBef>
                <a:spcPct val="0"/>
              </a:spcBef>
              <a:spcAft>
                <a:spcPct val="0"/>
              </a:spcAft>
            </a:pPr>
            <a:r>
              <a:rPr lang="en-US" sz="1600">
                <a:solidFill>
                  <a:srgbClr val="0101FF"/>
                </a:solidFill>
                <a:latin typeface="Times New Roman" pitchFamily="18" charset="0"/>
              </a:rPr>
              <a:t>Red</a:t>
            </a:r>
          </a:p>
        </p:txBody>
      </p:sp>
      <p:sp>
        <p:nvSpPr>
          <p:cNvPr id="61467" name="Line 307"/>
          <p:cNvSpPr>
            <a:spLocks noChangeShapeType="1"/>
          </p:cNvSpPr>
          <p:nvPr/>
        </p:nvSpPr>
        <p:spPr bwMode="auto">
          <a:xfrm>
            <a:off x="1676400" y="2057400"/>
            <a:ext cx="1066800" cy="914400"/>
          </a:xfrm>
          <a:prstGeom prst="line">
            <a:avLst/>
          </a:prstGeom>
          <a:noFill/>
          <a:ln w="9525">
            <a:solidFill>
              <a:schemeClr val="tx1"/>
            </a:solidFill>
            <a:round/>
            <a:headEnd type="triangle" w="med" len="me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1468" name="Text Box 308"/>
          <p:cNvSpPr txBox="1">
            <a:spLocks noChangeArrowheads="1"/>
          </p:cNvSpPr>
          <p:nvPr/>
        </p:nvSpPr>
        <p:spPr bwMode="auto">
          <a:xfrm>
            <a:off x="1752600" y="2667000"/>
            <a:ext cx="590550"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Enviar</a:t>
            </a:r>
          </a:p>
        </p:txBody>
      </p:sp>
      <p:sp>
        <p:nvSpPr>
          <p:cNvPr id="61469" name="Text Box 309"/>
          <p:cNvSpPr txBox="1">
            <a:spLocks noChangeArrowheads="1"/>
          </p:cNvSpPr>
          <p:nvPr/>
        </p:nvSpPr>
        <p:spPr bwMode="auto">
          <a:xfrm>
            <a:off x="1889125" y="2195513"/>
            <a:ext cx="874713"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Confirmar</a:t>
            </a:r>
          </a:p>
        </p:txBody>
      </p:sp>
      <p:pic>
        <p:nvPicPr>
          <p:cNvPr id="61471"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sp>
        <p:nvSpPr>
          <p:cNvPr id="3" name="Title 2"/>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Protocolo</a:t>
            </a:r>
            <a:endParaRPr lang="en-US" dirty="0">
              <a:solidFill>
                <a:schemeClr val="accent1"/>
              </a:solidFill>
            </a:endParaRPr>
          </a:p>
        </p:txBody>
      </p:sp>
    </p:spTree>
    <p:extLst>
      <p:ext uri="{BB962C8B-B14F-4D97-AF65-F5344CB8AC3E}">
        <p14:creationId xmlns:p14="http://schemas.microsoft.com/office/powerpoint/2010/main" val="30255419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2467" name="Group 3"/>
          <p:cNvGrpSpPr>
            <a:grpSpLocks/>
          </p:cNvGrpSpPr>
          <p:nvPr/>
        </p:nvGrpSpPr>
        <p:grpSpPr bwMode="auto">
          <a:xfrm>
            <a:off x="584200" y="1442641"/>
            <a:ext cx="4267200" cy="1905000"/>
            <a:chOff x="336" y="768"/>
            <a:chExt cx="2688" cy="1440"/>
          </a:xfrm>
        </p:grpSpPr>
        <p:sp>
          <p:nvSpPr>
            <p:cNvPr id="62514" name="Oval 4"/>
            <p:cNvSpPr>
              <a:spLocks noChangeArrowheads="1"/>
            </p:cNvSpPr>
            <p:nvPr/>
          </p:nvSpPr>
          <p:spPr bwMode="auto">
            <a:xfrm>
              <a:off x="1440" y="768"/>
              <a:ext cx="336" cy="28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2515" name="Group 5"/>
            <p:cNvGrpSpPr>
              <a:grpSpLocks/>
            </p:cNvGrpSpPr>
            <p:nvPr/>
          </p:nvGrpSpPr>
          <p:grpSpPr bwMode="auto">
            <a:xfrm>
              <a:off x="912" y="1680"/>
              <a:ext cx="576" cy="528"/>
              <a:chOff x="912" y="1680"/>
              <a:chExt cx="576" cy="720"/>
            </a:xfrm>
          </p:grpSpPr>
          <p:sp>
            <p:nvSpPr>
              <p:cNvPr id="62534" name="Rectangle 6"/>
              <p:cNvSpPr>
                <a:spLocks noChangeArrowheads="1"/>
              </p:cNvSpPr>
              <p:nvPr/>
            </p:nvSpPr>
            <p:spPr bwMode="auto">
              <a:xfrm>
                <a:off x="1056" y="2064"/>
                <a:ext cx="288" cy="336"/>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35" name="Freeform 7"/>
              <p:cNvSpPr>
                <a:spLocks/>
              </p:cNvSpPr>
              <p:nvPr/>
            </p:nvSpPr>
            <p:spPr bwMode="auto">
              <a:xfrm>
                <a:off x="912"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36" name="Freeform 8"/>
              <p:cNvSpPr>
                <a:spLocks/>
              </p:cNvSpPr>
              <p:nvPr/>
            </p:nvSpPr>
            <p:spPr bwMode="auto">
              <a:xfrm flipH="1">
                <a:off x="1296"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2516" name="Group 9"/>
            <p:cNvGrpSpPr>
              <a:grpSpLocks/>
            </p:cNvGrpSpPr>
            <p:nvPr/>
          </p:nvGrpSpPr>
          <p:grpSpPr bwMode="auto">
            <a:xfrm>
              <a:off x="336" y="1680"/>
              <a:ext cx="576" cy="528"/>
              <a:chOff x="912" y="1680"/>
              <a:chExt cx="576" cy="720"/>
            </a:xfrm>
          </p:grpSpPr>
          <p:sp>
            <p:nvSpPr>
              <p:cNvPr id="62531" name="Rectangle 10"/>
              <p:cNvSpPr>
                <a:spLocks noChangeArrowheads="1"/>
              </p:cNvSpPr>
              <p:nvPr/>
            </p:nvSpPr>
            <p:spPr bwMode="auto">
              <a:xfrm>
                <a:off x="1056" y="2064"/>
                <a:ext cx="288" cy="336"/>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32" name="Freeform 11"/>
              <p:cNvSpPr>
                <a:spLocks/>
              </p:cNvSpPr>
              <p:nvPr/>
            </p:nvSpPr>
            <p:spPr bwMode="auto">
              <a:xfrm>
                <a:off x="912"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33" name="Freeform 12"/>
              <p:cNvSpPr>
                <a:spLocks/>
              </p:cNvSpPr>
              <p:nvPr/>
            </p:nvSpPr>
            <p:spPr bwMode="auto">
              <a:xfrm flipH="1">
                <a:off x="1296"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2517" name="Group 13"/>
            <p:cNvGrpSpPr>
              <a:grpSpLocks/>
            </p:cNvGrpSpPr>
            <p:nvPr/>
          </p:nvGrpSpPr>
          <p:grpSpPr bwMode="auto">
            <a:xfrm>
              <a:off x="1344" y="1680"/>
              <a:ext cx="576" cy="528"/>
              <a:chOff x="912" y="1680"/>
              <a:chExt cx="576" cy="720"/>
            </a:xfrm>
          </p:grpSpPr>
          <p:sp>
            <p:nvSpPr>
              <p:cNvPr id="62528" name="Rectangle 14"/>
              <p:cNvSpPr>
                <a:spLocks noChangeArrowheads="1"/>
              </p:cNvSpPr>
              <p:nvPr/>
            </p:nvSpPr>
            <p:spPr bwMode="auto">
              <a:xfrm>
                <a:off x="1056" y="2064"/>
                <a:ext cx="288" cy="336"/>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29" name="Freeform 15"/>
              <p:cNvSpPr>
                <a:spLocks/>
              </p:cNvSpPr>
              <p:nvPr/>
            </p:nvSpPr>
            <p:spPr bwMode="auto">
              <a:xfrm>
                <a:off x="912"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30" name="Freeform 16"/>
              <p:cNvSpPr>
                <a:spLocks/>
              </p:cNvSpPr>
              <p:nvPr/>
            </p:nvSpPr>
            <p:spPr bwMode="auto">
              <a:xfrm flipH="1">
                <a:off x="1296"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2518" name="Group 17"/>
            <p:cNvGrpSpPr>
              <a:grpSpLocks/>
            </p:cNvGrpSpPr>
            <p:nvPr/>
          </p:nvGrpSpPr>
          <p:grpSpPr bwMode="auto">
            <a:xfrm>
              <a:off x="1872" y="1680"/>
              <a:ext cx="576" cy="528"/>
              <a:chOff x="912" y="1680"/>
              <a:chExt cx="576" cy="720"/>
            </a:xfrm>
          </p:grpSpPr>
          <p:sp>
            <p:nvSpPr>
              <p:cNvPr id="62525" name="Rectangle 18"/>
              <p:cNvSpPr>
                <a:spLocks noChangeArrowheads="1"/>
              </p:cNvSpPr>
              <p:nvPr/>
            </p:nvSpPr>
            <p:spPr bwMode="auto">
              <a:xfrm>
                <a:off x="1056" y="2064"/>
                <a:ext cx="288" cy="336"/>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26" name="Freeform 19"/>
              <p:cNvSpPr>
                <a:spLocks/>
              </p:cNvSpPr>
              <p:nvPr/>
            </p:nvSpPr>
            <p:spPr bwMode="auto">
              <a:xfrm>
                <a:off x="912"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27" name="Freeform 20"/>
              <p:cNvSpPr>
                <a:spLocks/>
              </p:cNvSpPr>
              <p:nvPr/>
            </p:nvSpPr>
            <p:spPr bwMode="auto">
              <a:xfrm flipH="1">
                <a:off x="1296"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2519" name="Group 21"/>
            <p:cNvGrpSpPr>
              <a:grpSpLocks/>
            </p:cNvGrpSpPr>
            <p:nvPr/>
          </p:nvGrpSpPr>
          <p:grpSpPr bwMode="auto">
            <a:xfrm>
              <a:off x="2448" y="1680"/>
              <a:ext cx="576" cy="528"/>
              <a:chOff x="912" y="1680"/>
              <a:chExt cx="576" cy="720"/>
            </a:xfrm>
          </p:grpSpPr>
          <p:sp>
            <p:nvSpPr>
              <p:cNvPr id="62522" name="Rectangle 22"/>
              <p:cNvSpPr>
                <a:spLocks noChangeArrowheads="1"/>
              </p:cNvSpPr>
              <p:nvPr/>
            </p:nvSpPr>
            <p:spPr bwMode="auto">
              <a:xfrm>
                <a:off x="1056" y="2064"/>
                <a:ext cx="288" cy="336"/>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23" name="Freeform 23"/>
              <p:cNvSpPr>
                <a:spLocks/>
              </p:cNvSpPr>
              <p:nvPr/>
            </p:nvSpPr>
            <p:spPr bwMode="auto">
              <a:xfrm>
                <a:off x="912"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24" name="Freeform 24"/>
              <p:cNvSpPr>
                <a:spLocks/>
              </p:cNvSpPr>
              <p:nvPr/>
            </p:nvSpPr>
            <p:spPr bwMode="auto">
              <a:xfrm flipH="1">
                <a:off x="1296"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2520" name="Freeform 25"/>
            <p:cNvSpPr>
              <a:spLocks/>
            </p:cNvSpPr>
            <p:nvPr/>
          </p:nvSpPr>
          <p:spPr bwMode="auto">
            <a:xfrm>
              <a:off x="336" y="1008"/>
              <a:ext cx="1152" cy="288"/>
            </a:xfrm>
            <a:custGeom>
              <a:avLst/>
              <a:gdLst>
                <a:gd name="T0" fmla="*/ 1152 w 1152"/>
                <a:gd name="T1" fmla="*/ 0 h 288"/>
                <a:gd name="T2" fmla="*/ 1152 w 1152"/>
                <a:gd name="T3" fmla="*/ 288 h 288"/>
                <a:gd name="T4" fmla="*/ 0 w 1152"/>
                <a:gd name="T5" fmla="*/ 288 h 288"/>
                <a:gd name="T6" fmla="*/ 0 60000 65536"/>
                <a:gd name="T7" fmla="*/ 0 60000 65536"/>
                <a:gd name="T8" fmla="*/ 0 60000 65536"/>
                <a:gd name="T9" fmla="*/ 0 w 1152"/>
                <a:gd name="T10" fmla="*/ 0 h 288"/>
                <a:gd name="T11" fmla="*/ 1152 w 1152"/>
                <a:gd name="T12" fmla="*/ 288 h 288"/>
              </a:gdLst>
              <a:ahLst/>
              <a:cxnLst>
                <a:cxn ang="T6">
                  <a:pos x="T0" y="T1"/>
                </a:cxn>
                <a:cxn ang="T7">
                  <a:pos x="T2" y="T3"/>
                </a:cxn>
                <a:cxn ang="T8">
                  <a:pos x="T4" y="T5"/>
                </a:cxn>
              </a:cxnLst>
              <a:rect l="T9" t="T10" r="T11" b="T12"/>
              <a:pathLst>
                <a:path w="1152" h="288">
                  <a:moveTo>
                    <a:pt x="1152" y="0"/>
                  </a:moveTo>
                  <a:lnTo>
                    <a:pt x="1152" y="288"/>
                  </a:lnTo>
                  <a:lnTo>
                    <a:pt x="0" y="288"/>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21" name="Freeform 26"/>
            <p:cNvSpPr>
              <a:spLocks/>
            </p:cNvSpPr>
            <p:nvPr/>
          </p:nvSpPr>
          <p:spPr bwMode="auto">
            <a:xfrm flipH="1">
              <a:off x="1728" y="1008"/>
              <a:ext cx="1248" cy="288"/>
            </a:xfrm>
            <a:custGeom>
              <a:avLst/>
              <a:gdLst>
                <a:gd name="T0" fmla="*/ 3009 w 1152"/>
                <a:gd name="T1" fmla="*/ 0 h 288"/>
                <a:gd name="T2" fmla="*/ 3009 w 1152"/>
                <a:gd name="T3" fmla="*/ 288 h 288"/>
                <a:gd name="T4" fmla="*/ 0 w 1152"/>
                <a:gd name="T5" fmla="*/ 288 h 288"/>
                <a:gd name="T6" fmla="*/ 0 60000 65536"/>
                <a:gd name="T7" fmla="*/ 0 60000 65536"/>
                <a:gd name="T8" fmla="*/ 0 60000 65536"/>
                <a:gd name="T9" fmla="*/ 0 w 1152"/>
                <a:gd name="T10" fmla="*/ 0 h 288"/>
                <a:gd name="T11" fmla="*/ 1152 w 1152"/>
                <a:gd name="T12" fmla="*/ 288 h 288"/>
              </a:gdLst>
              <a:ahLst/>
              <a:cxnLst>
                <a:cxn ang="T6">
                  <a:pos x="T0" y="T1"/>
                </a:cxn>
                <a:cxn ang="T7">
                  <a:pos x="T2" y="T3"/>
                </a:cxn>
                <a:cxn ang="T8">
                  <a:pos x="T4" y="T5"/>
                </a:cxn>
              </a:cxnLst>
              <a:rect l="T9" t="T10" r="T11" b="T12"/>
              <a:pathLst>
                <a:path w="1152" h="288">
                  <a:moveTo>
                    <a:pt x="1152" y="0"/>
                  </a:moveTo>
                  <a:lnTo>
                    <a:pt x="1152" y="288"/>
                  </a:lnTo>
                  <a:lnTo>
                    <a:pt x="0" y="288"/>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2468" name="Text Box 27"/>
          <p:cNvSpPr txBox="1">
            <a:spLocks noChangeArrowheads="1"/>
          </p:cNvSpPr>
          <p:nvPr/>
        </p:nvSpPr>
        <p:spPr bwMode="auto">
          <a:xfrm>
            <a:off x="5156200" y="1595041"/>
            <a:ext cx="3493136" cy="1323439"/>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El nodo maestro (círculo) contiene</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una lista de votación. El maestro transmite</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su solicitud a un nodo específico y</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espera una respuesta. Todos los nodos escuchan</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la solicitud transmitida.</a:t>
            </a:r>
          </a:p>
        </p:txBody>
      </p:sp>
      <p:grpSp>
        <p:nvGrpSpPr>
          <p:cNvPr id="62469" name="Group 28"/>
          <p:cNvGrpSpPr>
            <a:grpSpLocks/>
          </p:cNvGrpSpPr>
          <p:nvPr/>
        </p:nvGrpSpPr>
        <p:grpSpPr bwMode="auto">
          <a:xfrm>
            <a:off x="736600" y="3576241"/>
            <a:ext cx="4267200" cy="1905000"/>
            <a:chOff x="336" y="768"/>
            <a:chExt cx="2688" cy="1440"/>
          </a:xfrm>
        </p:grpSpPr>
        <p:sp>
          <p:nvSpPr>
            <p:cNvPr id="62491" name="Oval 29"/>
            <p:cNvSpPr>
              <a:spLocks noChangeArrowheads="1"/>
            </p:cNvSpPr>
            <p:nvPr/>
          </p:nvSpPr>
          <p:spPr bwMode="auto">
            <a:xfrm>
              <a:off x="1440" y="768"/>
              <a:ext cx="336" cy="288"/>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2492" name="Group 30"/>
            <p:cNvGrpSpPr>
              <a:grpSpLocks/>
            </p:cNvGrpSpPr>
            <p:nvPr/>
          </p:nvGrpSpPr>
          <p:grpSpPr bwMode="auto">
            <a:xfrm>
              <a:off x="912" y="1680"/>
              <a:ext cx="576" cy="528"/>
              <a:chOff x="912" y="1680"/>
              <a:chExt cx="576" cy="720"/>
            </a:xfrm>
          </p:grpSpPr>
          <p:sp>
            <p:nvSpPr>
              <p:cNvPr id="62511" name="Rectangle 31"/>
              <p:cNvSpPr>
                <a:spLocks noChangeArrowheads="1"/>
              </p:cNvSpPr>
              <p:nvPr/>
            </p:nvSpPr>
            <p:spPr bwMode="auto">
              <a:xfrm>
                <a:off x="1056" y="2064"/>
                <a:ext cx="288" cy="336"/>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12" name="Freeform 32"/>
              <p:cNvSpPr>
                <a:spLocks/>
              </p:cNvSpPr>
              <p:nvPr/>
            </p:nvSpPr>
            <p:spPr bwMode="auto">
              <a:xfrm>
                <a:off x="912"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13" name="Freeform 33"/>
              <p:cNvSpPr>
                <a:spLocks/>
              </p:cNvSpPr>
              <p:nvPr/>
            </p:nvSpPr>
            <p:spPr bwMode="auto">
              <a:xfrm flipH="1">
                <a:off x="1296"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2493" name="Group 34"/>
            <p:cNvGrpSpPr>
              <a:grpSpLocks/>
            </p:cNvGrpSpPr>
            <p:nvPr/>
          </p:nvGrpSpPr>
          <p:grpSpPr bwMode="auto">
            <a:xfrm>
              <a:off x="336" y="1680"/>
              <a:ext cx="576" cy="528"/>
              <a:chOff x="912" y="1680"/>
              <a:chExt cx="576" cy="720"/>
            </a:xfrm>
          </p:grpSpPr>
          <p:sp>
            <p:nvSpPr>
              <p:cNvPr id="62508" name="Rectangle 35"/>
              <p:cNvSpPr>
                <a:spLocks noChangeArrowheads="1"/>
              </p:cNvSpPr>
              <p:nvPr/>
            </p:nvSpPr>
            <p:spPr bwMode="auto">
              <a:xfrm>
                <a:off x="1056" y="2064"/>
                <a:ext cx="288" cy="336"/>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09" name="Freeform 36"/>
              <p:cNvSpPr>
                <a:spLocks/>
              </p:cNvSpPr>
              <p:nvPr/>
            </p:nvSpPr>
            <p:spPr bwMode="auto">
              <a:xfrm>
                <a:off x="912"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10" name="Freeform 37"/>
              <p:cNvSpPr>
                <a:spLocks/>
              </p:cNvSpPr>
              <p:nvPr/>
            </p:nvSpPr>
            <p:spPr bwMode="auto">
              <a:xfrm flipH="1">
                <a:off x="1296"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2494" name="Group 38"/>
            <p:cNvGrpSpPr>
              <a:grpSpLocks/>
            </p:cNvGrpSpPr>
            <p:nvPr/>
          </p:nvGrpSpPr>
          <p:grpSpPr bwMode="auto">
            <a:xfrm>
              <a:off x="1344" y="1680"/>
              <a:ext cx="576" cy="528"/>
              <a:chOff x="912" y="1680"/>
              <a:chExt cx="576" cy="720"/>
            </a:xfrm>
          </p:grpSpPr>
          <p:sp>
            <p:nvSpPr>
              <p:cNvPr id="62505" name="Rectangle 39"/>
              <p:cNvSpPr>
                <a:spLocks noChangeArrowheads="1"/>
              </p:cNvSpPr>
              <p:nvPr/>
            </p:nvSpPr>
            <p:spPr bwMode="auto">
              <a:xfrm>
                <a:off x="1056" y="2064"/>
                <a:ext cx="288" cy="336"/>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06" name="Freeform 40"/>
              <p:cNvSpPr>
                <a:spLocks/>
              </p:cNvSpPr>
              <p:nvPr/>
            </p:nvSpPr>
            <p:spPr bwMode="auto">
              <a:xfrm>
                <a:off x="912"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07" name="Freeform 41"/>
              <p:cNvSpPr>
                <a:spLocks/>
              </p:cNvSpPr>
              <p:nvPr/>
            </p:nvSpPr>
            <p:spPr bwMode="auto">
              <a:xfrm flipH="1">
                <a:off x="1296"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2495" name="Group 42"/>
            <p:cNvGrpSpPr>
              <a:grpSpLocks/>
            </p:cNvGrpSpPr>
            <p:nvPr/>
          </p:nvGrpSpPr>
          <p:grpSpPr bwMode="auto">
            <a:xfrm>
              <a:off x="1872" y="1680"/>
              <a:ext cx="576" cy="528"/>
              <a:chOff x="912" y="1680"/>
              <a:chExt cx="576" cy="720"/>
            </a:xfrm>
          </p:grpSpPr>
          <p:sp>
            <p:nvSpPr>
              <p:cNvPr id="62502" name="Rectangle 43"/>
              <p:cNvSpPr>
                <a:spLocks noChangeArrowheads="1"/>
              </p:cNvSpPr>
              <p:nvPr/>
            </p:nvSpPr>
            <p:spPr bwMode="auto">
              <a:xfrm>
                <a:off x="1056" y="2064"/>
                <a:ext cx="288" cy="336"/>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03" name="Freeform 44"/>
              <p:cNvSpPr>
                <a:spLocks/>
              </p:cNvSpPr>
              <p:nvPr/>
            </p:nvSpPr>
            <p:spPr bwMode="auto">
              <a:xfrm>
                <a:off x="912"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04" name="Freeform 45"/>
              <p:cNvSpPr>
                <a:spLocks/>
              </p:cNvSpPr>
              <p:nvPr/>
            </p:nvSpPr>
            <p:spPr bwMode="auto">
              <a:xfrm flipH="1">
                <a:off x="1296"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2496" name="Group 46"/>
            <p:cNvGrpSpPr>
              <a:grpSpLocks/>
            </p:cNvGrpSpPr>
            <p:nvPr/>
          </p:nvGrpSpPr>
          <p:grpSpPr bwMode="auto">
            <a:xfrm>
              <a:off x="2448" y="1680"/>
              <a:ext cx="576" cy="528"/>
              <a:chOff x="912" y="1680"/>
              <a:chExt cx="576" cy="720"/>
            </a:xfrm>
          </p:grpSpPr>
          <p:sp>
            <p:nvSpPr>
              <p:cNvPr id="62499" name="Rectangle 47"/>
              <p:cNvSpPr>
                <a:spLocks noChangeArrowheads="1"/>
              </p:cNvSpPr>
              <p:nvPr/>
            </p:nvSpPr>
            <p:spPr bwMode="auto">
              <a:xfrm>
                <a:off x="1056" y="2064"/>
                <a:ext cx="288" cy="336"/>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00" name="Freeform 48"/>
              <p:cNvSpPr>
                <a:spLocks/>
              </p:cNvSpPr>
              <p:nvPr/>
            </p:nvSpPr>
            <p:spPr bwMode="auto">
              <a:xfrm>
                <a:off x="912"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501" name="Freeform 49"/>
              <p:cNvSpPr>
                <a:spLocks/>
              </p:cNvSpPr>
              <p:nvPr/>
            </p:nvSpPr>
            <p:spPr bwMode="auto">
              <a:xfrm flipH="1">
                <a:off x="1296" y="1680"/>
                <a:ext cx="192" cy="384"/>
              </a:xfrm>
              <a:custGeom>
                <a:avLst/>
                <a:gdLst>
                  <a:gd name="T0" fmla="*/ 192 w 192"/>
                  <a:gd name="T1" fmla="*/ 384 h 384"/>
                  <a:gd name="T2" fmla="*/ 192 w 192"/>
                  <a:gd name="T3" fmla="*/ 0 h 384"/>
                  <a:gd name="T4" fmla="*/ 0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192" y="384"/>
                    </a:moveTo>
                    <a:lnTo>
                      <a:pt x="192" y="0"/>
                    </a:lnTo>
                    <a:lnTo>
                      <a:pt x="0" y="0"/>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2497" name="Freeform 50"/>
            <p:cNvSpPr>
              <a:spLocks/>
            </p:cNvSpPr>
            <p:nvPr/>
          </p:nvSpPr>
          <p:spPr bwMode="auto">
            <a:xfrm>
              <a:off x="336" y="1008"/>
              <a:ext cx="1152" cy="288"/>
            </a:xfrm>
            <a:custGeom>
              <a:avLst/>
              <a:gdLst>
                <a:gd name="T0" fmla="*/ 1152 w 1152"/>
                <a:gd name="T1" fmla="*/ 0 h 288"/>
                <a:gd name="T2" fmla="*/ 1152 w 1152"/>
                <a:gd name="T3" fmla="*/ 288 h 288"/>
                <a:gd name="T4" fmla="*/ 0 w 1152"/>
                <a:gd name="T5" fmla="*/ 288 h 288"/>
                <a:gd name="T6" fmla="*/ 0 60000 65536"/>
                <a:gd name="T7" fmla="*/ 0 60000 65536"/>
                <a:gd name="T8" fmla="*/ 0 60000 65536"/>
                <a:gd name="T9" fmla="*/ 0 w 1152"/>
                <a:gd name="T10" fmla="*/ 0 h 288"/>
                <a:gd name="T11" fmla="*/ 1152 w 1152"/>
                <a:gd name="T12" fmla="*/ 288 h 288"/>
              </a:gdLst>
              <a:ahLst/>
              <a:cxnLst>
                <a:cxn ang="T6">
                  <a:pos x="T0" y="T1"/>
                </a:cxn>
                <a:cxn ang="T7">
                  <a:pos x="T2" y="T3"/>
                </a:cxn>
                <a:cxn ang="T8">
                  <a:pos x="T4" y="T5"/>
                </a:cxn>
              </a:cxnLst>
              <a:rect l="T9" t="T10" r="T11" b="T12"/>
              <a:pathLst>
                <a:path w="1152" h="288">
                  <a:moveTo>
                    <a:pt x="1152" y="0"/>
                  </a:moveTo>
                  <a:lnTo>
                    <a:pt x="1152" y="288"/>
                  </a:lnTo>
                  <a:lnTo>
                    <a:pt x="0" y="288"/>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498" name="Freeform 51"/>
            <p:cNvSpPr>
              <a:spLocks/>
            </p:cNvSpPr>
            <p:nvPr/>
          </p:nvSpPr>
          <p:spPr bwMode="auto">
            <a:xfrm flipH="1">
              <a:off x="1728" y="1008"/>
              <a:ext cx="1248" cy="288"/>
            </a:xfrm>
            <a:custGeom>
              <a:avLst/>
              <a:gdLst>
                <a:gd name="T0" fmla="*/ 3009 w 1152"/>
                <a:gd name="T1" fmla="*/ 0 h 288"/>
                <a:gd name="T2" fmla="*/ 3009 w 1152"/>
                <a:gd name="T3" fmla="*/ 288 h 288"/>
                <a:gd name="T4" fmla="*/ 0 w 1152"/>
                <a:gd name="T5" fmla="*/ 288 h 288"/>
                <a:gd name="T6" fmla="*/ 0 60000 65536"/>
                <a:gd name="T7" fmla="*/ 0 60000 65536"/>
                <a:gd name="T8" fmla="*/ 0 60000 65536"/>
                <a:gd name="T9" fmla="*/ 0 w 1152"/>
                <a:gd name="T10" fmla="*/ 0 h 288"/>
                <a:gd name="T11" fmla="*/ 1152 w 1152"/>
                <a:gd name="T12" fmla="*/ 288 h 288"/>
              </a:gdLst>
              <a:ahLst/>
              <a:cxnLst>
                <a:cxn ang="T6">
                  <a:pos x="T0" y="T1"/>
                </a:cxn>
                <a:cxn ang="T7">
                  <a:pos x="T2" y="T3"/>
                </a:cxn>
                <a:cxn ang="T8">
                  <a:pos x="T4" y="T5"/>
                </a:cxn>
              </a:cxnLst>
              <a:rect l="T9" t="T10" r="T11" b="T12"/>
              <a:pathLst>
                <a:path w="1152" h="288">
                  <a:moveTo>
                    <a:pt x="1152" y="0"/>
                  </a:moveTo>
                  <a:lnTo>
                    <a:pt x="1152" y="288"/>
                  </a:lnTo>
                  <a:lnTo>
                    <a:pt x="0" y="288"/>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2470" name="Freeform 52"/>
          <p:cNvSpPr>
            <a:spLocks/>
          </p:cNvSpPr>
          <p:nvPr/>
        </p:nvSpPr>
        <p:spPr bwMode="auto">
          <a:xfrm>
            <a:off x="1041400" y="1899841"/>
            <a:ext cx="1524000" cy="914400"/>
          </a:xfrm>
          <a:custGeom>
            <a:avLst/>
            <a:gdLst>
              <a:gd name="T0" fmla="*/ 2147483647 w 960"/>
              <a:gd name="T1" fmla="*/ 0 h 576"/>
              <a:gd name="T2" fmla="*/ 2147483647 w 960"/>
              <a:gd name="T3" fmla="*/ 2147483647 h 576"/>
              <a:gd name="T4" fmla="*/ 0 w 960"/>
              <a:gd name="T5" fmla="*/ 2147483647 h 576"/>
              <a:gd name="T6" fmla="*/ 0 w 960"/>
              <a:gd name="T7" fmla="*/ 2147483647 h 576"/>
              <a:gd name="T8" fmla="*/ 0 60000 65536"/>
              <a:gd name="T9" fmla="*/ 0 60000 65536"/>
              <a:gd name="T10" fmla="*/ 0 60000 65536"/>
              <a:gd name="T11" fmla="*/ 0 60000 65536"/>
              <a:gd name="T12" fmla="*/ 0 w 960"/>
              <a:gd name="T13" fmla="*/ 0 h 576"/>
              <a:gd name="T14" fmla="*/ 960 w 960"/>
              <a:gd name="T15" fmla="*/ 576 h 576"/>
            </a:gdLst>
            <a:ahLst/>
            <a:cxnLst>
              <a:cxn ang="T8">
                <a:pos x="T0" y="T1"/>
              </a:cxn>
              <a:cxn ang="T9">
                <a:pos x="T2" y="T3"/>
              </a:cxn>
              <a:cxn ang="T10">
                <a:pos x="T4" y="T5"/>
              </a:cxn>
              <a:cxn ang="T11">
                <a:pos x="T6" y="T7"/>
              </a:cxn>
            </a:cxnLst>
            <a:rect l="T12" t="T13" r="T14" b="T15"/>
            <a:pathLst>
              <a:path w="960" h="576">
                <a:moveTo>
                  <a:pt x="960" y="0"/>
                </a:moveTo>
                <a:lnTo>
                  <a:pt x="960" y="336"/>
                </a:lnTo>
                <a:lnTo>
                  <a:pt x="0" y="336"/>
                </a:lnTo>
                <a:lnTo>
                  <a:pt x="0" y="576"/>
                </a:lnTo>
              </a:path>
            </a:pathLst>
          </a:custGeom>
          <a:noFill/>
          <a:ln w="28575" cmpd="sng">
            <a:solidFill>
              <a:schemeClr val="tx1"/>
            </a:solidFill>
            <a:round/>
            <a:headEnd type="none" w="med" len="me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471" name="Freeform 53"/>
          <p:cNvSpPr>
            <a:spLocks/>
          </p:cNvSpPr>
          <p:nvPr/>
        </p:nvSpPr>
        <p:spPr bwMode="auto">
          <a:xfrm>
            <a:off x="1193800" y="4033441"/>
            <a:ext cx="1524000" cy="1295400"/>
          </a:xfrm>
          <a:custGeom>
            <a:avLst/>
            <a:gdLst>
              <a:gd name="T0" fmla="*/ 0 w 960"/>
              <a:gd name="T1" fmla="*/ 2147483647 h 912"/>
              <a:gd name="T2" fmla="*/ 0 w 960"/>
              <a:gd name="T3" fmla="*/ 2147483647 h 912"/>
              <a:gd name="T4" fmla="*/ 2147483647 w 960"/>
              <a:gd name="T5" fmla="*/ 2147483647 h 912"/>
              <a:gd name="T6" fmla="*/ 2147483647 w 960"/>
              <a:gd name="T7" fmla="*/ 0 h 912"/>
              <a:gd name="T8" fmla="*/ 0 60000 65536"/>
              <a:gd name="T9" fmla="*/ 0 60000 65536"/>
              <a:gd name="T10" fmla="*/ 0 60000 65536"/>
              <a:gd name="T11" fmla="*/ 0 60000 65536"/>
              <a:gd name="T12" fmla="*/ 0 w 960"/>
              <a:gd name="T13" fmla="*/ 0 h 912"/>
              <a:gd name="T14" fmla="*/ 960 w 960"/>
              <a:gd name="T15" fmla="*/ 912 h 912"/>
            </a:gdLst>
            <a:ahLst/>
            <a:cxnLst>
              <a:cxn ang="T8">
                <a:pos x="T0" y="T1"/>
              </a:cxn>
              <a:cxn ang="T9">
                <a:pos x="T2" y="T3"/>
              </a:cxn>
              <a:cxn ang="T10">
                <a:pos x="T4" y="T5"/>
              </a:cxn>
              <a:cxn ang="T11">
                <a:pos x="T6" y="T7"/>
              </a:cxn>
            </a:cxnLst>
            <a:rect l="T12" t="T13" r="T14" b="T15"/>
            <a:pathLst>
              <a:path w="960" h="912">
                <a:moveTo>
                  <a:pt x="0" y="912"/>
                </a:moveTo>
                <a:lnTo>
                  <a:pt x="0" y="432"/>
                </a:lnTo>
                <a:lnTo>
                  <a:pt x="960" y="432"/>
                </a:lnTo>
                <a:lnTo>
                  <a:pt x="960" y="0"/>
                </a:lnTo>
              </a:path>
            </a:pathLst>
          </a:custGeom>
          <a:noFill/>
          <a:ln w="28575" cmpd="sng">
            <a:solidFill>
              <a:schemeClr val="tx1"/>
            </a:solidFill>
            <a:round/>
            <a:headEnd type="none" w="med" len="me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472" name="Oval 54"/>
          <p:cNvSpPr>
            <a:spLocks noChangeArrowheads="1"/>
          </p:cNvSpPr>
          <p:nvPr/>
        </p:nvSpPr>
        <p:spPr bwMode="auto">
          <a:xfrm>
            <a:off x="1041400" y="5176441"/>
            <a:ext cx="304800" cy="228600"/>
          </a:xfrm>
          <a:prstGeom prst="ellipse">
            <a:avLst/>
          </a:prstGeom>
          <a:solidFill>
            <a:srgbClr val="FF0000"/>
          </a:solid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473" name="Text Box 55"/>
          <p:cNvSpPr txBox="1">
            <a:spLocks noChangeArrowheads="1"/>
          </p:cNvSpPr>
          <p:nvPr/>
        </p:nvSpPr>
        <p:spPr bwMode="auto">
          <a:xfrm>
            <a:off x="5134454" y="3639741"/>
            <a:ext cx="3857146" cy="1846659"/>
          </a:xfrm>
          <a:prstGeom prst="rect">
            <a:avLst/>
          </a:prstGeom>
          <a:noFill/>
          <a:ln w="12700">
            <a:noFill/>
            <a:miter lim="800000"/>
            <a:headEnd/>
            <a:tailEnd/>
          </a:ln>
        </p:spPr>
        <p:txBody>
          <a:bodyPr wrap="none">
            <a:spAutoFit/>
          </a:bodyPr>
          <a:lstStyle/>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El Esclavo direccionado responde con el</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información. Si los datos esclavos no pueden</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ser transmitido inmediatamente, un no listo</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se genera la respuesta y el</a:t>
            </a:r>
            <a:r>
              <a:rPr lang="en-US" sz="1600" dirty="0" smtClean="0">
                <a:latin typeface="Arial" panose="020B0604020202020204" pitchFamily="34" charset="0"/>
                <a:cs typeface="Arial" panose="020B0604020202020204" pitchFamily="34" charset="0"/>
              </a:rPr>
              <a:t>Maestro</a:t>
            </a:r>
            <a:endParaRPr lang="en-US" sz="1600" dirty="0">
              <a:latin typeface="Arial" panose="020B0604020202020204" pitchFamily="34" charset="0"/>
              <a:cs typeface="Arial" panose="020B0604020202020204" pitchFamily="34" charset="0"/>
            </a:endParaRP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debe sondear el</a:t>
            </a:r>
            <a:r>
              <a:rPr lang="en-US" sz="1600" dirty="0" smtClean="0">
                <a:latin typeface="Arial" panose="020B0604020202020204" pitchFamily="34" charset="0"/>
                <a:cs typeface="Arial" panose="020B0604020202020204" pitchFamily="34" charset="0"/>
              </a:rPr>
              <a:t>esclavo</a:t>
            </a:r>
            <a:r>
              <a:rPr lang="en-US" sz="1600" dirty="0">
                <a:latin typeface="Arial" panose="020B0604020202020204" pitchFamily="34" charset="0"/>
                <a:cs typeface="Arial" panose="020B0604020202020204" pitchFamily="34" charset="0"/>
              </a:rPr>
              <a:t>otra vez con lo mismo</a:t>
            </a:r>
          </a:p>
          <a:p>
            <a:pPr eaLnBrk="0" fontAlgn="base" hangingPunct="0" rtl="0" algn="l">
              <a:spcBef>
                <a:spcPct val="0"/>
              </a:spcBef>
              <a:spcAft>
                <a:spcPct val="0"/>
              </a:spcAft>
            </a:pPr>
            <a:r>
              <a:rPr lang="en-US" sz="1600" dirty="0">
                <a:latin typeface="Arial" panose="020B0604020202020204" pitchFamily="34" charset="0"/>
                <a:cs typeface="Arial" panose="020B0604020202020204" pitchFamily="34" charset="0"/>
              </a:rPr>
              <a:t>petición.</a:t>
            </a:r>
          </a:p>
          <a:p>
            <a:pPr eaLnBrk="0" fontAlgn="base" hangingPunct="0" rtl="0" algn="l">
              <a:spcBef>
                <a:spcPct val="0"/>
              </a:spcBef>
              <a:spcAft>
                <a:spcPct val="0"/>
              </a:spcAft>
            </a:pPr>
            <a:endParaRPr lang="en-US" dirty="0">
              <a:solidFill>
                <a:srgbClr val="0101FF"/>
              </a:solidFill>
              <a:latin typeface="Times New Roman" pitchFamily="18" charset="0"/>
            </a:endParaRPr>
          </a:p>
        </p:txBody>
      </p:sp>
      <p:sp>
        <p:nvSpPr>
          <p:cNvPr id="62474" name="Line 56"/>
          <p:cNvSpPr>
            <a:spLocks noChangeShapeType="1"/>
          </p:cNvSpPr>
          <p:nvPr/>
        </p:nvSpPr>
        <p:spPr bwMode="auto">
          <a:xfrm>
            <a:off x="1955800" y="2433241"/>
            <a:ext cx="0" cy="381000"/>
          </a:xfrm>
          <a:prstGeom prst="line">
            <a:avLst/>
          </a:prstGeom>
          <a:noFill/>
          <a:ln w="2857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475" name="Line 57"/>
          <p:cNvSpPr>
            <a:spLocks noChangeShapeType="1"/>
          </p:cNvSpPr>
          <p:nvPr/>
        </p:nvSpPr>
        <p:spPr bwMode="auto">
          <a:xfrm>
            <a:off x="2641600" y="2433241"/>
            <a:ext cx="0" cy="381000"/>
          </a:xfrm>
          <a:prstGeom prst="line">
            <a:avLst/>
          </a:prstGeom>
          <a:noFill/>
          <a:ln w="2857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476" name="Line 58"/>
          <p:cNvSpPr>
            <a:spLocks noChangeShapeType="1"/>
          </p:cNvSpPr>
          <p:nvPr/>
        </p:nvSpPr>
        <p:spPr bwMode="auto">
          <a:xfrm>
            <a:off x="3479800" y="2433241"/>
            <a:ext cx="0" cy="381000"/>
          </a:xfrm>
          <a:prstGeom prst="line">
            <a:avLst/>
          </a:prstGeom>
          <a:noFill/>
          <a:ln w="2857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477" name="Line 59"/>
          <p:cNvSpPr>
            <a:spLocks noChangeShapeType="1"/>
          </p:cNvSpPr>
          <p:nvPr/>
        </p:nvSpPr>
        <p:spPr bwMode="auto">
          <a:xfrm>
            <a:off x="4394200" y="2433241"/>
            <a:ext cx="0" cy="381000"/>
          </a:xfrm>
          <a:prstGeom prst="line">
            <a:avLst/>
          </a:prstGeom>
          <a:noFill/>
          <a:ln w="2857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478" name="Line 60"/>
          <p:cNvSpPr>
            <a:spLocks noChangeShapeType="1"/>
          </p:cNvSpPr>
          <p:nvPr/>
        </p:nvSpPr>
        <p:spPr bwMode="auto">
          <a:xfrm>
            <a:off x="2565400" y="2433241"/>
            <a:ext cx="1828800" cy="0"/>
          </a:xfrm>
          <a:prstGeom prst="line">
            <a:avLst/>
          </a:prstGeom>
          <a:noFill/>
          <a:ln w="2857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2479" name="Text Box 61"/>
          <p:cNvSpPr txBox="1">
            <a:spLocks noChangeArrowheads="1"/>
          </p:cNvSpPr>
          <p:nvPr/>
        </p:nvSpPr>
        <p:spPr bwMode="auto">
          <a:xfrm>
            <a:off x="949325" y="3155554"/>
            <a:ext cx="260350" cy="27463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1</a:t>
            </a:r>
          </a:p>
        </p:txBody>
      </p:sp>
      <p:sp>
        <p:nvSpPr>
          <p:cNvPr id="62480" name="Text Box 62"/>
          <p:cNvSpPr txBox="1">
            <a:spLocks noChangeArrowheads="1"/>
          </p:cNvSpPr>
          <p:nvPr/>
        </p:nvSpPr>
        <p:spPr bwMode="auto">
          <a:xfrm>
            <a:off x="1863725" y="3155554"/>
            <a:ext cx="260350" cy="27463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2</a:t>
            </a:r>
          </a:p>
        </p:txBody>
      </p:sp>
      <p:sp>
        <p:nvSpPr>
          <p:cNvPr id="62481" name="Text Box 63"/>
          <p:cNvSpPr txBox="1">
            <a:spLocks noChangeArrowheads="1"/>
          </p:cNvSpPr>
          <p:nvPr/>
        </p:nvSpPr>
        <p:spPr bwMode="auto">
          <a:xfrm>
            <a:off x="2549525" y="3155554"/>
            <a:ext cx="260350" cy="27463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3</a:t>
            </a:r>
          </a:p>
        </p:txBody>
      </p:sp>
      <p:sp>
        <p:nvSpPr>
          <p:cNvPr id="62482" name="Text Box 64"/>
          <p:cNvSpPr txBox="1">
            <a:spLocks noChangeArrowheads="1"/>
          </p:cNvSpPr>
          <p:nvPr/>
        </p:nvSpPr>
        <p:spPr bwMode="auto">
          <a:xfrm>
            <a:off x="3387725" y="3155554"/>
            <a:ext cx="260350" cy="27463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4</a:t>
            </a:r>
          </a:p>
        </p:txBody>
      </p:sp>
      <p:sp>
        <p:nvSpPr>
          <p:cNvPr id="62483" name="Text Box 65"/>
          <p:cNvSpPr txBox="1">
            <a:spLocks noChangeArrowheads="1"/>
          </p:cNvSpPr>
          <p:nvPr/>
        </p:nvSpPr>
        <p:spPr bwMode="auto">
          <a:xfrm>
            <a:off x="4302125" y="3155554"/>
            <a:ext cx="260350" cy="27463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5</a:t>
            </a:r>
          </a:p>
        </p:txBody>
      </p:sp>
      <p:sp>
        <p:nvSpPr>
          <p:cNvPr id="62484" name="Text Box 66"/>
          <p:cNvSpPr txBox="1">
            <a:spLocks noChangeArrowheads="1"/>
          </p:cNvSpPr>
          <p:nvPr/>
        </p:nvSpPr>
        <p:spPr bwMode="auto">
          <a:xfrm>
            <a:off x="1069975" y="5166519"/>
            <a:ext cx="260350" cy="27463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dirty="0">
                <a:solidFill>
                  <a:srgbClr val="0101FF"/>
                </a:solidFill>
                <a:latin typeface="Times New Roman" pitchFamily="18" charset="0"/>
              </a:rPr>
              <a:t>1</a:t>
            </a:r>
          </a:p>
        </p:txBody>
      </p:sp>
      <p:sp>
        <p:nvSpPr>
          <p:cNvPr id="62485" name="Text Box 67"/>
          <p:cNvSpPr txBox="1">
            <a:spLocks noChangeArrowheads="1"/>
          </p:cNvSpPr>
          <p:nvPr/>
        </p:nvSpPr>
        <p:spPr bwMode="auto">
          <a:xfrm>
            <a:off x="1955800" y="5176441"/>
            <a:ext cx="260350" cy="27463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2</a:t>
            </a:r>
          </a:p>
        </p:txBody>
      </p:sp>
      <p:sp>
        <p:nvSpPr>
          <p:cNvPr id="62486" name="Text Box 68"/>
          <p:cNvSpPr txBox="1">
            <a:spLocks noChangeArrowheads="1"/>
          </p:cNvSpPr>
          <p:nvPr/>
        </p:nvSpPr>
        <p:spPr bwMode="auto">
          <a:xfrm>
            <a:off x="2717800" y="5176441"/>
            <a:ext cx="260350" cy="27463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3</a:t>
            </a:r>
          </a:p>
        </p:txBody>
      </p:sp>
      <p:sp>
        <p:nvSpPr>
          <p:cNvPr id="62487" name="Text Box 69"/>
          <p:cNvSpPr txBox="1">
            <a:spLocks noChangeArrowheads="1"/>
          </p:cNvSpPr>
          <p:nvPr/>
        </p:nvSpPr>
        <p:spPr bwMode="auto">
          <a:xfrm>
            <a:off x="3479800" y="5176441"/>
            <a:ext cx="260350" cy="27463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4</a:t>
            </a:r>
          </a:p>
        </p:txBody>
      </p:sp>
      <p:sp>
        <p:nvSpPr>
          <p:cNvPr id="62488" name="Text Box 70"/>
          <p:cNvSpPr txBox="1">
            <a:spLocks noChangeArrowheads="1"/>
          </p:cNvSpPr>
          <p:nvPr/>
        </p:nvSpPr>
        <p:spPr bwMode="auto">
          <a:xfrm>
            <a:off x="4394200" y="5176441"/>
            <a:ext cx="260350" cy="27463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5</a:t>
            </a:r>
          </a:p>
        </p:txBody>
      </p:sp>
      <p:sp>
        <p:nvSpPr>
          <p:cNvPr id="71"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8C8D73B7-6FE2-4BB4-ACE8-922B8A8BCC6E}"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61</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62490" name="Picture 10" descr="ABB1ClaimL_rgb300_10mm.tif"/>
          <p:cNvPicPr>
            <a:picLocks noChangeAspect="1"/>
          </p:cNvPicPr>
          <p:nvPr/>
        </p:nvPicPr>
        <p:blipFill>
          <a:blip r:embed="rId2" cstate="print"/>
          <a:srcRect/>
          <a:stretch>
            <a:fillRect/>
          </a:stretch>
        </p:blipFill>
        <p:spPr bwMode="auto">
          <a:xfrm>
            <a:off x="7154863" y="6434138"/>
            <a:ext cx="1719262" cy="258762"/>
          </a:xfrm>
          <a:prstGeom prst="rect">
            <a:avLst/>
          </a:prstGeom>
          <a:noFill/>
          <a:ln w="9525">
            <a:noFill/>
            <a:miter lim="800000"/>
            <a:headEnd/>
            <a:tailEnd/>
          </a:ln>
        </p:spPr>
      </p:pic>
      <p:sp>
        <p:nvSpPr>
          <p:cNvPr id="3" name="Title 2"/>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Ejemplo</a:t>
            </a:r>
            <a:endParaRPr lang="en-US" dirty="0">
              <a:solidFill>
                <a:schemeClr val="accent1"/>
              </a:solidFill>
            </a:endParaRPr>
          </a:p>
        </p:txBody>
      </p:sp>
    </p:spTree>
    <p:extLst>
      <p:ext uri="{BB962C8B-B14F-4D97-AF65-F5344CB8AC3E}">
        <p14:creationId xmlns:p14="http://schemas.microsoft.com/office/powerpoint/2010/main" val="220076233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1794" name="Rectangle 2"/>
          <p:cNvSpPr>
            <a:spLocks noGrp="1" noChangeArrowheads="1"/>
          </p:cNvSpPr>
          <p:nvPr>
            <p:ph type="title"/>
          </p:nvPr>
        </p:nvSpPr>
        <p:spPr/>
        <p:txBody>
          <a:bodyPr/>
          <a:lstStyle/>
          <a:p>
            <a:pPr rtl="0" algn="l"/>
            <a:r>
              <a:rPr lang="en-US" dirty="0" smtClean="0"/>
              <a:t>modbus</a:t>
            </a:r>
            <a:br>
              <a:rPr lang="en-US" dirty="0" smtClean="0"/>
            </a:br>
            <a:r>
              <a:rPr lang="en-US" dirty="0" smtClean="0">
                <a:solidFill>
                  <a:schemeClr val="accent1"/>
                </a:solidFill>
              </a:rPr>
              <a:t>Emulación</a:t>
            </a:r>
            <a:endParaRPr lang="en-US" dirty="0">
              <a:solidFill>
                <a:schemeClr val="accent1"/>
              </a:solidFill>
            </a:endParaRPr>
          </a:p>
        </p:txBody>
      </p:sp>
      <p:sp>
        <p:nvSpPr>
          <p:cNvPr id="2081795" name="Rectangle 3"/>
          <p:cNvSpPr>
            <a:spLocks noGrp="1" noChangeArrowheads="1"/>
          </p:cNvSpPr>
          <p:nvPr>
            <p:ph idx="1"/>
          </p:nvPr>
        </p:nvSpPr>
        <p:spPr/>
        <p:txBody>
          <a:bodyPr>
            <a:normAutofit/>
          </a:bodyPr>
          <a:lstStyle/>
          <a:p>
            <a:pPr rtl="0" algn="l">
              <a:buSzPct val="50000"/>
            </a:pPr>
            <a:r>
              <a:rPr lang="en-US" dirty="0" smtClean="0"/>
              <a:t>Modo ASCII</a:t>
            </a:r>
            <a:endParaRPr lang="en-US" dirty="0"/>
          </a:p>
          <a:p>
            <a:pPr lvl="1" rtl="0" algn="l">
              <a:buSzPct val="50000"/>
            </a:pPr>
            <a:r>
              <a:rPr lang="en-US" sz="1600" dirty="0" smtClean="0"/>
              <a:t>Comunicación asíncrona</a:t>
            </a:r>
            <a:endParaRPr lang="en-US" sz="1600" dirty="0"/>
          </a:p>
          <a:p>
            <a:pPr lvl="1" rtl="0" algn="l">
              <a:buSzPct val="50000"/>
            </a:pPr>
            <a:r>
              <a:rPr lang="en-US" sz="1600" dirty="0" smtClean="0"/>
              <a:t>Caracteres hexadecimales ASCII</a:t>
            </a:r>
            <a:r>
              <a:rPr lang="en-US" sz="1600" dirty="0"/>
              <a:t>0-9, AF (30 - 39, 41,46)</a:t>
            </a:r>
          </a:p>
          <a:p>
            <a:pPr lvl="1" rtl="0" algn="l">
              <a:buSzPct val="50000"/>
            </a:pPr>
            <a:r>
              <a:rPr lang="en-US" sz="1600" dirty="0" smtClean="0"/>
              <a:t>protocolo de 10 bits</a:t>
            </a:r>
            <a:endParaRPr lang="en-US" sz="1600" dirty="0"/>
          </a:p>
          <a:p>
            <a:pPr lvl="2" rtl="0" algn="l">
              <a:buSzPct val="50000"/>
            </a:pPr>
            <a:r>
              <a:rPr lang="en-US" sz="1400" dirty="0" smtClean="0"/>
              <a:t>1 bit de inicio</a:t>
            </a:r>
          </a:p>
          <a:p>
            <a:pPr lvl="2" rtl="0" algn="l">
              <a:buSzPct val="50000"/>
            </a:pPr>
            <a:r>
              <a:rPr lang="en-US" sz="1400" dirty="0" smtClean="0"/>
              <a:t>7 bits de datos</a:t>
            </a:r>
          </a:p>
          <a:p>
            <a:pPr lvl="2" rtl="0" algn="l">
              <a:buSzPct val="50000"/>
            </a:pPr>
            <a:r>
              <a:rPr lang="en-US" sz="1400" dirty="0" smtClean="0"/>
              <a:t>1 paridad (si está habilitada)</a:t>
            </a:r>
          </a:p>
          <a:p>
            <a:pPr lvl="2" rtl="0" algn="l">
              <a:buSzPct val="50000"/>
            </a:pPr>
            <a:r>
              <a:rPr lang="en-US" sz="1400" dirty="0" smtClean="0"/>
              <a:t>1 bit de parada (es paridad) o 2 bits de parada (si no hay paridad habilitada)</a:t>
            </a:r>
          </a:p>
          <a:p>
            <a:pPr lvl="2" rtl="0" algn="l">
              <a:buSzPct val="50000"/>
            </a:pPr>
            <a:r>
              <a:rPr lang="en-US" sz="1400" dirty="0" smtClean="0"/>
              <a:t>Comprobación de redundancia longitudinal</a:t>
            </a:r>
            <a:endParaRPr lang="en-US" sz="1400" dirty="0"/>
          </a:p>
        </p:txBody>
      </p:sp>
      <p:sp>
        <p:nvSpPr>
          <p:cNvPr id="5" name="Footer Placeholder 4"/>
          <p:cNvSpPr>
            <a:spLocks noGrp="1"/>
          </p:cNvSpPr>
          <p:nvPr>
            <p:ph type="ftr" sz="quarter" idx="10"/>
          </p:nvPr>
        </p:nvSpPr>
        <p:spPr/>
        <p:txBody>
          <a:bodyPr/>
          <a:lstStyle/>
          <a:p>
            <a:pPr rtl="0" algn="l"/>
            <a:r>
              <a:rPr lang="en-US" smtClean="0"/>
              <a:t>© Grupo ABB</a:t>
            </a:r>
            <a:endParaRPr lang="en-US"/>
          </a:p>
        </p:txBody>
      </p:sp>
      <p:sp>
        <p:nvSpPr>
          <p:cNvPr id="10" name="Date Placeholder 9"/>
          <p:cNvSpPr>
            <a:spLocks noGrp="1"/>
          </p:cNvSpPr>
          <p:nvPr>
            <p:ph type="dt" sz="half" idx="16"/>
          </p:nvPr>
        </p:nvSpPr>
        <p:spPr/>
        <p:txBody>
          <a:bodyPr/>
          <a:lstStyle/>
          <a:p>
            <a:fld id="{9898E228-C7BB-4C9F-86D6-F45956FA2F2A}" type="datetime4">
              <a:rPr lang="en-US" smtClean="0"/>
              <a:pPr rtl="0" algn="l"/>
              <a:t>30 de septiembre de 2015</a:t>
            </a:fld>
            <a:endParaRPr lang="de-DE" dirty="0"/>
          </a:p>
        </p:txBody>
      </p:sp>
      <p:sp>
        <p:nvSpPr>
          <p:cNvPr id="11" name="Slide Number Placeholder 10"/>
          <p:cNvSpPr>
            <a:spLocks noGrp="1"/>
          </p:cNvSpPr>
          <p:nvPr>
            <p:ph type="sldNum" sz="quarter" idx="17"/>
          </p:nvPr>
        </p:nvSpPr>
        <p:spPr/>
        <p:txBody>
          <a:bodyPr/>
          <a:lstStyle/>
          <a:p>
            <a:r>
              <a:rPr lang="de-DE" dirty="0" smtClean="0"/>
              <a:t>| Deslizar</a:t>
            </a:r>
            <a:fld id="{CF363E95-653D-48D7-8EB0-A81FED805B5F}" type="slidenum">
              <a:rPr lang="de-DE" smtClean="0"/>
              <a:pPr rtl="0" algn="l"/>
              <a:t>62</a:t>
            </a:fld>
            <a:endParaRPr lang="de-DE" dirty="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1794" name="Rectangle 2"/>
          <p:cNvSpPr>
            <a:spLocks noGrp="1" noChangeArrowheads="1"/>
          </p:cNvSpPr>
          <p:nvPr>
            <p:ph type="title"/>
          </p:nvPr>
        </p:nvSpPr>
        <p:spPr/>
        <p:txBody>
          <a:bodyPr/>
          <a:lstStyle/>
          <a:p>
            <a:pPr rtl="0" algn="l"/>
            <a:r>
              <a:rPr lang="en-US" dirty="0" smtClean="0"/>
              <a:t>modbus</a:t>
            </a:r>
            <a:br>
              <a:rPr lang="en-US" dirty="0" smtClean="0"/>
            </a:br>
            <a:r>
              <a:rPr lang="en-US" dirty="0" smtClean="0">
                <a:solidFill>
                  <a:schemeClr val="accent1"/>
                </a:solidFill>
              </a:rPr>
              <a:t>Emulación</a:t>
            </a:r>
            <a:endParaRPr lang="en-US" dirty="0">
              <a:solidFill>
                <a:schemeClr val="accent1"/>
              </a:solidFill>
            </a:endParaRPr>
          </a:p>
        </p:txBody>
      </p:sp>
      <p:sp>
        <p:nvSpPr>
          <p:cNvPr id="2081795" name="Rectangle 3"/>
          <p:cNvSpPr>
            <a:spLocks noGrp="1" noChangeArrowheads="1"/>
          </p:cNvSpPr>
          <p:nvPr>
            <p:ph idx="1"/>
          </p:nvPr>
        </p:nvSpPr>
        <p:spPr/>
        <p:txBody>
          <a:bodyPr>
            <a:normAutofit/>
          </a:bodyPr>
          <a:lstStyle/>
          <a:p>
            <a:pPr rtl="0" algn="l">
              <a:buSzPct val="50000"/>
            </a:pPr>
            <a:r>
              <a:rPr lang="en-US" dirty="0" smtClean="0"/>
              <a:t>Modo RTU</a:t>
            </a:r>
            <a:endParaRPr lang="en-US" dirty="0"/>
          </a:p>
          <a:p>
            <a:pPr lvl="1" rtl="0" algn="l">
              <a:buSzPct val="50000"/>
            </a:pPr>
            <a:r>
              <a:rPr lang="en-US" sz="1600" dirty="0" smtClean="0"/>
              <a:t>Comunicación síncrona</a:t>
            </a:r>
            <a:endParaRPr lang="en-US" sz="1600" dirty="0"/>
          </a:p>
          <a:p>
            <a:pPr lvl="1" rtl="0" algn="l">
              <a:buSzPct val="50000"/>
            </a:pPr>
            <a:r>
              <a:rPr lang="en-US" sz="1600" dirty="0" smtClean="0"/>
              <a:t>Datos Binario de 8 bits, hexadecimal 0-9, AF</a:t>
            </a:r>
            <a:endParaRPr lang="en-US" sz="1600" dirty="0"/>
          </a:p>
          <a:p>
            <a:pPr lvl="1" rtl="0" algn="l">
              <a:buSzPct val="50000"/>
            </a:pPr>
            <a:r>
              <a:rPr lang="en-US" sz="1600" dirty="0" smtClean="0"/>
              <a:t>protocolo de 11 bits</a:t>
            </a:r>
            <a:endParaRPr lang="en-US" sz="1600" dirty="0"/>
          </a:p>
          <a:p>
            <a:pPr lvl="2" rtl="0" algn="l">
              <a:buSzPct val="50000"/>
            </a:pPr>
            <a:r>
              <a:rPr lang="en-US" sz="1400" dirty="0" smtClean="0"/>
              <a:t>1 bit de inicio</a:t>
            </a:r>
          </a:p>
          <a:p>
            <a:pPr lvl="2" rtl="0" algn="l">
              <a:buSzPct val="50000"/>
            </a:pPr>
            <a:r>
              <a:rPr lang="en-US" sz="1400" dirty="0"/>
              <a:t>8</a:t>
            </a:r>
            <a:r>
              <a:rPr lang="en-US" sz="1400" dirty="0" smtClean="0"/>
              <a:t>bits de datos, LBS enviado primero</a:t>
            </a:r>
          </a:p>
          <a:p>
            <a:pPr lvl="2" rtl="0" algn="l">
              <a:buSzPct val="50000"/>
            </a:pPr>
            <a:r>
              <a:rPr lang="en-US" sz="1400" dirty="0" smtClean="0"/>
              <a:t>Paridad de 1 bit (si se selecciona)</a:t>
            </a:r>
          </a:p>
          <a:p>
            <a:pPr lvl="2" rtl="0" algn="l">
              <a:buSzPct val="50000"/>
            </a:pPr>
            <a:r>
              <a:rPr lang="en-US" sz="1400" dirty="0" smtClean="0"/>
              <a:t>1 bit de parada (paridad it) o ​​2 bits de parada (si no se selecciona paridad)</a:t>
            </a:r>
          </a:p>
          <a:p>
            <a:pPr lvl="2" rtl="0" algn="l">
              <a:buSzPct val="50000"/>
            </a:pPr>
            <a:r>
              <a:rPr lang="en-US" sz="1400" dirty="0" smtClean="0"/>
              <a:t>Comprobación de errores CRC-16</a:t>
            </a:r>
          </a:p>
          <a:p>
            <a:pPr lvl="2" rtl="0" algn="l">
              <a:buSzPct val="50000"/>
            </a:pPr>
            <a:r>
              <a:rPr lang="en-US" sz="1400" dirty="0" smtClean="0"/>
              <a:t>Más común</a:t>
            </a:r>
            <a:endParaRPr lang="en-US" sz="1400" dirty="0"/>
          </a:p>
        </p:txBody>
      </p:sp>
      <p:sp>
        <p:nvSpPr>
          <p:cNvPr id="5" name="Footer Placeholder 4"/>
          <p:cNvSpPr>
            <a:spLocks noGrp="1"/>
          </p:cNvSpPr>
          <p:nvPr>
            <p:ph type="ftr" sz="quarter" idx="10"/>
          </p:nvPr>
        </p:nvSpPr>
        <p:spPr/>
        <p:txBody>
          <a:bodyPr/>
          <a:lstStyle/>
          <a:p>
            <a:pPr rtl="0" algn="l"/>
            <a:r>
              <a:rPr lang="en-US" smtClean="0"/>
              <a:t>© Grupo ABB</a:t>
            </a:r>
            <a:endParaRPr lang="en-US"/>
          </a:p>
        </p:txBody>
      </p:sp>
      <p:sp>
        <p:nvSpPr>
          <p:cNvPr id="10" name="Date Placeholder 9"/>
          <p:cNvSpPr>
            <a:spLocks noGrp="1"/>
          </p:cNvSpPr>
          <p:nvPr>
            <p:ph type="dt" sz="half" idx="16"/>
          </p:nvPr>
        </p:nvSpPr>
        <p:spPr/>
        <p:txBody>
          <a:bodyPr/>
          <a:lstStyle/>
          <a:p>
            <a:fld id="{9898E228-C7BB-4C9F-86D6-F45956FA2F2A}" type="datetime4">
              <a:rPr lang="en-US" smtClean="0"/>
              <a:pPr rtl="0" algn="l"/>
              <a:t>30 de septiembre de 2015</a:t>
            </a:fld>
            <a:endParaRPr lang="de-DE" dirty="0"/>
          </a:p>
        </p:txBody>
      </p:sp>
      <p:sp>
        <p:nvSpPr>
          <p:cNvPr id="11" name="Slide Number Placeholder 10"/>
          <p:cNvSpPr>
            <a:spLocks noGrp="1"/>
          </p:cNvSpPr>
          <p:nvPr>
            <p:ph type="sldNum" sz="quarter" idx="17"/>
          </p:nvPr>
        </p:nvSpPr>
        <p:spPr/>
        <p:txBody>
          <a:bodyPr/>
          <a:lstStyle/>
          <a:p>
            <a:r>
              <a:rPr lang="de-DE" dirty="0" smtClean="0"/>
              <a:t>| Deslizar</a:t>
            </a:r>
            <a:fld id="{CF363E95-653D-48D7-8EB0-A81FED805B5F}" type="slidenum">
              <a:rPr lang="de-DE" smtClean="0"/>
              <a:pPr rtl="0" algn="l"/>
              <a:t>63</a:t>
            </a:fld>
            <a:endParaRPr lang="de-DE" dirty="0"/>
          </a:p>
        </p:txBody>
      </p:sp>
    </p:spTree>
    <p:extLst>
      <p:ext uri="{BB962C8B-B14F-4D97-AF65-F5344CB8AC3E}">
        <p14:creationId xmlns:p14="http://schemas.microsoft.com/office/powerpoint/2010/main" val="3109660271"/>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9" name="Rectangle 3"/>
          <p:cNvSpPr>
            <a:spLocks noChangeArrowheads="1"/>
          </p:cNvSpPr>
          <p:nvPr/>
        </p:nvSpPr>
        <p:spPr bwMode="auto">
          <a:xfrm>
            <a:off x="254000" y="3962400"/>
            <a:ext cx="8013700" cy="1066800"/>
          </a:xfrm>
          <a:prstGeom prst="rect">
            <a:avLst/>
          </a:prstGeom>
          <a:noFill/>
          <a:ln w="9525">
            <a:noFill/>
            <a:miter lim="800000"/>
            <a:headEnd/>
            <a:tailEnd/>
          </a:ln>
        </p:spPr>
        <p:txBody>
          <a:bodyPr/>
          <a:lstStyle/>
          <a:p>
            <a:pPr marL="342900"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dirty="0"/>
              <a:t>La memoria del PLC 0 XXXX tiene dualidad (estado y control):</a:t>
            </a:r>
          </a:p>
          <a:p>
            <a:pPr marL="800100" lvl="1"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sz="1600" dirty="0"/>
              <a:t>Bit-wide de memoria interna</a:t>
            </a:r>
          </a:p>
          <a:p>
            <a:pPr marL="800100" lvl="1"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sz="1600" dirty="0"/>
              <a:t>Memoria de salida</a:t>
            </a:r>
          </a:p>
          <a:p>
            <a:pPr marL="342900"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dirty="0"/>
              <a:t>Muchos relés de protección tienen similares</a:t>
            </a:r>
            <a:r>
              <a:rPr lang="en-US" dirty="0" smtClean="0"/>
              <a:t>capacidad</a:t>
            </a:r>
            <a:endParaRPr lang="en-US" dirty="0"/>
          </a:p>
          <a:p>
            <a:pPr marL="800100" lvl="1"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sz="1600" dirty="0"/>
              <a:t>La memoria interna es análoga a ULO [Entradas/salidas lógicas de usuario]</a:t>
            </a:r>
          </a:p>
          <a:p>
            <a:pPr marL="800100" lvl="1"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sz="1600" dirty="0"/>
              <a:t>La memoria de salida es análoga a las salidas físicas en el</a:t>
            </a:r>
            <a:r>
              <a:rPr lang="en-US" sz="1600" dirty="0" smtClean="0"/>
              <a:t>relé</a:t>
            </a:r>
            <a:endParaRPr lang="en-US" sz="1600" dirty="0"/>
          </a:p>
        </p:txBody>
      </p:sp>
      <p:grpSp>
        <p:nvGrpSpPr>
          <p:cNvPr id="65540" name="Group 4"/>
          <p:cNvGrpSpPr>
            <a:grpSpLocks/>
          </p:cNvGrpSpPr>
          <p:nvPr/>
        </p:nvGrpSpPr>
        <p:grpSpPr bwMode="auto">
          <a:xfrm>
            <a:off x="5334000" y="3048000"/>
            <a:ext cx="1069975" cy="469900"/>
            <a:chOff x="3400" y="1476"/>
            <a:chExt cx="674" cy="269"/>
          </a:xfrm>
        </p:grpSpPr>
        <p:grpSp>
          <p:nvGrpSpPr>
            <p:cNvPr id="65575" name="Group 5"/>
            <p:cNvGrpSpPr>
              <a:grpSpLocks/>
            </p:cNvGrpSpPr>
            <p:nvPr/>
          </p:nvGrpSpPr>
          <p:grpSpPr bwMode="auto">
            <a:xfrm>
              <a:off x="3400" y="1476"/>
              <a:ext cx="674" cy="269"/>
              <a:chOff x="3400" y="1476"/>
              <a:chExt cx="674" cy="269"/>
            </a:xfrm>
          </p:grpSpPr>
          <p:sp>
            <p:nvSpPr>
              <p:cNvPr id="65587" name="AutoShape 6"/>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88" name="Freeform 7"/>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5589" name="Group 8"/>
              <p:cNvGrpSpPr>
                <a:grpSpLocks/>
              </p:cNvGrpSpPr>
              <p:nvPr/>
            </p:nvGrpSpPr>
            <p:grpSpPr bwMode="auto">
              <a:xfrm>
                <a:off x="3825" y="1499"/>
                <a:ext cx="248" cy="165"/>
                <a:chOff x="3825" y="1499"/>
                <a:chExt cx="248" cy="165"/>
              </a:xfrm>
            </p:grpSpPr>
            <p:sp>
              <p:nvSpPr>
                <p:cNvPr id="65609" name="Freeform 9"/>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10" name="Rectangle 10"/>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11" name="AutoShape 11"/>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12" name="AutoShape 12"/>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13" name="AutoShape 13"/>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14" name="AutoShape 14"/>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65615" name="Rectangle 15"/>
                <p:cNvSpPr>
                  <a:spLocks noChangeArrowheads="1"/>
                </p:cNvSpPr>
                <p:nvPr/>
              </p:nvSpPr>
              <p:spPr bwMode="auto">
                <a:xfrm>
                  <a:off x="3933" y="1546"/>
                  <a:ext cx="140" cy="118"/>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65616" name="Rectangle 16"/>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17" name="Rectangle 17"/>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18" name="AutoShape 18"/>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19" name="AutoShape 19"/>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20" name="AutoShape 20"/>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21" name="AutoShape 21"/>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22" name="Line 22"/>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23" name="AutoShape 23"/>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24" name="Arc 24"/>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25" name="Arc 25"/>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26" name="Line 26"/>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27" name="Line 27"/>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28" name="Line 28"/>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5629" name="Group 29"/>
                <p:cNvGrpSpPr>
                  <a:grpSpLocks/>
                </p:cNvGrpSpPr>
                <p:nvPr/>
              </p:nvGrpSpPr>
              <p:grpSpPr bwMode="auto">
                <a:xfrm>
                  <a:off x="3840" y="1579"/>
                  <a:ext cx="7" cy="36"/>
                  <a:chOff x="3840" y="1579"/>
                  <a:chExt cx="7" cy="36"/>
                </a:xfrm>
              </p:grpSpPr>
              <p:sp>
                <p:nvSpPr>
                  <p:cNvPr id="65630" name="AutoShape 30"/>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5631" name="Group 31"/>
                  <p:cNvGrpSpPr>
                    <a:grpSpLocks/>
                  </p:cNvGrpSpPr>
                  <p:nvPr/>
                </p:nvGrpSpPr>
                <p:grpSpPr bwMode="auto">
                  <a:xfrm>
                    <a:off x="3840" y="1586"/>
                    <a:ext cx="7" cy="25"/>
                    <a:chOff x="3840" y="1586"/>
                    <a:chExt cx="7" cy="25"/>
                  </a:xfrm>
                </p:grpSpPr>
                <p:sp>
                  <p:nvSpPr>
                    <p:cNvPr id="65634" name="AutoShape 32"/>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35" name="AutoShape 33"/>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36" name="AutoShape 34"/>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37" name="AutoShape 35"/>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38" name="AutoShape 36"/>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39" name="AutoShape 37"/>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40" name="AutoShape 38"/>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41" name="AutoShape 39"/>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42" name="AutoShape 40"/>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5632" name="Oval 41"/>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33" name="Oval 42"/>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5590" name="Group 43"/>
              <p:cNvGrpSpPr>
                <a:grpSpLocks/>
              </p:cNvGrpSpPr>
              <p:nvPr/>
            </p:nvGrpSpPr>
            <p:grpSpPr bwMode="auto">
              <a:xfrm>
                <a:off x="3402" y="1491"/>
                <a:ext cx="445" cy="254"/>
                <a:chOff x="3402" y="1491"/>
                <a:chExt cx="445" cy="254"/>
              </a:xfrm>
            </p:grpSpPr>
            <p:sp>
              <p:nvSpPr>
                <p:cNvPr id="65591" name="AutoShape 44"/>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92" name="Oval 45"/>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93" name="Oval 46"/>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94" name="Oval 47"/>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95" name="Oval 48"/>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96" name="Oval 49"/>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97" name="Oval 50"/>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98" name="Oval 51"/>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99" name="Oval 52"/>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00" name="Oval 53"/>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01" name="Oval 54"/>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02" name="Rectangle 55"/>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03" name="Rectangle 56"/>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04" name="AutoShape 57"/>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05" name="Rectangle 58"/>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5606" name="Group 59"/>
                <p:cNvGrpSpPr>
                  <a:grpSpLocks/>
                </p:cNvGrpSpPr>
                <p:nvPr/>
              </p:nvGrpSpPr>
              <p:grpSpPr bwMode="auto">
                <a:xfrm>
                  <a:off x="3466" y="1491"/>
                  <a:ext cx="177" cy="45"/>
                  <a:chOff x="3466" y="1491"/>
                  <a:chExt cx="177" cy="45"/>
                </a:xfrm>
              </p:grpSpPr>
              <p:sp>
                <p:nvSpPr>
                  <p:cNvPr id="65607" name="AutoShape 60"/>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608" name="Rectangle 61"/>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65576" name="Oval 62"/>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5577" name="Group 63"/>
            <p:cNvGrpSpPr>
              <a:grpSpLocks/>
            </p:cNvGrpSpPr>
            <p:nvPr/>
          </p:nvGrpSpPr>
          <p:grpSpPr bwMode="auto">
            <a:xfrm>
              <a:off x="3440" y="1547"/>
              <a:ext cx="3" cy="46"/>
              <a:chOff x="3440" y="1547"/>
              <a:chExt cx="3" cy="46"/>
            </a:xfrm>
          </p:grpSpPr>
          <p:sp>
            <p:nvSpPr>
              <p:cNvPr id="65583" name="Oval 64"/>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84" name="Oval 65"/>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85" name="Oval 66"/>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86" name="Oval 67"/>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5578" name="Group 68"/>
            <p:cNvGrpSpPr>
              <a:grpSpLocks/>
            </p:cNvGrpSpPr>
            <p:nvPr/>
          </p:nvGrpSpPr>
          <p:grpSpPr bwMode="auto">
            <a:xfrm>
              <a:off x="3511" y="1549"/>
              <a:ext cx="5" cy="40"/>
              <a:chOff x="3511" y="1549"/>
              <a:chExt cx="5" cy="40"/>
            </a:xfrm>
          </p:grpSpPr>
          <p:sp>
            <p:nvSpPr>
              <p:cNvPr id="65579" name="Oval 69"/>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80" name="Oval 70"/>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81" name="Oval 71"/>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82" name="Oval 72"/>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65541" name="Rectangle 73"/>
          <p:cNvSpPr>
            <a:spLocks noChangeArrowheads="1"/>
          </p:cNvSpPr>
          <p:nvPr/>
        </p:nvSpPr>
        <p:spPr bwMode="auto">
          <a:xfrm>
            <a:off x="685800" y="2971800"/>
            <a:ext cx="838200" cy="457200"/>
          </a:xfrm>
          <a:prstGeom prst="rect">
            <a:avLst/>
          </a:prstGeom>
          <a:solidFill>
            <a:srgbClr val="FF0000"/>
          </a:solidFill>
          <a:ln w="9525">
            <a:solidFill>
              <a:schemeClr val="tx1"/>
            </a:solidFill>
            <a:miter lim="800000"/>
            <a:headEnd/>
            <a:tailEnd/>
          </a:ln>
        </p:spPr>
        <p:txBody>
          <a:bodyPr wrap="none" anchor="ctr"/>
          <a:lstStyle/>
          <a:p>
            <a:pPr algn="ctr" eaLnBrk="0" fontAlgn="base" hangingPunct="0" rtl="0">
              <a:spcBef>
                <a:spcPct val="0"/>
              </a:spcBef>
              <a:spcAft>
                <a:spcPct val="0"/>
              </a:spcAft>
            </a:pPr>
            <a:r>
              <a:rPr lang="en-US" sz="2400" dirty="0">
                <a:solidFill>
                  <a:srgbClr val="0101FF"/>
                </a:solidFill>
                <a:latin typeface="Times New Roman" pitchFamily="18" charset="0"/>
              </a:rPr>
              <a:t>SOCIEDAD ANÓNIMA</a:t>
            </a:r>
          </a:p>
        </p:txBody>
      </p:sp>
      <p:grpSp>
        <p:nvGrpSpPr>
          <p:cNvPr id="65542" name="Group 74"/>
          <p:cNvGrpSpPr>
            <a:grpSpLocks/>
          </p:cNvGrpSpPr>
          <p:nvPr/>
        </p:nvGrpSpPr>
        <p:grpSpPr bwMode="auto">
          <a:xfrm>
            <a:off x="1524000" y="3276600"/>
            <a:ext cx="457200" cy="609600"/>
            <a:chOff x="960" y="1488"/>
            <a:chExt cx="288" cy="384"/>
          </a:xfrm>
        </p:grpSpPr>
        <p:grpSp>
          <p:nvGrpSpPr>
            <p:cNvPr id="65568" name="Group 75"/>
            <p:cNvGrpSpPr>
              <a:grpSpLocks/>
            </p:cNvGrpSpPr>
            <p:nvPr/>
          </p:nvGrpSpPr>
          <p:grpSpPr bwMode="auto">
            <a:xfrm rot="5400000">
              <a:off x="1080" y="1512"/>
              <a:ext cx="192" cy="144"/>
              <a:chOff x="1488" y="1104"/>
              <a:chExt cx="1872" cy="864"/>
            </a:xfrm>
          </p:grpSpPr>
          <p:sp>
            <p:nvSpPr>
              <p:cNvPr id="65571" name="AutoShape 76"/>
              <p:cNvSpPr>
                <a:spLocks noChangeArrowheads="1"/>
              </p:cNvSpPr>
              <p:nvPr/>
            </p:nvSpPr>
            <p:spPr bwMode="auto">
              <a:xfrm>
                <a:off x="1488" y="1104"/>
                <a:ext cx="576" cy="86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72" name="AutoShape 77"/>
              <p:cNvSpPr>
                <a:spLocks noChangeArrowheads="1"/>
              </p:cNvSpPr>
              <p:nvPr/>
            </p:nvSpPr>
            <p:spPr bwMode="auto">
              <a:xfrm>
                <a:off x="2784" y="1104"/>
                <a:ext cx="576" cy="86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73" name="AutoShape 78"/>
              <p:cNvSpPr>
                <a:spLocks noChangeArrowheads="1"/>
              </p:cNvSpPr>
              <p:nvPr/>
            </p:nvSpPr>
            <p:spPr bwMode="auto">
              <a:xfrm>
                <a:off x="1920" y="1104"/>
                <a:ext cx="576" cy="86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74" name="AutoShape 79"/>
              <p:cNvSpPr>
                <a:spLocks noChangeArrowheads="1"/>
              </p:cNvSpPr>
              <p:nvPr/>
            </p:nvSpPr>
            <p:spPr bwMode="auto">
              <a:xfrm>
                <a:off x="2352" y="1104"/>
                <a:ext cx="576" cy="86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5569" name="Line 80"/>
            <p:cNvSpPr>
              <a:spLocks noChangeShapeType="1"/>
            </p:cNvSpPr>
            <p:nvPr/>
          </p:nvSpPr>
          <p:spPr bwMode="auto">
            <a:xfrm>
              <a:off x="960" y="1488"/>
              <a:ext cx="240" cy="0"/>
            </a:xfrm>
            <a:prstGeom prst="line">
              <a:avLst/>
            </a:prstGeom>
            <a:noFill/>
            <a:ln w="2857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70" name="Line 81"/>
            <p:cNvSpPr>
              <a:spLocks noChangeShapeType="1"/>
            </p:cNvSpPr>
            <p:nvPr/>
          </p:nvSpPr>
          <p:spPr bwMode="auto">
            <a:xfrm>
              <a:off x="1183" y="1680"/>
              <a:ext cx="0" cy="192"/>
            </a:xfrm>
            <a:prstGeom prst="line">
              <a:avLst/>
            </a:prstGeom>
            <a:noFill/>
            <a:ln w="2857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5543" name="Group 82"/>
          <p:cNvGrpSpPr>
            <a:grpSpLocks/>
          </p:cNvGrpSpPr>
          <p:nvPr/>
        </p:nvGrpSpPr>
        <p:grpSpPr bwMode="auto">
          <a:xfrm>
            <a:off x="6400800" y="3276600"/>
            <a:ext cx="457200" cy="609600"/>
            <a:chOff x="960" y="1488"/>
            <a:chExt cx="288" cy="384"/>
          </a:xfrm>
        </p:grpSpPr>
        <p:grpSp>
          <p:nvGrpSpPr>
            <p:cNvPr id="65561" name="Group 83"/>
            <p:cNvGrpSpPr>
              <a:grpSpLocks/>
            </p:cNvGrpSpPr>
            <p:nvPr/>
          </p:nvGrpSpPr>
          <p:grpSpPr bwMode="auto">
            <a:xfrm rot="5400000">
              <a:off x="1080" y="1512"/>
              <a:ext cx="192" cy="144"/>
              <a:chOff x="1488" y="1104"/>
              <a:chExt cx="1872" cy="864"/>
            </a:xfrm>
          </p:grpSpPr>
          <p:sp>
            <p:nvSpPr>
              <p:cNvPr id="65564" name="AutoShape 84"/>
              <p:cNvSpPr>
                <a:spLocks noChangeArrowheads="1"/>
              </p:cNvSpPr>
              <p:nvPr/>
            </p:nvSpPr>
            <p:spPr bwMode="auto">
              <a:xfrm>
                <a:off x="1488" y="1104"/>
                <a:ext cx="576" cy="86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65" name="AutoShape 85"/>
              <p:cNvSpPr>
                <a:spLocks noChangeArrowheads="1"/>
              </p:cNvSpPr>
              <p:nvPr/>
            </p:nvSpPr>
            <p:spPr bwMode="auto">
              <a:xfrm>
                <a:off x="2784" y="1104"/>
                <a:ext cx="576" cy="86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66" name="AutoShape 86"/>
              <p:cNvSpPr>
                <a:spLocks noChangeArrowheads="1"/>
              </p:cNvSpPr>
              <p:nvPr/>
            </p:nvSpPr>
            <p:spPr bwMode="auto">
              <a:xfrm>
                <a:off x="1920" y="1104"/>
                <a:ext cx="576" cy="86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67" name="AutoShape 87"/>
              <p:cNvSpPr>
                <a:spLocks noChangeArrowheads="1"/>
              </p:cNvSpPr>
              <p:nvPr/>
            </p:nvSpPr>
            <p:spPr bwMode="auto">
              <a:xfrm>
                <a:off x="2352" y="1104"/>
                <a:ext cx="576" cy="86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5562" name="Line 88"/>
            <p:cNvSpPr>
              <a:spLocks noChangeShapeType="1"/>
            </p:cNvSpPr>
            <p:nvPr/>
          </p:nvSpPr>
          <p:spPr bwMode="auto">
            <a:xfrm>
              <a:off x="960" y="1488"/>
              <a:ext cx="240" cy="0"/>
            </a:xfrm>
            <a:prstGeom prst="line">
              <a:avLst/>
            </a:prstGeom>
            <a:noFill/>
            <a:ln w="2857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63" name="Line 89"/>
            <p:cNvSpPr>
              <a:spLocks noChangeShapeType="1"/>
            </p:cNvSpPr>
            <p:nvPr/>
          </p:nvSpPr>
          <p:spPr bwMode="auto">
            <a:xfrm>
              <a:off x="1183" y="1680"/>
              <a:ext cx="0" cy="192"/>
            </a:xfrm>
            <a:prstGeom prst="line">
              <a:avLst/>
            </a:prstGeom>
            <a:noFill/>
            <a:ln w="2857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5544" name="Rectangle 90"/>
          <p:cNvSpPr>
            <a:spLocks noChangeArrowheads="1"/>
          </p:cNvSpPr>
          <p:nvPr/>
        </p:nvSpPr>
        <p:spPr bwMode="auto">
          <a:xfrm>
            <a:off x="990600" y="1905000"/>
            <a:ext cx="304800" cy="990600"/>
          </a:xfrm>
          <a:prstGeom prst="rect">
            <a:avLst/>
          </a:prstGeom>
          <a:solidFill>
            <a:schemeClr val="hlink"/>
          </a:solidFill>
          <a:ln w="9525">
            <a:solidFill>
              <a:schemeClr val="tx1"/>
            </a:solidFill>
            <a:miter lim="800000"/>
            <a:headEnd/>
            <a:tailEnd/>
          </a:ln>
        </p:spPr>
        <p:txBody>
          <a:bodyPr wrap="none" anchor="ctr"/>
          <a:lstStyle/>
          <a:p>
            <a:pPr algn="ctr" eaLnBrk="0" fontAlgn="base" hangingPunct="0" rtl="0">
              <a:spcBef>
                <a:spcPct val="0"/>
              </a:spcBef>
              <a:spcAft>
                <a:spcPct val="0"/>
              </a:spcAft>
            </a:pPr>
            <a:endParaRPr lang="en-US" sz="2400">
              <a:solidFill>
                <a:srgbClr val="0101FF"/>
              </a:solidFill>
              <a:latin typeface="Times New Roman" pitchFamily="18" charset="0"/>
            </a:endParaRPr>
          </a:p>
        </p:txBody>
      </p:sp>
      <p:sp>
        <p:nvSpPr>
          <p:cNvPr id="65545" name="Text Box 91"/>
          <p:cNvSpPr txBox="1">
            <a:spLocks noChangeArrowheads="1"/>
          </p:cNvSpPr>
          <p:nvPr/>
        </p:nvSpPr>
        <p:spPr bwMode="auto">
          <a:xfrm>
            <a:off x="212725" y="1941513"/>
            <a:ext cx="641350" cy="100488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000512</a:t>
            </a:r>
          </a:p>
          <a:p>
            <a:pPr eaLnBrk="0" fontAlgn="base" hangingPunct="0" rtl="0" algn="l">
              <a:spcBef>
                <a:spcPct val="0"/>
              </a:spcBef>
              <a:spcAft>
                <a:spcPct val="0"/>
              </a:spcAft>
            </a:pPr>
            <a:r>
              <a:rPr lang="en-US" sz="1200">
                <a:solidFill>
                  <a:srgbClr val="0101FF"/>
                </a:solidFill>
                <a:latin typeface="Times New Roman" pitchFamily="18" charset="0"/>
              </a:rPr>
              <a:t>000513</a:t>
            </a:r>
          </a:p>
          <a:p>
            <a:pPr eaLnBrk="0" fontAlgn="base" hangingPunct="0" rtl="0" algn="l">
              <a:spcBef>
                <a:spcPct val="0"/>
              </a:spcBef>
              <a:spcAft>
                <a:spcPct val="0"/>
              </a:spcAft>
            </a:pPr>
            <a:r>
              <a:rPr lang="en-US" sz="1200">
                <a:solidFill>
                  <a:srgbClr val="0101FF"/>
                </a:solidFill>
                <a:latin typeface="Times New Roman" pitchFamily="18" charset="0"/>
              </a:rPr>
              <a:t>000514</a:t>
            </a:r>
          </a:p>
          <a:p>
            <a:pPr eaLnBrk="0" fontAlgn="base" hangingPunct="0" rtl="0" algn="l">
              <a:spcBef>
                <a:spcPct val="0"/>
              </a:spcBef>
              <a:spcAft>
                <a:spcPct val="0"/>
              </a:spcAft>
            </a:pPr>
            <a:endParaRPr lang="en-US" sz="1200">
              <a:solidFill>
                <a:srgbClr val="0101FF"/>
              </a:solidFill>
              <a:latin typeface="Times New Roman" pitchFamily="18" charset="0"/>
            </a:endParaRPr>
          </a:p>
          <a:p>
            <a:pPr eaLnBrk="0" fontAlgn="base" hangingPunct="0" rtl="0" algn="l">
              <a:spcBef>
                <a:spcPct val="0"/>
              </a:spcBef>
              <a:spcAft>
                <a:spcPct val="0"/>
              </a:spcAft>
            </a:pPr>
            <a:r>
              <a:rPr lang="en-US" sz="1200">
                <a:solidFill>
                  <a:srgbClr val="0101FF"/>
                </a:solidFill>
                <a:latin typeface="Times New Roman" pitchFamily="18" charset="0"/>
              </a:rPr>
              <a:t>001024</a:t>
            </a:r>
          </a:p>
        </p:txBody>
      </p:sp>
      <p:sp>
        <p:nvSpPr>
          <p:cNvPr id="65546" name="Line 92"/>
          <p:cNvSpPr>
            <a:spLocks noChangeShapeType="1"/>
          </p:cNvSpPr>
          <p:nvPr/>
        </p:nvSpPr>
        <p:spPr bwMode="auto">
          <a:xfrm>
            <a:off x="533400" y="2514600"/>
            <a:ext cx="0" cy="228600"/>
          </a:xfrm>
          <a:prstGeom prst="line">
            <a:avLst/>
          </a:prstGeom>
          <a:noFill/>
          <a:ln w="952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47" name="Text Box 93"/>
          <p:cNvSpPr txBox="1">
            <a:spLocks noChangeArrowheads="1"/>
          </p:cNvSpPr>
          <p:nvPr/>
        </p:nvSpPr>
        <p:spPr bwMode="auto">
          <a:xfrm>
            <a:off x="990600" y="1905000"/>
            <a:ext cx="260350" cy="100488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1</a:t>
            </a:r>
          </a:p>
          <a:p>
            <a:pPr eaLnBrk="0" fontAlgn="base" hangingPunct="0" rtl="0" algn="l">
              <a:spcBef>
                <a:spcPct val="0"/>
              </a:spcBef>
              <a:spcAft>
                <a:spcPct val="0"/>
              </a:spcAft>
            </a:pPr>
            <a:r>
              <a:rPr lang="en-US" sz="1200">
                <a:solidFill>
                  <a:srgbClr val="0101FF"/>
                </a:solidFill>
                <a:latin typeface="Times New Roman" pitchFamily="18" charset="0"/>
              </a:rPr>
              <a:t>0</a:t>
            </a:r>
          </a:p>
          <a:p>
            <a:pPr eaLnBrk="0" fontAlgn="base" hangingPunct="0" rtl="0" algn="l">
              <a:spcBef>
                <a:spcPct val="0"/>
              </a:spcBef>
              <a:spcAft>
                <a:spcPct val="0"/>
              </a:spcAft>
            </a:pPr>
            <a:r>
              <a:rPr lang="en-US" sz="1200">
                <a:solidFill>
                  <a:srgbClr val="0101FF"/>
                </a:solidFill>
                <a:latin typeface="Times New Roman" pitchFamily="18" charset="0"/>
              </a:rPr>
              <a:t>1</a:t>
            </a:r>
          </a:p>
          <a:p>
            <a:pPr eaLnBrk="0" fontAlgn="base" hangingPunct="0" rtl="0" algn="l">
              <a:spcBef>
                <a:spcPct val="0"/>
              </a:spcBef>
              <a:spcAft>
                <a:spcPct val="0"/>
              </a:spcAft>
            </a:pPr>
            <a:endParaRPr lang="en-US" sz="1200">
              <a:solidFill>
                <a:srgbClr val="0101FF"/>
              </a:solidFill>
              <a:latin typeface="Times New Roman" pitchFamily="18" charset="0"/>
            </a:endParaRPr>
          </a:p>
          <a:p>
            <a:pPr eaLnBrk="0" fontAlgn="base" hangingPunct="0" rtl="0" algn="l">
              <a:spcBef>
                <a:spcPct val="0"/>
              </a:spcBef>
              <a:spcAft>
                <a:spcPct val="0"/>
              </a:spcAft>
            </a:pPr>
            <a:r>
              <a:rPr lang="en-US" sz="1200">
                <a:solidFill>
                  <a:srgbClr val="0101FF"/>
                </a:solidFill>
                <a:latin typeface="Times New Roman" pitchFamily="18" charset="0"/>
              </a:rPr>
              <a:t>0</a:t>
            </a:r>
          </a:p>
        </p:txBody>
      </p:sp>
      <p:sp>
        <p:nvSpPr>
          <p:cNvPr id="65548" name="Line 94"/>
          <p:cNvSpPr>
            <a:spLocks noChangeShapeType="1"/>
          </p:cNvSpPr>
          <p:nvPr/>
        </p:nvSpPr>
        <p:spPr bwMode="auto">
          <a:xfrm>
            <a:off x="1143000" y="2514600"/>
            <a:ext cx="0" cy="152400"/>
          </a:xfrm>
          <a:prstGeom prst="line">
            <a:avLst/>
          </a:prstGeom>
          <a:noFill/>
          <a:ln w="952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49" name="Rectangle 95"/>
          <p:cNvSpPr>
            <a:spLocks noChangeArrowheads="1"/>
          </p:cNvSpPr>
          <p:nvPr/>
        </p:nvSpPr>
        <p:spPr bwMode="auto">
          <a:xfrm>
            <a:off x="5486400" y="1981200"/>
            <a:ext cx="914400" cy="990600"/>
          </a:xfrm>
          <a:prstGeom prst="rect">
            <a:avLst/>
          </a:prstGeom>
          <a:solidFill>
            <a:schemeClr val="bg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50" name="Text Box 96"/>
          <p:cNvSpPr txBox="1">
            <a:spLocks noChangeArrowheads="1"/>
          </p:cNvSpPr>
          <p:nvPr/>
        </p:nvSpPr>
        <p:spPr bwMode="auto">
          <a:xfrm>
            <a:off x="5486400" y="1981200"/>
            <a:ext cx="654050" cy="100488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VIAJE C</a:t>
            </a:r>
          </a:p>
          <a:p>
            <a:pPr eaLnBrk="0" fontAlgn="base" hangingPunct="0" rtl="0" algn="l">
              <a:spcBef>
                <a:spcPct val="0"/>
              </a:spcBef>
              <a:spcAft>
                <a:spcPct val="0"/>
              </a:spcAft>
            </a:pPr>
            <a:r>
              <a:rPr lang="en-US" sz="1200">
                <a:solidFill>
                  <a:srgbClr val="0101FF"/>
                </a:solidFill>
                <a:latin typeface="Times New Roman" pitchFamily="18" charset="0"/>
              </a:rPr>
              <a:t>27-1P</a:t>
            </a:r>
          </a:p>
          <a:p>
            <a:pPr eaLnBrk="0" fontAlgn="base" hangingPunct="0" rtl="0" algn="l">
              <a:spcBef>
                <a:spcPct val="0"/>
              </a:spcBef>
              <a:spcAft>
                <a:spcPct val="0"/>
              </a:spcAft>
            </a:pPr>
            <a:r>
              <a:rPr lang="en-US" sz="1200">
                <a:solidFill>
                  <a:srgbClr val="0101FF"/>
                </a:solidFill>
                <a:latin typeface="Times New Roman" pitchFamily="18" charset="0"/>
              </a:rPr>
              <a:t>46</a:t>
            </a:r>
          </a:p>
          <a:p>
            <a:pPr eaLnBrk="0" fontAlgn="base" hangingPunct="0" rtl="0" algn="l">
              <a:spcBef>
                <a:spcPct val="0"/>
              </a:spcBef>
              <a:spcAft>
                <a:spcPct val="0"/>
              </a:spcAft>
            </a:pPr>
            <a:r>
              <a:rPr lang="en-US" sz="1200">
                <a:solidFill>
                  <a:srgbClr val="0101FF"/>
                </a:solidFill>
                <a:latin typeface="Times New Roman" pitchFamily="18" charset="0"/>
              </a:rPr>
              <a:t>50P-1</a:t>
            </a:r>
          </a:p>
          <a:p>
            <a:pPr eaLnBrk="0" fontAlgn="base" hangingPunct="0" rtl="0" algn="l">
              <a:spcBef>
                <a:spcPct val="0"/>
              </a:spcBef>
              <a:spcAft>
                <a:spcPct val="0"/>
              </a:spcAft>
            </a:pPr>
            <a:r>
              <a:rPr lang="en-US" sz="1200">
                <a:solidFill>
                  <a:srgbClr val="0101FF"/>
                </a:solidFill>
                <a:latin typeface="Times New Roman" pitchFamily="18" charset="0"/>
              </a:rPr>
              <a:t>50N-1</a:t>
            </a:r>
          </a:p>
        </p:txBody>
      </p:sp>
      <p:sp>
        <p:nvSpPr>
          <p:cNvPr id="65551" name="Line 97"/>
          <p:cNvSpPr>
            <a:spLocks noChangeShapeType="1"/>
          </p:cNvSpPr>
          <p:nvPr/>
        </p:nvSpPr>
        <p:spPr bwMode="auto">
          <a:xfrm>
            <a:off x="6096000" y="2057400"/>
            <a:ext cx="0" cy="83820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52" name="Text Box 98"/>
          <p:cNvSpPr txBox="1">
            <a:spLocks noChangeArrowheads="1"/>
          </p:cNvSpPr>
          <p:nvPr/>
        </p:nvSpPr>
        <p:spPr bwMode="auto">
          <a:xfrm>
            <a:off x="6096000" y="1981200"/>
            <a:ext cx="260350" cy="100488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1</a:t>
            </a:r>
          </a:p>
          <a:p>
            <a:pPr eaLnBrk="0" fontAlgn="base" hangingPunct="0" rtl="0" algn="l">
              <a:spcBef>
                <a:spcPct val="0"/>
              </a:spcBef>
              <a:spcAft>
                <a:spcPct val="0"/>
              </a:spcAft>
            </a:pPr>
            <a:r>
              <a:rPr lang="en-US" sz="1200">
                <a:solidFill>
                  <a:srgbClr val="0101FF"/>
                </a:solidFill>
                <a:latin typeface="Times New Roman" pitchFamily="18" charset="0"/>
              </a:rPr>
              <a:t>0</a:t>
            </a:r>
          </a:p>
          <a:p>
            <a:pPr eaLnBrk="0" fontAlgn="base" hangingPunct="0" rtl="0" algn="l">
              <a:spcBef>
                <a:spcPct val="0"/>
              </a:spcBef>
              <a:spcAft>
                <a:spcPct val="0"/>
              </a:spcAft>
            </a:pPr>
            <a:r>
              <a:rPr lang="en-US" sz="1200">
                <a:solidFill>
                  <a:srgbClr val="0101FF"/>
                </a:solidFill>
                <a:latin typeface="Times New Roman" pitchFamily="18" charset="0"/>
              </a:rPr>
              <a:t>0</a:t>
            </a:r>
          </a:p>
          <a:p>
            <a:pPr eaLnBrk="0" fontAlgn="base" hangingPunct="0" rtl="0" algn="l">
              <a:spcBef>
                <a:spcPct val="0"/>
              </a:spcBef>
              <a:spcAft>
                <a:spcPct val="0"/>
              </a:spcAft>
            </a:pPr>
            <a:r>
              <a:rPr lang="en-US" sz="1200">
                <a:solidFill>
                  <a:srgbClr val="0101FF"/>
                </a:solidFill>
                <a:latin typeface="Times New Roman" pitchFamily="18" charset="0"/>
              </a:rPr>
              <a:t>0</a:t>
            </a:r>
          </a:p>
          <a:p>
            <a:pPr eaLnBrk="0" fontAlgn="base" hangingPunct="0" rtl="0" algn="l">
              <a:spcBef>
                <a:spcPct val="0"/>
              </a:spcBef>
              <a:spcAft>
                <a:spcPct val="0"/>
              </a:spcAft>
            </a:pPr>
            <a:r>
              <a:rPr lang="en-US" sz="1200">
                <a:solidFill>
                  <a:srgbClr val="0101FF"/>
                </a:solidFill>
                <a:latin typeface="Times New Roman" pitchFamily="18" charset="0"/>
              </a:rPr>
              <a:t>0</a:t>
            </a:r>
          </a:p>
        </p:txBody>
      </p:sp>
      <p:sp>
        <p:nvSpPr>
          <p:cNvPr id="65553" name="Text Box 99"/>
          <p:cNvSpPr txBox="1">
            <a:spLocks noChangeArrowheads="1"/>
          </p:cNvSpPr>
          <p:nvPr/>
        </p:nvSpPr>
        <p:spPr bwMode="auto">
          <a:xfrm>
            <a:off x="2193925" y="3287713"/>
            <a:ext cx="628650" cy="3048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00008</a:t>
            </a:r>
          </a:p>
        </p:txBody>
      </p:sp>
      <p:sp>
        <p:nvSpPr>
          <p:cNvPr id="65554" name="Text Box 100"/>
          <p:cNvSpPr txBox="1">
            <a:spLocks noChangeArrowheads="1"/>
          </p:cNvSpPr>
          <p:nvPr/>
        </p:nvSpPr>
        <p:spPr bwMode="auto">
          <a:xfrm>
            <a:off x="6994525" y="3287713"/>
            <a:ext cx="1458913" cy="3048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Salida física 8</a:t>
            </a:r>
          </a:p>
        </p:txBody>
      </p:sp>
      <p:sp>
        <p:nvSpPr>
          <p:cNvPr id="65555" name="Freeform 101"/>
          <p:cNvSpPr>
            <a:spLocks/>
          </p:cNvSpPr>
          <p:nvPr/>
        </p:nvSpPr>
        <p:spPr bwMode="auto">
          <a:xfrm>
            <a:off x="6248400" y="3352800"/>
            <a:ext cx="533400" cy="533400"/>
          </a:xfrm>
          <a:custGeom>
            <a:avLst/>
            <a:gdLst>
              <a:gd name="T0" fmla="*/ 2147483647 w 336"/>
              <a:gd name="T1" fmla="*/ 2147483647 h 336"/>
              <a:gd name="T2" fmla="*/ 0 w 336"/>
              <a:gd name="T3" fmla="*/ 2147483647 h 336"/>
              <a:gd name="T4" fmla="*/ 0 w 336"/>
              <a:gd name="T5" fmla="*/ 0 h 336"/>
              <a:gd name="T6" fmla="*/ 0 60000 65536"/>
              <a:gd name="T7" fmla="*/ 0 60000 65536"/>
              <a:gd name="T8" fmla="*/ 0 60000 65536"/>
              <a:gd name="T9" fmla="*/ 0 w 336"/>
              <a:gd name="T10" fmla="*/ 0 h 336"/>
              <a:gd name="T11" fmla="*/ 336 w 336"/>
              <a:gd name="T12" fmla="*/ 336 h 336"/>
            </a:gdLst>
            <a:ahLst/>
            <a:cxnLst>
              <a:cxn ang="T6">
                <a:pos x="T0" y="T1"/>
              </a:cxn>
              <a:cxn ang="T7">
                <a:pos x="T2" y="T3"/>
              </a:cxn>
              <a:cxn ang="T8">
                <a:pos x="T4" y="T5"/>
              </a:cxn>
            </a:cxnLst>
            <a:rect l="T9" t="T10" r="T11" b="T12"/>
            <a:pathLst>
              <a:path w="336" h="336">
                <a:moveTo>
                  <a:pt x="336" y="336"/>
                </a:moveTo>
                <a:lnTo>
                  <a:pt x="0" y="336"/>
                </a:lnTo>
                <a:lnTo>
                  <a:pt x="0" y="0"/>
                </a:lnTo>
              </a:path>
            </a:pathLst>
          </a:custGeom>
          <a:noFill/>
          <a:ln w="28575" cmpd="sng">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56" name="Line 102"/>
          <p:cNvSpPr>
            <a:spLocks noChangeShapeType="1"/>
          </p:cNvSpPr>
          <p:nvPr/>
        </p:nvSpPr>
        <p:spPr bwMode="auto">
          <a:xfrm>
            <a:off x="1752600" y="3886200"/>
            <a:ext cx="228600"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57" name="Line 103"/>
          <p:cNvSpPr>
            <a:spLocks noChangeShapeType="1"/>
          </p:cNvSpPr>
          <p:nvPr/>
        </p:nvSpPr>
        <p:spPr bwMode="auto">
          <a:xfrm>
            <a:off x="1828800" y="3962400"/>
            <a:ext cx="76200"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5558" name="Line 104"/>
          <p:cNvSpPr>
            <a:spLocks noChangeShapeType="1"/>
          </p:cNvSpPr>
          <p:nvPr/>
        </p:nvSpPr>
        <p:spPr bwMode="auto">
          <a:xfrm>
            <a:off x="4038600" y="1828800"/>
            <a:ext cx="0" cy="2133600"/>
          </a:xfrm>
          <a:prstGeom prst="line">
            <a:avLst/>
          </a:prstGeom>
          <a:noFill/>
          <a:ln w="381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pic>
        <p:nvPicPr>
          <p:cNvPr id="65560"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sp>
        <p:nvSpPr>
          <p:cNvPr id="2" name="Title 1"/>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0 XXXX Memoria (bobinas)</a:t>
            </a:r>
            <a:endParaRPr lang="en-US" dirty="0">
              <a:solidFill>
                <a:schemeClr val="accent1"/>
              </a:solidFill>
            </a:endParaRPr>
          </a:p>
        </p:txBody>
      </p:sp>
    </p:spTree>
    <p:extLst>
      <p:ext uri="{BB962C8B-B14F-4D97-AF65-F5344CB8AC3E}">
        <p14:creationId xmlns:p14="http://schemas.microsoft.com/office/powerpoint/2010/main" val="36132572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3" name="Rectangle 3"/>
          <p:cNvSpPr>
            <a:spLocks noChangeArrowheads="1"/>
          </p:cNvSpPr>
          <p:nvPr/>
        </p:nvSpPr>
        <p:spPr bwMode="auto">
          <a:xfrm>
            <a:off x="609600" y="3962400"/>
            <a:ext cx="7772400" cy="1066800"/>
          </a:xfrm>
          <a:prstGeom prst="rect">
            <a:avLst/>
          </a:prstGeom>
          <a:noFill/>
          <a:ln w="9525">
            <a:noFill/>
            <a:miter lim="800000"/>
            <a:headEnd/>
            <a:tailEnd/>
          </a:ln>
        </p:spPr>
        <p:txBody>
          <a:bodyPr/>
          <a:lstStyle/>
          <a:p>
            <a:pPr marL="342900"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dirty="0"/>
              <a:t>La memoria del PLC 1 XXXX es análoga a la</a:t>
            </a:r>
            <a:r>
              <a:rPr lang="en-US" dirty="0" smtClean="0"/>
              <a:t>entradas físicas</a:t>
            </a:r>
            <a:r>
              <a:rPr lang="en-US" dirty="0"/>
              <a:t>en un relé de protección.</a:t>
            </a:r>
          </a:p>
          <a:p>
            <a:pPr marL="342900"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dirty="0"/>
              <a:t>1 memoria XXXX es un bit discreto.</a:t>
            </a:r>
          </a:p>
          <a:p>
            <a:pPr marL="342900" indent="-342900" eaLnBrk="0" fontAlgn="base" hangingPunct="0" rtl="0" algn="l">
              <a:spcBef>
                <a:spcPct val="20000"/>
              </a:spcBef>
              <a:spcAft>
                <a:spcPct val="0"/>
              </a:spcAft>
              <a:buClr>
                <a:schemeClr val="tx2"/>
              </a:buClr>
              <a:buSzPct val="70000"/>
              <a:buFont typeface="Wingdings" panose="05000000000000000000" pitchFamily="2" charset="2"/>
              <a:buChar char="§"/>
            </a:pPr>
            <a:r>
              <a:rPr lang="en-US" dirty="0"/>
              <a:t>Los PLC pueden tener XXXX = 16 a 65535 entradas discretas por dispositivo</a:t>
            </a:r>
            <a:r>
              <a:rPr lang="en-US" dirty="0" smtClean="0"/>
              <a:t>(1</a:t>
            </a:r>
            <a:r>
              <a:rPr lang="en-US" dirty="0"/>
              <a:t>memoria X).</a:t>
            </a:r>
          </a:p>
        </p:txBody>
      </p:sp>
      <p:grpSp>
        <p:nvGrpSpPr>
          <p:cNvPr id="66564" name="Group 4"/>
          <p:cNvGrpSpPr>
            <a:grpSpLocks/>
          </p:cNvGrpSpPr>
          <p:nvPr/>
        </p:nvGrpSpPr>
        <p:grpSpPr bwMode="auto">
          <a:xfrm>
            <a:off x="6858000" y="2209800"/>
            <a:ext cx="1069975" cy="469900"/>
            <a:chOff x="3400" y="1476"/>
            <a:chExt cx="674" cy="269"/>
          </a:xfrm>
        </p:grpSpPr>
        <p:grpSp>
          <p:nvGrpSpPr>
            <p:cNvPr id="66584" name="Group 5"/>
            <p:cNvGrpSpPr>
              <a:grpSpLocks/>
            </p:cNvGrpSpPr>
            <p:nvPr/>
          </p:nvGrpSpPr>
          <p:grpSpPr bwMode="auto">
            <a:xfrm>
              <a:off x="3400" y="1476"/>
              <a:ext cx="674" cy="269"/>
              <a:chOff x="3400" y="1476"/>
              <a:chExt cx="674" cy="269"/>
            </a:xfrm>
          </p:grpSpPr>
          <p:sp>
            <p:nvSpPr>
              <p:cNvPr id="66596" name="AutoShape 6"/>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97" name="Freeform 7"/>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6598" name="Group 8"/>
              <p:cNvGrpSpPr>
                <a:grpSpLocks/>
              </p:cNvGrpSpPr>
              <p:nvPr/>
            </p:nvGrpSpPr>
            <p:grpSpPr bwMode="auto">
              <a:xfrm>
                <a:off x="3825" y="1499"/>
                <a:ext cx="248" cy="165"/>
                <a:chOff x="3825" y="1499"/>
                <a:chExt cx="248" cy="165"/>
              </a:xfrm>
            </p:grpSpPr>
            <p:sp>
              <p:nvSpPr>
                <p:cNvPr id="66618" name="Freeform 9"/>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19" name="Rectangle 10"/>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20" name="AutoShape 11"/>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21" name="AutoShape 12"/>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22" name="AutoShape 13"/>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23" name="AutoShape 14"/>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66624" name="Rectangle 15"/>
                <p:cNvSpPr>
                  <a:spLocks noChangeArrowheads="1"/>
                </p:cNvSpPr>
                <p:nvPr/>
              </p:nvSpPr>
              <p:spPr bwMode="auto">
                <a:xfrm>
                  <a:off x="3933" y="1546"/>
                  <a:ext cx="140" cy="118"/>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66625" name="Rectangle 16"/>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26" name="Rectangle 17"/>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27" name="AutoShape 18"/>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28" name="AutoShape 19"/>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29" name="AutoShape 20"/>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30" name="AutoShape 21"/>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31" name="Line 22"/>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32" name="AutoShape 23"/>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33" name="Arc 24"/>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34" name="Arc 25"/>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35" name="Line 26"/>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36" name="Line 27"/>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37" name="Line 28"/>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6638" name="Group 29"/>
                <p:cNvGrpSpPr>
                  <a:grpSpLocks/>
                </p:cNvGrpSpPr>
                <p:nvPr/>
              </p:nvGrpSpPr>
              <p:grpSpPr bwMode="auto">
                <a:xfrm>
                  <a:off x="3840" y="1579"/>
                  <a:ext cx="7" cy="36"/>
                  <a:chOff x="3840" y="1579"/>
                  <a:chExt cx="7" cy="36"/>
                </a:xfrm>
              </p:grpSpPr>
              <p:sp>
                <p:nvSpPr>
                  <p:cNvPr id="66639" name="AutoShape 30"/>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6640" name="Group 31"/>
                  <p:cNvGrpSpPr>
                    <a:grpSpLocks/>
                  </p:cNvGrpSpPr>
                  <p:nvPr/>
                </p:nvGrpSpPr>
                <p:grpSpPr bwMode="auto">
                  <a:xfrm>
                    <a:off x="3840" y="1586"/>
                    <a:ext cx="7" cy="25"/>
                    <a:chOff x="3840" y="1586"/>
                    <a:chExt cx="7" cy="25"/>
                  </a:xfrm>
                </p:grpSpPr>
                <p:sp>
                  <p:nvSpPr>
                    <p:cNvPr id="66643" name="AutoShape 32"/>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44" name="AutoShape 33"/>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45" name="AutoShape 34"/>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46" name="AutoShape 35"/>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47" name="AutoShape 36"/>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48" name="AutoShape 37"/>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49" name="AutoShape 38"/>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50" name="AutoShape 39"/>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51" name="AutoShape 40"/>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6641" name="Oval 41"/>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42" name="Oval 42"/>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6599" name="Group 43"/>
              <p:cNvGrpSpPr>
                <a:grpSpLocks/>
              </p:cNvGrpSpPr>
              <p:nvPr/>
            </p:nvGrpSpPr>
            <p:grpSpPr bwMode="auto">
              <a:xfrm>
                <a:off x="3402" y="1491"/>
                <a:ext cx="445" cy="254"/>
                <a:chOff x="3402" y="1491"/>
                <a:chExt cx="445" cy="254"/>
              </a:xfrm>
            </p:grpSpPr>
            <p:sp>
              <p:nvSpPr>
                <p:cNvPr id="66600" name="AutoShape 44"/>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01" name="Oval 45"/>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02" name="Oval 46"/>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03" name="Oval 47"/>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04" name="Oval 48"/>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05" name="Oval 49"/>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06" name="Oval 50"/>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07" name="Oval 51"/>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08" name="Oval 52"/>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09" name="Oval 53"/>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10" name="Oval 54"/>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11" name="Rectangle 55"/>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12" name="Rectangle 56"/>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13" name="AutoShape 57"/>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14" name="Rectangle 58"/>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6615" name="Group 59"/>
                <p:cNvGrpSpPr>
                  <a:grpSpLocks/>
                </p:cNvGrpSpPr>
                <p:nvPr/>
              </p:nvGrpSpPr>
              <p:grpSpPr bwMode="auto">
                <a:xfrm>
                  <a:off x="3466" y="1491"/>
                  <a:ext cx="177" cy="45"/>
                  <a:chOff x="3466" y="1491"/>
                  <a:chExt cx="177" cy="45"/>
                </a:xfrm>
              </p:grpSpPr>
              <p:sp>
                <p:nvSpPr>
                  <p:cNvPr id="66616" name="AutoShape 60"/>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617" name="Rectangle 61"/>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66585" name="Oval 62"/>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6586" name="Group 63"/>
            <p:cNvGrpSpPr>
              <a:grpSpLocks/>
            </p:cNvGrpSpPr>
            <p:nvPr/>
          </p:nvGrpSpPr>
          <p:grpSpPr bwMode="auto">
            <a:xfrm>
              <a:off x="3440" y="1547"/>
              <a:ext cx="3" cy="46"/>
              <a:chOff x="3440" y="1547"/>
              <a:chExt cx="3" cy="46"/>
            </a:xfrm>
          </p:grpSpPr>
          <p:sp>
            <p:nvSpPr>
              <p:cNvPr id="66592" name="Oval 64"/>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93" name="Oval 65"/>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94" name="Oval 66"/>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95" name="Oval 67"/>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6587" name="Group 68"/>
            <p:cNvGrpSpPr>
              <a:grpSpLocks/>
            </p:cNvGrpSpPr>
            <p:nvPr/>
          </p:nvGrpSpPr>
          <p:grpSpPr bwMode="auto">
            <a:xfrm>
              <a:off x="3511" y="1549"/>
              <a:ext cx="5" cy="40"/>
              <a:chOff x="3511" y="1549"/>
              <a:chExt cx="5" cy="40"/>
            </a:xfrm>
          </p:grpSpPr>
          <p:sp>
            <p:nvSpPr>
              <p:cNvPr id="66588" name="Oval 69"/>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89" name="Oval 70"/>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90" name="Oval 71"/>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91" name="Oval 72"/>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66565" name="Line 73"/>
          <p:cNvSpPr>
            <a:spLocks noChangeShapeType="1"/>
          </p:cNvSpPr>
          <p:nvPr/>
        </p:nvSpPr>
        <p:spPr bwMode="auto">
          <a:xfrm>
            <a:off x="6488113" y="2057400"/>
            <a:ext cx="206375" cy="0"/>
          </a:xfrm>
          <a:prstGeom prst="line">
            <a:avLst/>
          </a:prstGeom>
          <a:noFill/>
          <a:ln w="2857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66" name="Freeform 74"/>
          <p:cNvSpPr>
            <a:spLocks/>
          </p:cNvSpPr>
          <p:nvPr/>
        </p:nvSpPr>
        <p:spPr bwMode="auto">
          <a:xfrm>
            <a:off x="6324600" y="2133600"/>
            <a:ext cx="204788" cy="152400"/>
          </a:xfrm>
          <a:custGeom>
            <a:avLst/>
            <a:gdLst>
              <a:gd name="T0" fmla="*/ 2147483647 w 240"/>
              <a:gd name="T1" fmla="*/ 0 h 96"/>
              <a:gd name="T2" fmla="*/ 2147483647 w 240"/>
              <a:gd name="T3" fmla="*/ 2147483647 h 96"/>
              <a:gd name="T4" fmla="*/ 0 w 240"/>
              <a:gd name="T5" fmla="*/ 2147483647 h 96"/>
              <a:gd name="T6" fmla="*/ 0 60000 65536"/>
              <a:gd name="T7" fmla="*/ 0 60000 65536"/>
              <a:gd name="T8" fmla="*/ 0 60000 65536"/>
              <a:gd name="T9" fmla="*/ 0 w 240"/>
              <a:gd name="T10" fmla="*/ 0 h 96"/>
              <a:gd name="T11" fmla="*/ 240 w 240"/>
              <a:gd name="T12" fmla="*/ 96 h 96"/>
            </a:gdLst>
            <a:ahLst/>
            <a:cxnLst>
              <a:cxn ang="T6">
                <a:pos x="T0" y="T1"/>
              </a:cxn>
              <a:cxn ang="T7">
                <a:pos x="T2" y="T3"/>
              </a:cxn>
              <a:cxn ang="T8">
                <a:pos x="T4" y="T5"/>
              </a:cxn>
            </a:cxnLst>
            <a:rect l="T9" t="T10" r="T11" b="T12"/>
            <a:pathLst>
              <a:path w="240" h="96">
                <a:moveTo>
                  <a:pt x="240" y="0"/>
                </a:moveTo>
                <a:lnTo>
                  <a:pt x="240" y="96"/>
                </a:lnTo>
                <a:lnTo>
                  <a:pt x="0" y="96"/>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67" name="Freeform 75"/>
          <p:cNvSpPr>
            <a:spLocks/>
          </p:cNvSpPr>
          <p:nvPr/>
        </p:nvSpPr>
        <p:spPr bwMode="auto">
          <a:xfrm flipH="1">
            <a:off x="6653213" y="2133600"/>
            <a:ext cx="204787" cy="152400"/>
          </a:xfrm>
          <a:custGeom>
            <a:avLst/>
            <a:gdLst>
              <a:gd name="T0" fmla="*/ 2147483647 w 240"/>
              <a:gd name="T1" fmla="*/ 0 h 96"/>
              <a:gd name="T2" fmla="*/ 2147483647 w 240"/>
              <a:gd name="T3" fmla="*/ 2147483647 h 96"/>
              <a:gd name="T4" fmla="*/ 0 w 240"/>
              <a:gd name="T5" fmla="*/ 2147483647 h 96"/>
              <a:gd name="T6" fmla="*/ 0 60000 65536"/>
              <a:gd name="T7" fmla="*/ 0 60000 65536"/>
              <a:gd name="T8" fmla="*/ 0 60000 65536"/>
              <a:gd name="T9" fmla="*/ 0 w 240"/>
              <a:gd name="T10" fmla="*/ 0 h 96"/>
              <a:gd name="T11" fmla="*/ 240 w 240"/>
              <a:gd name="T12" fmla="*/ 96 h 96"/>
            </a:gdLst>
            <a:ahLst/>
            <a:cxnLst>
              <a:cxn ang="T6">
                <a:pos x="T0" y="T1"/>
              </a:cxn>
              <a:cxn ang="T7">
                <a:pos x="T2" y="T3"/>
              </a:cxn>
              <a:cxn ang="T8">
                <a:pos x="T4" y="T5"/>
              </a:cxn>
            </a:cxnLst>
            <a:rect l="T9" t="T10" r="T11" b="T12"/>
            <a:pathLst>
              <a:path w="240" h="96">
                <a:moveTo>
                  <a:pt x="240" y="0"/>
                </a:moveTo>
                <a:lnTo>
                  <a:pt x="240" y="96"/>
                </a:lnTo>
                <a:lnTo>
                  <a:pt x="0" y="96"/>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68" name="Rectangle 76"/>
          <p:cNvSpPr>
            <a:spLocks noChangeArrowheads="1"/>
          </p:cNvSpPr>
          <p:nvPr/>
        </p:nvSpPr>
        <p:spPr bwMode="auto">
          <a:xfrm>
            <a:off x="2438400" y="2667000"/>
            <a:ext cx="838200" cy="457200"/>
          </a:xfrm>
          <a:prstGeom prst="rect">
            <a:avLst/>
          </a:prstGeom>
          <a:solidFill>
            <a:srgbClr val="FF0000"/>
          </a:solidFill>
          <a:ln w="9525">
            <a:solidFill>
              <a:schemeClr val="tx1"/>
            </a:solidFill>
            <a:miter lim="800000"/>
            <a:headEnd/>
            <a:tailEnd/>
          </a:ln>
        </p:spPr>
        <p:txBody>
          <a:bodyPr wrap="none" anchor="ctr"/>
          <a:lstStyle/>
          <a:p>
            <a:pPr algn="ctr" eaLnBrk="0" fontAlgn="base" hangingPunct="0" rtl="0">
              <a:spcBef>
                <a:spcPct val="0"/>
              </a:spcBef>
              <a:spcAft>
                <a:spcPct val="0"/>
              </a:spcAft>
            </a:pPr>
            <a:r>
              <a:rPr lang="en-US" sz="2400">
                <a:solidFill>
                  <a:srgbClr val="0101FF"/>
                </a:solidFill>
                <a:latin typeface="Times New Roman" pitchFamily="18" charset="0"/>
              </a:rPr>
              <a:t>SOCIEDAD ANÓNIMA</a:t>
            </a:r>
          </a:p>
        </p:txBody>
      </p:sp>
      <p:sp>
        <p:nvSpPr>
          <p:cNvPr id="66569" name="Line 77"/>
          <p:cNvSpPr>
            <a:spLocks noChangeShapeType="1"/>
          </p:cNvSpPr>
          <p:nvPr/>
        </p:nvSpPr>
        <p:spPr bwMode="auto">
          <a:xfrm>
            <a:off x="2068513" y="2667000"/>
            <a:ext cx="206375" cy="0"/>
          </a:xfrm>
          <a:prstGeom prst="line">
            <a:avLst/>
          </a:prstGeom>
          <a:noFill/>
          <a:ln w="2857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70" name="Freeform 78"/>
          <p:cNvSpPr>
            <a:spLocks/>
          </p:cNvSpPr>
          <p:nvPr/>
        </p:nvSpPr>
        <p:spPr bwMode="auto">
          <a:xfrm>
            <a:off x="1905000" y="2743200"/>
            <a:ext cx="204788" cy="152400"/>
          </a:xfrm>
          <a:custGeom>
            <a:avLst/>
            <a:gdLst>
              <a:gd name="T0" fmla="*/ 2147483647 w 240"/>
              <a:gd name="T1" fmla="*/ 0 h 96"/>
              <a:gd name="T2" fmla="*/ 2147483647 w 240"/>
              <a:gd name="T3" fmla="*/ 2147483647 h 96"/>
              <a:gd name="T4" fmla="*/ 0 w 240"/>
              <a:gd name="T5" fmla="*/ 2147483647 h 96"/>
              <a:gd name="T6" fmla="*/ 0 60000 65536"/>
              <a:gd name="T7" fmla="*/ 0 60000 65536"/>
              <a:gd name="T8" fmla="*/ 0 60000 65536"/>
              <a:gd name="T9" fmla="*/ 0 w 240"/>
              <a:gd name="T10" fmla="*/ 0 h 96"/>
              <a:gd name="T11" fmla="*/ 240 w 240"/>
              <a:gd name="T12" fmla="*/ 96 h 96"/>
            </a:gdLst>
            <a:ahLst/>
            <a:cxnLst>
              <a:cxn ang="T6">
                <a:pos x="T0" y="T1"/>
              </a:cxn>
              <a:cxn ang="T7">
                <a:pos x="T2" y="T3"/>
              </a:cxn>
              <a:cxn ang="T8">
                <a:pos x="T4" y="T5"/>
              </a:cxn>
            </a:cxnLst>
            <a:rect l="T9" t="T10" r="T11" b="T12"/>
            <a:pathLst>
              <a:path w="240" h="96">
                <a:moveTo>
                  <a:pt x="240" y="0"/>
                </a:moveTo>
                <a:lnTo>
                  <a:pt x="240" y="96"/>
                </a:lnTo>
                <a:lnTo>
                  <a:pt x="0" y="96"/>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71" name="Freeform 79"/>
          <p:cNvSpPr>
            <a:spLocks/>
          </p:cNvSpPr>
          <p:nvPr/>
        </p:nvSpPr>
        <p:spPr bwMode="auto">
          <a:xfrm flipH="1">
            <a:off x="2233613" y="2743200"/>
            <a:ext cx="204787" cy="152400"/>
          </a:xfrm>
          <a:custGeom>
            <a:avLst/>
            <a:gdLst>
              <a:gd name="T0" fmla="*/ 2147483647 w 240"/>
              <a:gd name="T1" fmla="*/ 0 h 96"/>
              <a:gd name="T2" fmla="*/ 2147483647 w 240"/>
              <a:gd name="T3" fmla="*/ 2147483647 h 96"/>
              <a:gd name="T4" fmla="*/ 0 w 240"/>
              <a:gd name="T5" fmla="*/ 2147483647 h 96"/>
              <a:gd name="T6" fmla="*/ 0 60000 65536"/>
              <a:gd name="T7" fmla="*/ 0 60000 65536"/>
              <a:gd name="T8" fmla="*/ 0 60000 65536"/>
              <a:gd name="T9" fmla="*/ 0 w 240"/>
              <a:gd name="T10" fmla="*/ 0 h 96"/>
              <a:gd name="T11" fmla="*/ 240 w 240"/>
              <a:gd name="T12" fmla="*/ 96 h 96"/>
            </a:gdLst>
            <a:ahLst/>
            <a:cxnLst>
              <a:cxn ang="T6">
                <a:pos x="T0" y="T1"/>
              </a:cxn>
              <a:cxn ang="T7">
                <a:pos x="T2" y="T3"/>
              </a:cxn>
              <a:cxn ang="T8">
                <a:pos x="T4" y="T5"/>
              </a:cxn>
            </a:cxnLst>
            <a:rect l="T9" t="T10" r="T11" b="T12"/>
            <a:pathLst>
              <a:path w="240" h="96">
                <a:moveTo>
                  <a:pt x="240" y="0"/>
                </a:moveTo>
                <a:lnTo>
                  <a:pt x="240" y="96"/>
                </a:lnTo>
                <a:lnTo>
                  <a:pt x="0" y="96"/>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6572" name="Group 80"/>
          <p:cNvGrpSpPr>
            <a:grpSpLocks/>
          </p:cNvGrpSpPr>
          <p:nvPr/>
        </p:nvGrpSpPr>
        <p:grpSpPr bwMode="auto">
          <a:xfrm>
            <a:off x="1828800" y="2209800"/>
            <a:ext cx="76200" cy="381000"/>
            <a:chOff x="816" y="624"/>
            <a:chExt cx="96" cy="624"/>
          </a:xfrm>
        </p:grpSpPr>
        <p:sp>
          <p:nvSpPr>
            <p:cNvPr id="66581" name="Freeform 81"/>
            <p:cNvSpPr>
              <a:spLocks/>
            </p:cNvSpPr>
            <p:nvPr/>
          </p:nvSpPr>
          <p:spPr bwMode="auto">
            <a:xfrm>
              <a:off x="816" y="720"/>
              <a:ext cx="96" cy="384"/>
            </a:xfrm>
            <a:custGeom>
              <a:avLst/>
              <a:gdLst>
                <a:gd name="T0" fmla="*/ 0 w 96"/>
                <a:gd name="T1" fmla="*/ 0 h 384"/>
                <a:gd name="T2" fmla="*/ 96 w 96"/>
                <a:gd name="T3" fmla="*/ 48 h 384"/>
                <a:gd name="T4" fmla="*/ 0 w 96"/>
                <a:gd name="T5" fmla="*/ 96 h 384"/>
                <a:gd name="T6" fmla="*/ 96 w 96"/>
                <a:gd name="T7" fmla="*/ 144 h 384"/>
                <a:gd name="T8" fmla="*/ 0 w 96"/>
                <a:gd name="T9" fmla="*/ 192 h 384"/>
                <a:gd name="T10" fmla="*/ 96 w 96"/>
                <a:gd name="T11" fmla="*/ 240 h 384"/>
                <a:gd name="T12" fmla="*/ 0 w 96"/>
                <a:gd name="T13" fmla="*/ 288 h 384"/>
                <a:gd name="T14" fmla="*/ 96 w 96"/>
                <a:gd name="T15" fmla="*/ 336 h 384"/>
                <a:gd name="T16" fmla="*/ 0 w 96"/>
                <a:gd name="T17" fmla="*/ 384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6"/>
                <a:gd name="T28" fmla="*/ 0 h 384"/>
                <a:gd name="T29" fmla="*/ 96 w 96"/>
                <a:gd name="T30" fmla="*/ 384 h 3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6" h="384">
                  <a:moveTo>
                    <a:pt x="0" y="0"/>
                  </a:moveTo>
                  <a:lnTo>
                    <a:pt x="96" y="48"/>
                  </a:lnTo>
                  <a:lnTo>
                    <a:pt x="0" y="96"/>
                  </a:lnTo>
                  <a:lnTo>
                    <a:pt x="96" y="144"/>
                  </a:lnTo>
                  <a:lnTo>
                    <a:pt x="0" y="192"/>
                  </a:lnTo>
                  <a:lnTo>
                    <a:pt x="96" y="240"/>
                  </a:lnTo>
                  <a:lnTo>
                    <a:pt x="0" y="288"/>
                  </a:lnTo>
                  <a:lnTo>
                    <a:pt x="96" y="336"/>
                  </a:lnTo>
                  <a:lnTo>
                    <a:pt x="0" y="384"/>
                  </a:lnTo>
                </a:path>
              </a:pathLst>
            </a:custGeom>
            <a:noFill/>
            <a:ln w="12700" cap="flat" cmpd="sng">
              <a:solidFill>
                <a:schemeClr val="tx1"/>
              </a:solidFill>
              <a:prstDash val="solid"/>
              <a:round/>
              <a:headEnd type="none" w="med" len="med"/>
              <a:tailEnd type="non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82" name="Line 82"/>
            <p:cNvSpPr>
              <a:spLocks noChangeShapeType="1"/>
            </p:cNvSpPr>
            <p:nvPr/>
          </p:nvSpPr>
          <p:spPr bwMode="auto">
            <a:xfrm>
              <a:off x="816" y="1104"/>
              <a:ext cx="0" cy="144"/>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83" name="Line 83"/>
            <p:cNvSpPr>
              <a:spLocks noChangeShapeType="1"/>
            </p:cNvSpPr>
            <p:nvPr/>
          </p:nvSpPr>
          <p:spPr bwMode="auto">
            <a:xfrm flipV="1">
              <a:off x="816" y="624"/>
              <a:ext cx="0" cy="96"/>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6573" name="Freeform 84"/>
          <p:cNvSpPr>
            <a:spLocks/>
          </p:cNvSpPr>
          <p:nvPr/>
        </p:nvSpPr>
        <p:spPr bwMode="auto">
          <a:xfrm>
            <a:off x="1828800" y="2590800"/>
            <a:ext cx="152400" cy="304800"/>
          </a:xfrm>
          <a:custGeom>
            <a:avLst/>
            <a:gdLst>
              <a:gd name="T0" fmla="*/ 0 w 96"/>
              <a:gd name="T1" fmla="*/ 0 h 192"/>
              <a:gd name="T2" fmla="*/ 0 w 96"/>
              <a:gd name="T3" fmla="*/ 2147483647 h 192"/>
              <a:gd name="T4" fmla="*/ 2147483647 w 96"/>
              <a:gd name="T5" fmla="*/ 2147483647 h 192"/>
              <a:gd name="T6" fmla="*/ 0 60000 65536"/>
              <a:gd name="T7" fmla="*/ 0 60000 65536"/>
              <a:gd name="T8" fmla="*/ 0 60000 65536"/>
              <a:gd name="T9" fmla="*/ 0 w 96"/>
              <a:gd name="T10" fmla="*/ 0 h 192"/>
              <a:gd name="T11" fmla="*/ 96 w 96"/>
              <a:gd name="T12" fmla="*/ 192 h 192"/>
            </a:gdLst>
            <a:ahLst/>
            <a:cxnLst>
              <a:cxn ang="T6">
                <a:pos x="T0" y="T1"/>
              </a:cxn>
              <a:cxn ang="T7">
                <a:pos x="T2" y="T3"/>
              </a:cxn>
              <a:cxn ang="T8">
                <a:pos x="T4" y="T5"/>
              </a:cxn>
            </a:cxnLst>
            <a:rect l="T9" t="T10" r="T11" b="T12"/>
            <a:pathLst>
              <a:path w="96" h="192">
                <a:moveTo>
                  <a:pt x="0" y="0"/>
                </a:moveTo>
                <a:lnTo>
                  <a:pt x="0" y="192"/>
                </a:lnTo>
                <a:lnTo>
                  <a:pt x="96" y="192"/>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74" name="Text Box 85"/>
          <p:cNvSpPr txBox="1">
            <a:spLocks noChangeArrowheads="1"/>
          </p:cNvSpPr>
          <p:nvPr/>
        </p:nvSpPr>
        <p:spPr bwMode="auto">
          <a:xfrm>
            <a:off x="1508125" y="1916113"/>
            <a:ext cx="546100" cy="3048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+V</a:t>
            </a:r>
          </a:p>
        </p:txBody>
      </p:sp>
      <p:sp>
        <p:nvSpPr>
          <p:cNvPr id="66575" name="Freeform 86"/>
          <p:cNvSpPr>
            <a:spLocks/>
          </p:cNvSpPr>
          <p:nvPr/>
        </p:nvSpPr>
        <p:spPr bwMode="auto">
          <a:xfrm>
            <a:off x="6324600" y="2286000"/>
            <a:ext cx="533400" cy="152400"/>
          </a:xfrm>
          <a:custGeom>
            <a:avLst/>
            <a:gdLst>
              <a:gd name="T0" fmla="*/ 0 w 336"/>
              <a:gd name="T1" fmla="*/ 0 h 96"/>
              <a:gd name="T2" fmla="*/ 0 w 336"/>
              <a:gd name="T3" fmla="*/ 2147483647 h 96"/>
              <a:gd name="T4" fmla="*/ 2147483647 w 336"/>
              <a:gd name="T5" fmla="*/ 2147483647 h 96"/>
              <a:gd name="T6" fmla="*/ 0 60000 65536"/>
              <a:gd name="T7" fmla="*/ 0 60000 65536"/>
              <a:gd name="T8" fmla="*/ 0 60000 65536"/>
              <a:gd name="T9" fmla="*/ 0 w 336"/>
              <a:gd name="T10" fmla="*/ 0 h 96"/>
              <a:gd name="T11" fmla="*/ 336 w 336"/>
              <a:gd name="T12" fmla="*/ 96 h 96"/>
            </a:gdLst>
            <a:ahLst/>
            <a:cxnLst>
              <a:cxn ang="T6">
                <a:pos x="T0" y="T1"/>
              </a:cxn>
              <a:cxn ang="T7">
                <a:pos x="T2" y="T3"/>
              </a:cxn>
              <a:cxn ang="T8">
                <a:pos x="T4" y="T5"/>
              </a:cxn>
            </a:cxnLst>
            <a:rect l="T9" t="T10" r="T11" b="T12"/>
            <a:pathLst>
              <a:path w="336" h="96">
                <a:moveTo>
                  <a:pt x="0" y="0"/>
                </a:moveTo>
                <a:lnTo>
                  <a:pt x="0" y="96"/>
                </a:lnTo>
                <a:lnTo>
                  <a:pt x="336" y="96"/>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6576" name="Text Box 87"/>
          <p:cNvSpPr txBox="1">
            <a:spLocks noChangeArrowheads="1"/>
          </p:cNvSpPr>
          <p:nvPr/>
        </p:nvSpPr>
        <p:spPr bwMode="auto">
          <a:xfrm>
            <a:off x="5638800" y="2438400"/>
            <a:ext cx="1520825" cy="639763"/>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Entrada física 1</a:t>
            </a:r>
          </a:p>
          <a:p>
            <a:pPr eaLnBrk="0" fontAlgn="base" hangingPunct="0" rtl="0" algn="l">
              <a:spcBef>
                <a:spcPct val="0"/>
              </a:spcBef>
              <a:spcAft>
                <a:spcPct val="0"/>
              </a:spcAft>
            </a:pPr>
            <a:r>
              <a:rPr lang="en-US" sz="1200">
                <a:solidFill>
                  <a:srgbClr val="0101FF"/>
                </a:solidFill>
                <a:latin typeface="Times New Roman" pitchFamily="18" charset="0"/>
              </a:rPr>
              <a:t>Asignado permanentemente</a:t>
            </a:r>
          </a:p>
          <a:p>
            <a:pPr eaLnBrk="0" fontAlgn="base" hangingPunct="0" rtl="0" algn="l">
              <a:spcBef>
                <a:spcPct val="0"/>
              </a:spcBef>
              <a:spcAft>
                <a:spcPct val="0"/>
              </a:spcAft>
            </a:pPr>
            <a:r>
              <a:rPr lang="en-US" sz="1200">
                <a:solidFill>
                  <a:srgbClr val="0101FF"/>
                </a:solidFill>
                <a:latin typeface="Times New Roman" pitchFamily="18" charset="0"/>
              </a:rPr>
              <a:t>una tira</a:t>
            </a:r>
          </a:p>
        </p:txBody>
      </p:sp>
      <p:sp>
        <p:nvSpPr>
          <p:cNvPr id="66577" name="Text Box 88"/>
          <p:cNvSpPr txBox="1">
            <a:spLocks noChangeArrowheads="1"/>
          </p:cNvSpPr>
          <p:nvPr/>
        </p:nvSpPr>
        <p:spPr bwMode="auto">
          <a:xfrm>
            <a:off x="1600200" y="3048000"/>
            <a:ext cx="641350" cy="27463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100001</a:t>
            </a:r>
          </a:p>
        </p:txBody>
      </p:sp>
      <p:sp>
        <p:nvSpPr>
          <p:cNvPr id="66578" name="Line 89"/>
          <p:cNvSpPr>
            <a:spLocks noChangeShapeType="1"/>
          </p:cNvSpPr>
          <p:nvPr/>
        </p:nvSpPr>
        <p:spPr bwMode="auto">
          <a:xfrm>
            <a:off x="4267200" y="1676400"/>
            <a:ext cx="0" cy="2133600"/>
          </a:xfrm>
          <a:prstGeom prst="line">
            <a:avLst/>
          </a:prstGeom>
          <a:noFill/>
          <a:ln w="381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90"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8ED50BF0-F24B-4B9C-8F7F-99E812BFCD29}"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sesenta y cinco</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66580" name="Picture 10" descr="ABB1ClaimL_rgb300_10mm.tif"/>
          <p:cNvPicPr>
            <a:picLocks noChangeAspect="1"/>
          </p:cNvPicPr>
          <p:nvPr/>
        </p:nvPicPr>
        <p:blipFill>
          <a:blip r:embed="rId2" cstate="print"/>
          <a:srcRect/>
          <a:stretch>
            <a:fillRect/>
          </a:stretch>
        </p:blipFill>
        <p:spPr bwMode="auto">
          <a:xfrm>
            <a:off x="7154863" y="6434138"/>
            <a:ext cx="1719262" cy="258762"/>
          </a:xfrm>
          <a:prstGeom prst="rect">
            <a:avLst/>
          </a:prstGeom>
          <a:noFill/>
          <a:ln w="9525">
            <a:noFill/>
            <a:miter lim="800000"/>
            <a:headEnd/>
            <a:tailEnd/>
          </a:ln>
        </p:spPr>
      </p:pic>
      <p:sp>
        <p:nvSpPr>
          <p:cNvPr id="2" name="Title 1"/>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1 XXXX Memoria (estado)</a:t>
            </a:r>
            <a:endParaRPr lang="en-US" dirty="0">
              <a:solidFill>
                <a:schemeClr val="accent1"/>
              </a:solidFill>
            </a:endParaRPr>
          </a:p>
        </p:txBody>
      </p:sp>
    </p:spTree>
    <p:extLst>
      <p:ext uri="{BB962C8B-B14F-4D97-AF65-F5344CB8AC3E}">
        <p14:creationId xmlns:p14="http://schemas.microsoft.com/office/powerpoint/2010/main" val="384635803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7" name="Rectangle 3"/>
          <p:cNvSpPr>
            <a:spLocks noChangeArrowheads="1"/>
          </p:cNvSpPr>
          <p:nvPr/>
        </p:nvSpPr>
        <p:spPr bwMode="auto">
          <a:xfrm>
            <a:off x="685800" y="3810000"/>
            <a:ext cx="7772400" cy="1981200"/>
          </a:xfrm>
          <a:prstGeom prst="rect">
            <a:avLst/>
          </a:prstGeom>
          <a:noFill/>
          <a:ln w="9525">
            <a:noFill/>
            <a:miter lim="800000"/>
            <a:headEnd/>
            <a:tailEnd/>
          </a:ln>
        </p:spPr>
        <p:txBody>
          <a:bodyPr/>
          <a:lstStyle/>
          <a:p>
            <a:pPr marL="342900" indent="-342900" eaLnBrk="0" fontAlgn="base" hangingPunct="0" rtl="0" algn="l">
              <a:spcBef>
                <a:spcPct val="20000"/>
              </a:spcBef>
              <a:spcAft>
                <a:spcPct val="0"/>
              </a:spcAft>
              <a:buClr>
                <a:srgbClr val="002060"/>
              </a:buClr>
              <a:buSzPct val="70000"/>
              <a:buFont typeface="Wingdings" panose="05000000000000000000" pitchFamily="2" charset="2"/>
              <a:buChar char="§"/>
            </a:pPr>
            <a:r>
              <a:rPr lang="en-US" dirty="0">
                <a:latin typeface="Arial" panose="020B0604020202020204" pitchFamily="34" charset="0"/>
                <a:cs typeface="Arial" panose="020B0604020202020204" pitchFamily="34" charset="0"/>
              </a:rPr>
              <a:t>Un relé puede tener entradas físicas que coincidan con la definición de registro 3XXXX.</a:t>
            </a:r>
          </a:p>
          <a:p>
            <a:pPr marL="342900" indent="-342900" eaLnBrk="0" fontAlgn="base" hangingPunct="0" rtl="0" algn="l">
              <a:spcBef>
                <a:spcPct val="20000"/>
              </a:spcBef>
              <a:spcAft>
                <a:spcPct val="0"/>
              </a:spcAft>
              <a:buClr>
                <a:srgbClr val="002060"/>
              </a:buClr>
              <a:buSzPct val="70000"/>
              <a:buFont typeface="Wingdings" panose="05000000000000000000" pitchFamily="2" charset="2"/>
              <a:buChar char="§"/>
            </a:pPr>
            <a:r>
              <a:rPr lang="en-US" dirty="0">
                <a:latin typeface="Arial" panose="020B0604020202020204" pitchFamily="34" charset="0"/>
                <a:cs typeface="Arial" panose="020B0604020202020204" pitchFamily="34" charset="0"/>
              </a:rPr>
              <a:t>3 Los datos XXXX se definen como una palabra de ancho</a:t>
            </a:r>
            <a:r>
              <a:rPr lang="en-US" dirty="0" smtClean="0">
                <a:latin typeface="Arial" panose="020B0604020202020204" pitchFamily="34" charset="0"/>
                <a:cs typeface="Arial" panose="020B0604020202020204" pitchFamily="34" charset="0"/>
              </a:rPr>
              <a:t>entrada física</a:t>
            </a:r>
            <a:r>
              <a:rPr lang="en-US" dirty="0">
                <a:latin typeface="Arial" panose="020B0604020202020204" pitchFamily="34" charset="0"/>
                <a:cs typeface="Arial" panose="020B0604020202020204" pitchFamily="34" charset="0"/>
              </a:rPr>
              <a:t>del campo asignado a la memoria.</a:t>
            </a:r>
          </a:p>
          <a:p>
            <a:pPr marL="342900" indent="-342900" eaLnBrk="0" fontAlgn="base" hangingPunct="0" rtl="0" algn="l">
              <a:spcBef>
                <a:spcPct val="20000"/>
              </a:spcBef>
              <a:spcAft>
                <a:spcPct val="0"/>
              </a:spcAft>
              <a:buClr>
                <a:srgbClr val="002060"/>
              </a:buClr>
              <a:buSzPct val="70000"/>
              <a:buFont typeface="Wingdings" panose="05000000000000000000" pitchFamily="2" charset="2"/>
              <a:buChar char="§"/>
            </a:pPr>
            <a:r>
              <a:rPr lang="en-US" dirty="0">
                <a:latin typeface="Arial" panose="020B0604020202020204" pitchFamily="34" charset="0"/>
                <a:cs typeface="Arial" panose="020B0604020202020204" pitchFamily="34" charset="0"/>
              </a:rPr>
              <a:t>Pueden ser análogos o de estado.</a:t>
            </a:r>
          </a:p>
        </p:txBody>
      </p:sp>
      <p:sp>
        <p:nvSpPr>
          <p:cNvPr id="67588" name="Rectangle 4"/>
          <p:cNvSpPr>
            <a:spLocks noChangeArrowheads="1"/>
          </p:cNvSpPr>
          <p:nvPr/>
        </p:nvSpPr>
        <p:spPr bwMode="auto">
          <a:xfrm>
            <a:off x="2286000" y="3048000"/>
            <a:ext cx="838200" cy="457200"/>
          </a:xfrm>
          <a:prstGeom prst="rect">
            <a:avLst/>
          </a:prstGeom>
          <a:solidFill>
            <a:srgbClr val="FF0000"/>
          </a:solidFill>
          <a:ln w="9525">
            <a:solidFill>
              <a:schemeClr val="tx1"/>
            </a:solidFill>
            <a:miter lim="800000"/>
            <a:headEnd/>
            <a:tailEnd/>
          </a:ln>
        </p:spPr>
        <p:txBody>
          <a:bodyPr wrap="none" anchor="ctr"/>
          <a:lstStyle/>
          <a:p>
            <a:pPr algn="ctr" eaLnBrk="0" fontAlgn="base" hangingPunct="0" rtl="0">
              <a:spcBef>
                <a:spcPct val="0"/>
              </a:spcBef>
              <a:spcAft>
                <a:spcPct val="0"/>
              </a:spcAft>
            </a:pPr>
            <a:r>
              <a:rPr lang="en-US" sz="2400" dirty="0">
                <a:solidFill>
                  <a:srgbClr val="0101FF"/>
                </a:solidFill>
                <a:latin typeface="Times New Roman" pitchFamily="18" charset="0"/>
              </a:rPr>
              <a:t>SOCIEDAD ANÓNIMA</a:t>
            </a:r>
          </a:p>
        </p:txBody>
      </p:sp>
      <p:sp>
        <p:nvSpPr>
          <p:cNvPr id="67589" name="Rectangle 5"/>
          <p:cNvSpPr>
            <a:spLocks noChangeArrowheads="1"/>
          </p:cNvSpPr>
          <p:nvPr/>
        </p:nvSpPr>
        <p:spPr bwMode="auto">
          <a:xfrm>
            <a:off x="2057400" y="1676400"/>
            <a:ext cx="1219200" cy="990600"/>
          </a:xfrm>
          <a:prstGeom prst="rect">
            <a:avLst/>
          </a:prstGeom>
          <a:solidFill>
            <a:schemeClr val="hlink"/>
          </a:solidFill>
          <a:ln w="9525">
            <a:solidFill>
              <a:schemeClr val="tx1"/>
            </a:solidFill>
            <a:miter lim="800000"/>
            <a:headEnd/>
            <a:tailEnd/>
          </a:ln>
        </p:spPr>
        <p:txBody>
          <a:bodyPr wrap="none" anchor="ctr"/>
          <a:lstStyle/>
          <a:p>
            <a:pPr algn="ctr" eaLnBrk="0" fontAlgn="base" hangingPunct="0" rtl="0">
              <a:spcBef>
                <a:spcPct val="0"/>
              </a:spcBef>
              <a:spcAft>
                <a:spcPct val="0"/>
              </a:spcAft>
            </a:pPr>
            <a:endParaRPr lang="en-US" sz="2400">
              <a:solidFill>
                <a:srgbClr val="0101FF"/>
              </a:solidFill>
              <a:latin typeface="Times New Roman" pitchFamily="18" charset="0"/>
            </a:endParaRPr>
          </a:p>
        </p:txBody>
      </p:sp>
      <p:sp>
        <p:nvSpPr>
          <p:cNvPr id="67590" name="Text Box 6"/>
          <p:cNvSpPr txBox="1">
            <a:spLocks noChangeArrowheads="1"/>
          </p:cNvSpPr>
          <p:nvPr/>
        </p:nvSpPr>
        <p:spPr bwMode="auto">
          <a:xfrm>
            <a:off x="1447800" y="1676400"/>
            <a:ext cx="565150" cy="100488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30001</a:t>
            </a:r>
          </a:p>
          <a:p>
            <a:pPr eaLnBrk="0" fontAlgn="base" hangingPunct="0" rtl="0" algn="l">
              <a:spcBef>
                <a:spcPct val="0"/>
              </a:spcBef>
              <a:spcAft>
                <a:spcPct val="0"/>
              </a:spcAft>
            </a:pPr>
            <a:r>
              <a:rPr lang="en-US" sz="1200">
                <a:solidFill>
                  <a:srgbClr val="0101FF"/>
                </a:solidFill>
                <a:latin typeface="Times New Roman" pitchFamily="18" charset="0"/>
              </a:rPr>
              <a:t>30002</a:t>
            </a:r>
          </a:p>
          <a:p>
            <a:pPr eaLnBrk="0" fontAlgn="base" hangingPunct="0" rtl="0" algn="l">
              <a:spcBef>
                <a:spcPct val="0"/>
              </a:spcBef>
              <a:spcAft>
                <a:spcPct val="0"/>
              </a:spcAft>
            </a:pPr>
            <a:r>
              <a:rPr lang="en-US" sz="1200">
                <a:solidFill>
                  <a:srgbClr val="0101FF"/>
                </a:solidFill>
                <a:latin typeface="Times New Roman" pitchFamily="18" charset="0"/>
              </a:rPr>
              <a:t>30003</a:t>
            </a:r>
          </a:p>
          <a:p>
            <a:pPr eaLnBrk="0" fontAlgn="base" hangingPunct="0" rtl="0" algn="l">
              <a:spcBef>
                <a:spcPct val="0"/>
              </a:spcBef>
              <a:spcAft>
                <a:spcPct val="0"/>
              </a:spcAft>
            </a:pPr>
            <a:endParaRPr lang="en-US" sz="1200">
              <a:solidFill>
                <a:srgbClr val="0101FF"/>
              </a:solidFill>
              <a:latin typeface="Times New Roman" pitchFamily="18" charset="0"/>
            </a:endParaRPr>
          </a:p>
          <a:p>
            <a:pPr eaLnBrk="0" fontAlgn="base" hangingPunct="0" rtl="0" algn="l">
              <a:spcBef>
                <a:spcPct val="0"/>
              </a:spcBef>
              <a:spcAft>
                <a:spcPct val="0"/>
              </a:spcAft>
            </a:pPr>
            <a:r>
              <a:rPr lang="en-US" sz="1200">
                <a:solidFill>
                  <a:srgbClr val="0101FF"/>
                </a:solidFill>
                <a:latin typeface="Times New Roman" pitchFamily="18" charset="0"/>
              </a:rPr>
              <a:t>30004</a:t>
            </a:r>
          </a:p>
        </p:txBody>
      </p:sp>
      <p:sp>
        <p:nvSpPr>
          <p:cNvPr id="67591" name="Line 7"/>
          <p:cNvSpPr>
            <a:spLocks noChangeShapeType="1"/>
          </p:cNvSpPr>
          <p:nvPr/>
        </p:nvSpPr>
        <p:spPr bwMode="auto">
          <a:xfrm>
            <a:off x="1600200" y="2286000"/>
            <a:ext cx="0" cy="228600"/>
          </a:xfrm>
          <a:prstGeom prst="line">
            <a:avLst/>
          </a:prstGeom>
          <a:noFill/>
          <a:ln w="952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592" name="Text Box 8"/>
          <p:cNvSpPr txBox="1">
            <a:spLocks noChangeArrowheads="1"/>
          </p:cNvSpPr>
          <p:nvPr/>
        </p:nvSpPr>
        <p:spPr bwMode="auto">
          <a:xfrm>
            <a:off x="2057400" y="1676400"/>
            <a:ext cx="615950" cy="100488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65535</a:t>
            </a:r>
          </a:p>
          <a:p>
            <a:pPr eaLnBrk="0" fontAlgn="base" hangingPunct="0" rtl="0" algn="l">
              <a:spcBef>
                <a:spcPct val="0"/>
              </a:spcBef>
              <a:spcAft>
                <a:spcPct val="0"/>
              </a:spcAft>
            </a:pPr>
            <a:r>
              <a:rPr lang="en-US" sz="1200">
                <a:solidFill>
                  <a:srgbClr val="0101FF"/>
                </a:solidFill>
                <a:latin typeface="Times New Roman" pitchFamily="18" charset="0"/>
              </a:rPr>
              <a:t>-32123</a:t>
            </a:r>
          </a:p>
          <a:p>
            <a:pPr eaLnBrk="0" fontAlgn="base" hangingPunct="0" rtl="0" algn="l">
              <a:spcBef>
                <a:spcPct val="0"/>
              </a:spcBef>
              <a:spcAft>
                <a:spcPct val="0"/>
              </a:spcAft>
            </a:pPr>
            <a:r>
              <a:rPr lang="en-US" sz="1200">
                <a:solidFill>
                  <a:srgbClr val="0101FF"/>
                </a:solidFill>
                <a:latin typeface="Times New Roman" pitchFamily="18" charset="0"/>
              </a:rPr>
              <a:t>100</a:t>
            </a:r>
          </a:p>
          <a:p>
            <a:pPr eaLnBrk="0" fontAlgn="base" hangingPunct="0" rtl="0" algn="l">
              <a:spcBef>
                <a:spcPct val="0"/>
              </a:spcBef>
              <a:spcAft>
                <a:spcPct val="0"/>
              </a:spcAft>
            </a:pPr>
            <a:endParaRPr lang="en-US" sz="1200">
              <a:solidFill>
                <a:srgbClr val="0101FF"/>
              </a:solidFill>
              <a:latin typeface="Times New Roman" pitchFamily="18" charset="0"/>
            </a:endParaRPr>
          </a:p>
          <a:p>
            <a:pPr eaLnBrk="0" fontAlgn="base" hangingPunct="0" rtl="0" algn="l">
              <a:spcBef>
                <a:spcPct val="0"/>
              </a:spcBef>
              <a:spcAft>
                <a:spcPct val="0"/>
              </a:spcAft>
            </a:pPr>
            <a:r>
              <a:rPr lang="en-US" sz="1200">
                <a:solidFill>
                  <a:srgbClr val="0101FF"/>
                </a:solidFill>
                <a:latin typeface="Times New Roman" pitchFamily="18" charset="0"/>
              </a:rPr>
              <a:t>0</a:t>
            </a:r>
          </a:p>
        </p:txBody>
      </p:sp>
      <p:sp>
        <p:nvSpPr>
          <p:cNvPr id="67593" name="Line 9"/>
          <p:cNvSpPr>
            <a:spLocks noChangeShapeType="1"/>
          </p:cNvSpPr>
          <p:nvPr/>
        </p:nvSpPr>
        <p:spPr bwMode="auto">
          <a:xfrm>
            <a:off x="2514600" y="2286000"/>
            <a:ext cx="0" cy="152400"/>
          </a:xfrm>
          <a:prstGeom prst="line">
            <a:avLst/>
          </a:prstGeom>
          <a:noFill/>
          <a:ln w="952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594" name="Text Box 10"/>
          <p:cNvSpPr txBox="1">
            <a:spLocks noChangeArrowheads="1"/>
          </p:cNvSpPr>
          <p:nvPr/>
        </p:nvSpPr>
        <p:spPr bwMode="auto">
          <a:xfrm>
            <a:off x="457200" y="2819400"/>
            <a:ext cx="285750" cy="4572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a:solidFill>
                  <a:srgbClr val="0101FF"/>
                </a:solidFill>
                <a:latin typeface="Times New Roman" pitchFamily="18" charset="0"/>
              </a:rPr>
              <a:t>yo</a:t>
            </a:r>
          </a:p>
        </p:txBody>
      </p:sp>
      <p:sp>
        <p:nvSpPr>
          <p:cNvPr id="67595" name="Text Box 11"/>
          <p:cNvSpPr txBox="1">
            <a:spLocks noChangeArrowheads="1"/>
          </p:cNvSpPr>
          <p:nvPr/>
        </p:nvSpPr>
        <p:spPr bwMode="auto">
          <a:xfrm>
            <a:off x="685800" y="3048000"/>
            <a:ext cx="352425" cy="3048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un</a:t>
            </a:r>
          </a:p>
        </p:txBody>
      </p:sp>
      <p:sp>
        <p:nvSpPr>
          <p:cNvPr id="67596" name="Line 12"/>
          <p:cNvSpPr>
            <a:spLocks noChangeShapeType="1"/>
          </p:cNvSpPr>
          <p:nvPr/>
        </p:nvSpPr>
        <p:spPr bwMode="auto">
          <a:xfrm>
            <a:off x="838200" y="3048000"/>
            <a:ext cx="1371600" cy="0"/>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597" name="Line 13"/>
          <p:cNvSpPr>
            <a:spLocks noChangeShapeType="1"/>
          </p:cNvSpPr>
          <p:nvPr/>
        </p:nvSpPr>
        <p:spPr bwMode="auto">
          <a:xfrm>
            <a:off x="4267200" y="1295400"/>
            <a:ext cx="0" cy="2514600"/>
          </a:xfrm>
          <a:prstGeom prst="line">
            <a:avLst/>
          </a:prstGeom>
          <a:noFill/>
          <a:ln w="381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598" name="Rectangle 14"/>
          <p:cNvSpPr>
            <a:spLocks noChangeArrowheads="1"/>
          </p:cNvSpPr>
          <p:nvPr/>
        </p:nvSpPr>
        <p:spPr bwMode="auto">
          <a:xfrm>
            <a:off x="1371600" y="2971800"/>
            <a:ext cx="381000" cy="228600"/>
          </a:xfrm>
          <a:prstGeom prst="rect">
            <a:avLst/>
          </a:prstGeom>
          <a:solidFill>
            <a:srgbClr val="FF33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599" name="Text Box 15"/>
          <p:cNvSpPr txBox="1">
            <a:spLocks noChangeArrowheads="1"/>
          </p:cNvSpPr>
          <p:nvPr/>
        </p:nvSpPr>
        <p:spPr bwMode="auto">
          <a:xfrm>
            <a:off x="1127125" y="3186113"/>
            <a:ext cx="1100138" cy="3365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transductor</a:t>
            </a:r>
          </a:p>
        </p:txBody>
      </p:sp>
      <p:sp>
        <p:nvSpPr>
          <p:cNvPr id="67600" name="Text Box 16"/>
          <p:cNvSpPr txBox="1">
            <a:spLocks noChangeArrowheads="1"/>
          </p:cNvSpPr>
          <p:nvPr/>
        </p:nvSpPr>
        <p:spPr bwMode="auto">
          <a:xfrm>
            <a:off x="1600200" y="2743200"/>
            <a:ext cx="1870075" cy="27463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0- 20 mA = PLC # 0 - 4095</a:t>
            </a:r>
          </a:p>
        </p:txBody>
      </p:sp>
      <p:grpSp>
        <p:nvGrpSpPr>
          <p:cNvPr id="67601" name="Group 17"/>
          <p:cNvGrpSpPr>
            <a:grpSpLocks/>
          </p:cNvGrpSpPr>
          <p:nvPr/>
        </p:nvGrpSpPr>
        <p:grpSpPr bwMode="auto">
          <a:xfrm>
            <a:off x="6477000" y="2133600"/>
            <a:ext cx="1069975" cy="469900"/>
            <a:chOff x="3400" y="1476"/>
            <a:chExt cx="674" cy="269"/>
          </a:xfrm>
        </p:grpSpPr>
        <p:grpSp>
          <p:nvGrpSpPr>
            <p:cNvPr id="67620" name="Group 18"/>
            <p:cNvGrpSpPr>
              <a:grpSpLocks/>
            </p:cNvGrpSpPr>
            <p:nvPr/>
          </p:nvGrpSpPr>
          <p:grpSpPr bwMode="auto">
            <a:xfrm>
              <a:off x="3400" y="1476"/>
              <a:ext cx="674" cy="269"/>
              <a:chOff x="3400" y="1476"/>
              <a:chExt cx="674" cy="269"/>
            </a:xfrm>
          </p:grpSpPr>
          <p:sp>
            <p:nvSpPr>
              <p:cNvPr id="67632" name="AutoShape 19"/>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33" name="Freeform 20"/>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7634" name="Group 21"/>
              <p:cNvGrpSpPr>
                <a:grpSpLocks/>
              </p:cNvGrpSpPr>
              <p:nvPr/>
            </p:nvGrpSpPr>
            <p:grpSpPr bwMode="auto">
              <a:xfrm>
                <a:off x="3825" y="1499"/>
                <a:ext cx="248" cy="165"/>
                <a:chOff x="3825" y="1499"/>
                <a:chExt cx="248" cy="165"/>
              </a:xfrm>
            </p:grpSpPr>
            <p:sp>
              <p:nvSpPr>
                <p:cNvPr id="67654" name="Freeform 22"/>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55" name="Rectangle 23"/>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56" name="AutoShape 24"/>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57" name="AutoShape 25"/>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58" name="AutoShape 26"/>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59" name="AutoShape 27"/>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67660" name="Rectangle 28"/>
                <p:cNvSpPr>
                  <a:spLocks noChangeArrowheads="1"/>
                </p:cNvSpPr>
                <p:nvPr/>
              </p:nvSpPr>
              <p:spPr bwMode="auto">
                <a:xfrm>
                  <a:off x="3933" y="1546"/>
                  <a:ext cx="140" cy="118"/>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67661" name="Rectangle 29"/>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62" name="Rectangle 30"/>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63" name="AutoShape 31"/>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64" name="AutoShape 32"/>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65" name="AutoShape 33"/>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66" name="AutoShape 34"/>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67" name="Line 35"/>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68" name="AutoShape 36"/>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69" name="Arc 37"/>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70" name="Arc 38"/>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71" name="Line 39"/>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72" name="Line 40"/>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73" name="Line 41"/>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7674" name="Group 42"/>
                <p:cNvGrpSpPr>
                  <a:grpSpLocks/>
                </p:cNvGrpSpPr>
                <p:nvPr/>
              </p:nvGrpSpPr>
              <p:grpSpPr bwMode="auto">
                <a:xfrm>
                  <a:off x="3840" y="1579"/>
                  <a:ext cx="7" cy="36"/>
                  <a:chOff x="3840" y="1579"/>
                  <a:chExt cx="7" cy="36"/>
                </a:xfrm>
              </p:grpSpPr>
              <p:sp>
                <p:nvSpPr>
                  <p:cNvPr id="67675" name="AutoShape 43"/>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7676" name="Group 44"/>
                  <p:cNvGrpSpPr>
                    <a:grpSpLocks/>
                  </p:cNvGrpSpPr>
                  <p:nvPr/>
                </p:nvGrpSpPr>
                <p:grpSpPr bwMode="auto">
                  <a:xfrm>
                    <a:off x="3840" y="1586"/>
                    <a:ext cx="7" cy="25"/>
                    <a:chOff x="3840" y="1586"/>
                    <a:chExt cx="7" cy="25"/>
                  </a:xfrm>
                </p:grpSpPr>
                <p:sp>
                  <p:nvSpPr>
                    <p:cNvPr id="67679" name="AutoShape 45"/>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80" name="AutoShape 46"/>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81" name="AutoShape 47"/>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82" name="AutoShape 48"/>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83" name="AutoShape 49"/>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84" name="AutoShape 50"/>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85" name="AutoShape 51"/>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86" name="AutoShape 52"/>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87" name="AutoShape 53"/>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7677" name="Oval 54"/>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78" name="Oval 55"/>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7635" name="Group 56"/>
              <p:cNvGrpSpPr>
                <a:grpSpLocks/>
              </p:cNvGrpSpPr>
              <p:nvPr/>
            </p:nvGrpSpPr>
            <p:grpSpPr bwMode="auto">
              <a:xfrm>
                <a:off x="3402" y="1491"/>
                <a:ext cx="445" cy="254"/>
                <a:chOff x="3402" y="1491"/>
                <a:chExt cx="445" cy="254"/>
              </a:xfrm>
            </p:grpSpPr>
            <p:sp>
              <p:nvSpPr>
                <p:cNvPr id="67636" name="AutoShape 57"/>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37" name="Oval 58"/>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38" name="Oval 59"/>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39" name="Oval 60"/>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40" name="Oval 61"/>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41" name="Oval 62"/>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42" name="Oval 63"/>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43" name="Oval 64"/>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44" name="Oval 65"/>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45" name="Oval 66"/>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46" name="Oval 67"/>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47" name="Rectangle 68"/>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48" name="Rectangle 69"/>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49" name="AutoShape 70"/>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50" name="Rectangle 71"/>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7651" name="Group 72"/>
                <p:cNvGrpSpPr>
                  <a:grpSpLocks/>
                </p:cNvGrpSpPr>
                <p:nvPr/>
              </p:nvGrpSpPr>
              <p:grpSpPr bwMode="auto">
                <a:xfrm>
                  <a:off x="3466" y="1491"/>
                  <a:ext cx="177" cy="45"/>
                  <a:chOff x="3466" y="1491"/>
                  <a:chExt cx="177" cy="45"/>
                </a:xfrm>
              </p:grpSpPr>
              <p:sp>
                <p:nvSpPr>
                  <p:cNvPr id="67652" name="AutoShape 73"/>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53" name="Rectangle 74"/>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67621" name="Oval 75"/>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7622" name="Group 76"/>
            <p:cNvGrpSpPr>
              <a:grpSpLocks/>
            </p:cNvGrpSpPr>
            <p:nvPr/>
          </p:nvGrpSpPr>
          <p:grpSpPr bwMode="auto">
            <a:xfrm>
              <a:off x="3440" y="1547"/>
              <a:ext cx="3" cy="46"/>
              <a:chOff x="3440" y="1547"/>
              <a:chExt cx="3" cy="46"/>
            </a:xfrm>
          </p:grpSpPr>
          <p:sp>
            <p:nvSpPr>
              <p:cNvPr id="67628" name="Oval 77"/>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29" name="Oval 78"/>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30" name="Oval 79"/>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31" name="Oval 80"/>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7623" name="Group 81"/>
            <p:cNvGrpSpPr>
              <a:grpSpLocks/>
            </p:cNvGrpSpPr>
            <p:nvPr/>
          </p:nvGrpSpPr>
          <p:grpSpPr bwMode="auto">
            <a:xfrm>
              <a:off x="3511" y="1549"/>
              <a:ext cx="5" cy="40"/>
              <a:chOff x="3511" y="1549"/>
              <a:chExt cx="5" cy="40"/>
            </a:xfrm>
          </p:grpSpPr>
          <p:sp>
            <p:nvSpPr>
              <p:cNvPr id="67624" name="Oval 82"/>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25" name="Oval 83"/>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26" name="Oval 84"/>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27" name="Oval 85"/>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7602" name="Group 86"/>
          <p:cNvGrpSpPr>
            <a:grpSpLocks/>
          </p:cNvGrpSpPr>
          <p:nvPr/>
        </p:nvGrpSpPr>
        <p:grpSpPr bwMode="auto">
          <a:xfrm>
            <a:off x="5791200" y="2133600"/>
            <a:ext cx="230188" cy="361950"/>
            <a:chOff x="3407" y="1644"/>
            <a:chExt cx="385" cy="708"/>
          </a:xfrm>
        </p:grpSpPr>
        <p:sp>
          <p:nvSpPr>
            <p:cNvPr id="67618" name="AutoShape 87"/>
            <p:cNvSpPr>
              <a:spLocks noChangeArrowheads="1"/>
            </p:cNvSpPr>
            <p:nvPr/>
          </p:nvSpPr>
          <p:spPr bwMode="auto">
            <a:xfrm rot="16200000" flipH="1">
              <a:off x="3398" y="1653"/>
              <a:ext cx="404" cy="38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686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19" name="AutoShape 88"/>
            <p:cNvSpPr>
              <a:spLocks noChangeArrowheads="1"/>
            </p:cNvSpPr>
            <p:nvPr/>
          </p:nvSpPr>
          <p:spPr bwMode="auto">
            <a:xfrm rot="16200000" flipH="1">
              <a:off x="3398" y="1957"/>
              <a:ext cx="404" cy="38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686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7603" name="Group 89"/>
          <p:cNvGrpSpPr>
            <a:grpSpLocks/>
          </p:cNvGrpSpPr>
          <p:nvPr/>
        </p:nvGrpSpPr>
        <p:grpSpPr bwMode="auto">
          <a:xfrm>
            <a:off x="6172200" y="2133600"/>
            <a:ext cx="76200" cy="381000"/>
            <a:chOff x="816" y="624"/>
            <a:chExt cx="96" cy="624"/>
          </a:xfrm>
        </p:grpSpPr>
        <p:sp>
          <p:nvSpPr>
            <p:cNvPr id="67615" name="Freeform 90"/>
            <p:cNvSpPr>
              <a:spLocks/>
            </p:cNvSpPr>
            <p:nvPr/>
          </p:nvSpPr>
          <p:spPr bwMode="auto">
            <a:xfrm>
              <a:off x="816" y="720"/>
              <a:ext cx="96" cy="384"/>
            </a:xfrm>
            <a:custGeom>
              <a:avLst/>
              <a:gdLst>
                <a:gd name="T0" fmla="*/ 0 w 96"/>
                <a:gd name="T1" fmla="*/ 0 h 384"/>
                <a:gd name="T2" fmla="*/ 96 w 96"/>
                <a:gd name="T3" fmla="*/ 48 h 384"/>
                <a:gd name="T4" fmla="*/ 0 w 96"/>
                <a:gd name="T5" fmla="*/ 96 h 384"/>
                <a:gd name="T6" fmla="*/ 96 w 96"/>
                <a:gd name="T7" fmla="*/ 144 h 384"/>
                <a:gd name="T8" fmla="*/ 0 w 96"/>
                <a:gd name="T9" fmla="*/ 192 h 384"/>
                <a:gd name="T10" fmla="*/ 96 w 96"/>
                <a:gd name="T11" fmla="*/ 240 h 384"/>
                <a:gd name="T12" fmla="*/ 0 w 96"/>
                <a:gd name="T13" fmla="*/ 288 h 384"/>
                <a:gd name="T14" fmla="*/ 96 w 96"/>
                <a:gd name="T15" fmla="*/ 336 h 384"/>
                <a:gd name="T16" fmla="*/ 0 w 96"/>
                <a:gd name="T17" fmla="*/ 384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6"/>
                <a:gd name="T28" fmla="*/ 0 h 384"/>
                <a:gd name="T29" fmla="*/ 96 w 96"/>
                <a:gd name="T30" fmla="*/ 384 h 3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6" h="384">
                  <a:moveTo>
                    <a:pt x="0" y="0"/>
                  </a:moveTo>
                  <a:lnTo>
                    <a:pt x="96" y="48"/>
                  </a:lnTo>
                  <a:lnTo>
                    <a:pt x="0" y="96"/>
                  </a:lnTo>
                  <a:lnTo>
                    <a:pt x="96" y="144"/>
                  </a:lnTo>
                  <a:lnTo>
                    <a:pt x="0" y="192"/>
                  </a:lnTo>
                  <a:lnTo>
                    <a:pt x="96" y="240"/>
                  </a:lnTo>
                  <a:lnTo>
                    <a:pt x="0" y="288"/>
                  </a:lnTo>
                  <a:lnTo>
                    <a:pt x="96" y="336"/>
                  </a:lnTo>
                  <a:lnTo>
                    <a:pt x="0" y="384"/>
                  </a:lnTo>
                </a:path>
              </a:pathLst>
            </a:custGeom>
            <a:noFill/>
            <a:ln w="12700" cap="flat" cmpd="sng">
              <a:solidFill>
                <a:schemeClr val="tx1"/>
              </a:solidFill>
              <a:prstDash val="solid"/>
              <a:round/>
              <a:headEnd type="none" w="med" len="med"/>
              <a:tailEnd type="non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16" name="Line 91"/>
            <p:cNvSpPr>
              <a:spLocks noChangeShapeType="1"/>
            </p:cNvSpPr>
            <p:nvPr/>
          </p:nvSpPr>
          <p:spPr bwMode="auto">
            <a:xfrm>
              <a:off x="816" y="1104"/>
              <a:ext cx="0" cy="144"/>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17" name="Line 92"/>
            <p:cNvSpPr>
              <a:spLocks noChangeShapeType="1"/>
            </p:cNvSpPr>
            <p:nvPr/>
          </p:nvSpPr>
          <p:spPr bwMode="auto">
            <a:xfrm flipV="1">
              <a:off x="816" y="624"/>
              <a:ext cx="0" cy="96"/>
            </a:xfrm>
            <a:prstGeom prst="line">
              <a:avLst/>
            </a:prstGeom>
            <a:noFill/>
            <a:ln w="127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7604" name="Group 93"/>
          <p:cNvGrpSpPr>
            <a:grpSpLocks/>
          </p:cNvGrpSpPr>
          <p:nvPr/>
        </p:nvGrpSpPr>
        <p:grpSpPr bwMode="auto">
          <a:xfrm>
            <a:off x="5486400" y="2133600"/>
            <a:ext cx="228600" cy="361950"/>
            <a:chOff x="3456" y="1344"/>
            <a:chExt cx="337" cy="228"/>
          </a:xfrm>
        </p:grpSpPr>
        <p:grpSp>
          <p:nvGrpSpPr>
            <p:cNvPr id="67610" name="Group 94"/>
            <p:cNvGrpSpPr>
              <a:grpSpLocks/>
            </p:cNvGrpSpPr>
            <p:nvPr/>
          </p:nvGrpSpPr>
          <p:grpSpPr bwMode="auto">
            <a:xfrm flipH="1">
              <a:off x="3648" y="1344"/>
              <a:ext cx="145" cy="228"/>
              <a:chOff x="3407" y="1644"/>
              <a:chExt cx="385" cy="708"/>
            </a:xfrm>
          </p:grpSpPr>
          <p:sp>
            <p:nvSpPr>
              <p:cNvPr id="67613" name="AutoShape 95"/>
              <p:cNvSpPr>
                <a:spLocks noChangeArrowheads="1"/>
              </p:cNvSpPr>
              <p:nvPr/>
            </p:nvSpPr>
            <p:spPr bwMode="auto">
              <a:xfrm rot="16200000" flipH="1">
                <a:off x="3398" y="1653"/>
                <a:ext cx="404" cy="38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686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14" name="AutoShape 96"/>
              <p:cNvSpPr>
                <a:spLocks noChangeArrowheads="1"/>
              </p:cNvSpPr>
              <p:nvPr/>
            </p:nvSpPr>
            <p:spPr bwMode="auto">
              <a:xfrm rot="16200000" flipH="1">
                <a:off x="3398" y="1957"/>
                <a:ext cx="404" cy="38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686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7611" name="Line 97"/>
            <p:cNvSpPr>
              <a:spLocks noChangeShapeType="1"/>
            </p:cNvSpPr>
            <p:nvPr/>
          </p:nvSpPr>
          <p:spPr bwMode="auto">
            <a:xfrm>
              <a:off x="3456" y="1361"/>
              <a:ext cx="288" cy="0"/>
            </a:xfrm>
            <a:prstGeom prst="line">
              <a:avLst/>
            </a:prstGeom>
            <a:noFill/>
            <a:ln w="5715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12" name="Line 98"/>
            <p:cNvSpPr>
              <a:spLocks noChangeShapeType="1"/>
            </p:cNvSpPr>
            <p:nvPr/>
          </p:nvSpPr>
          <p:spPr bwMode="auto">
            <a:xfrm>
              <a:off x="3458" y="1551"/>
              <a:ext cx="288" cy="0"/>
            </a:xfrm>
            <a:prstGeom prst="line">
              <a:avLst/>
            </a:prstGeom>
            <a:noFill/>
            <a:ln w="5715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7605" name="Line 99"/>
          <p:cNvSpPr>
            <a:spLocks noChangeShapeType="1"/>
          </p:cNvSpPr>
          <p:nvPr/>
        </p:nvSpPr>
        <p:spPr bwMode="auto">
          <a:xfrm>
            <a:off x="5908675" y="2479675"/>
            <a:ext cx="457200" cy="0"/>
          </a:xfrm>
          <a:prstGeom prst="line">
            <a:avLst/>
          </a:prstGeom>
          <a:noFill/>
          <a:ln w="5715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06" name="Line 100"/>
          <p:cNvSpPr>
            <a:spLocks noChangeShapeType="1"/>
          </p:cNvSpPr>
          <p:nvPr/>
        </p:nvSpPr>
        <p:spPr bwMode="auto">
          <a:xfrm flipV="1">
            <a:off x="5900738" y="2133600"/>
            <a:ext cx="652462" cy="14288"/>
          </a:xfrm>
          <a:prstGeom prst="line">
            <a:avLst/>
          </a:prstGeom>
          <a:noFill/>
          <a:ln w="5715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7607" name="Text Box 101"/>
          <p:cNvSpPr txBox="1">
            <a:spLocks noChangeArrowheads="1"/>
          </p:cNvSpPr>
          <p:nvPr/>
        </p:nvSpPr>
        <p:spPr bwMode="auto">
          <a:xfrm>
            <a:off x="5546725" y="1763713"/>
            <a:ext cx="411163" cy="3048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Connecticut</a:t>
            </a:r>
          </a:p>
        </p:txBody>
      </p:sp>
      <p:pic>
        <p:nvPicPr>
          <p:cNvPr id="67609" name="Picture 10" descr="ABB1ClaimL_rgb300_10mm.tif"/>
          <p:cNvPicPr>
            <a:picLocks noChangeAspect="1"/>
          </p:cNvPicPr>
          <p:nvPr/>
        </p:nvPicPr>
        <p:blipFill>
          <a:blip r:embed="rId2" cstate="print"/>
          <a:srcRect/>
          <a:stretch>
            <a:fillRect/>
          </a:stretch>
        </p:blipFill>
        <p:spPr bwMode="auto">
          <a:xfrm>
            <a:off x="7154863" y="6434138"/>
            <a:ext cx="1719262" cy="258762"/>
          </a:xfrm>
          <a:prstGeom prst="rect">
            <a:avLst/>
          </a:prstGeom>
          <a:noFill/>
          <a:ln w="9525">
            <a:noFill/>
            <a:miter lim="800000"/>
            <a:headEnd/>
            <a:tailEnd/>
          </a:ln>
        </p:spPr>
      </p:pic>
      <p:sp>
        <p:nvSpPr>
          <p:cNvPr id="2" name="Title 1"/>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3 XXXX Memoria</a:t>
            </a:r>
            <a:endParaRPr lang="en-US" dirty="0">
              <a:solidFill>
                <a:schemeClr val="accent1"/>
              </a:solidFill>
            </a:endParaRPr>
          </a:p>
        </p:txBody>
      </p:sp>
    </p:spTree>
    <p:extLst>
      <p:ext uri="{BB962C8B-B14F-4D97-AF65-F5344CB8AC3E}">
        <p14:creationId xmlns:p14="http://schemas.microsoft.com/office/powerpoint/2010/main" val="145823533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1" name="Rectangle 3"/>
          <p:cNvSpPr>
            <a:spLocks noChangeArrowheads="1"/>
          </p:cNvSpPr>
          <p:nvPr/>
        </p:nvSpPr>
        <p:spPr bwMode="auto">
          <a:xfrm>
            <a:off x="533400" y="3505200"/>
            <a:ext cx="8064500" cy="2057400"/>
          </a:xfrm>
          <a:prstGeom prst="rect">
            <a:avLst/>
          </a:prstGeom>
          <a:noFill/>
          <a:ln w="9525">
            <a:noFill/>
            <a:miter lim="800000"/>
            <a:headEnd/>
            <a:tailEnd/>
          </a:ln>
        </p:spPr>
        <p:txBody>
          <a:bodyPr/>
          <a:lstStyle/>
          <a:p>
            <a:pPr marL="342900" indent="-342900" eaLnBrk="0" fontAlgn="base" hangingPunct="0" rtl="0" algn="l">
              <a:spcBef>
                <a:spcPct val="20000"/>
              </a:spcBef>
              <a:spcAft>
                <a:spcPct val="0"/>
              </a:spcAft>
              <a:buClr>
                <a:srgbClr val="002060"/>
              </a:buClr>
              <a:buSzPct val="70000"/>
              <a:buFont typeface="Wingdings" panose="05000000000000000000" pitchFamily="2" charset="2"/>
              <a:buChar char="§"/>
            </a:pPr>
            <a:r>
              <a:rPr lang="en-US" dirty="0">
                <a:latin typeface="Arial" panose="020B0604020202020204" pitchFamily="34" charset="0"/>
                <a:cs typeface="Arial" panose="020B0604020202020204" pitchFamily="34" charset="0"/>
              </a:rPr>
              <a:t>La memoria del PLC 4 XXXX tiene dualidad (estado y control):</a:t>
            </a:r>
          </a:p>
          <a:p>
            <a:pPr marL="742950" lvl="1" indent="-285750" eaLnBrk="0" fontAlgn="base" hangingPunct="0" rtl="0" algn="l">
              <a:spcBef>
                <a:spcPct val="20000"/>
              </a:spcBef>
              <a:spcAft>
                <a:spcPct val="0"/>
              </a:spcAft>
              <a:buClr>
                <a:srgbClr val="002060"/>
              </a:buClr>
              <a:buSzPct val="70000"/>
              <a:buFont typeface="Wingdings" panose="05000000000000000000" pitchFamily="2" charset="2"/>
              <a:buChar char="§"/>
            </a:pPr>
            <a:r>
              <a:rPr lang="en-US" sz="1600" dirty="0">
                <a:latin typeface="Arial" panose="020B0604020202020204" pitchFamily="34" charset="0"/>
                <a:cs typeface="Arial" panose="020B0604020202020204" pitchFamily="34" charset="0"/>
              </a:rPr>
              <a:t>Interno</a:t>
            </a:r>
            <a:r>
              <a:rPr lang="en-US" sz="1600" dirty="0" smtClean="0">
                <a:latin typeface="Arial" panose="020B0604020202020204" pitchFamily="34" charset="0"/>
                <a:cs typeface="Arial" panose="020B0604020202020204" pitchFamily="34" charset="0"/>
              </a:rPr>
              <a:t>palabra de memoria de ancho.</a:t>
            </a:r>
            <a:endParaRPr lang="en-US" sz="1600" dirty="0">
              <a:latin typeface="Arial" panose="020B0604020202020204" pitchFamily="34" charset="0"/>
              <a:cs typeface="Arial" panose="020B0604020202020204" pitchFamily="34" charset="0"/>
            </a:endParaRPr>
          </a:p>
          <a:p>
            <a:pPr marL="742950" lvl="1" indent="-285750" eaLnBrk="0" fontAlgn="base" hangingPunct="0" rtl="0" algn="l">
              <a:spcBef>
                <a:spcPct val="20000"/>
              </a:spcBef>
              <a:spcAft>
                <a:spcPct val="0"/>
              </a:spcAft>
              <a:buClr>
                <a:srgbClr val="002060"/>
              </a:buClr>
              <a:buSzPct val="70000"/>
              <a:buFont typeface="Wingdings" panose="05000000000000000000" pitchFamily="2" charset="2"/>
              <a:buChar char="§"/>
            </a:pPr>
            <a:r>
              <a:rPr lang="en-US" sz="1600" dirty="0">
                <a:latin typeface="Arial" panose="020B0604020202020204" pitchFamily="34" charset="0"/>
                <a:cs typeface="Arial" panose="020B0604020202020204" pitchFamily="34" charset="0"/>
              </a:rPr>
              <a:t>Producción</a:t>
            </a:r>
            <a:r>
              <a:rPr lang="en-US" sz="1600" dirty="0" smtClean="0">
                <a:latin typeface="Arial" panose="020B0604020202020204" pitchFamily="34" charset="0"/>
                <a:cs typeface="Arial" panose="020B0604020202020204" pitchFamily="34" charset="0"/>
              </a:rPr>
              <a:t>memoria.</a:t>
            </a:r>
            <a:endParaRPr lang="en-US" sz="1600" dirty="0">
              <a:latin typeface="Arial" panose="020B0604020202020204" pitchFamily="34" charset="0"/>
              <a:cs typeface="Arial" panose="020B0604020202020204" pitchFamily="34" charset="0"/>
            </a:endParaRPr>
          </a:p>
          <a:p>
            <a:pPr marL="342900" indent="-342900" eaLnBrk="0" fontAlgn="base" hangingPunct="0" rtl="0" algn="l">
              <a:spcBef>
                <a:spcPct val="20000"/>
              </a:spcBef>
              <a:spcAft>
                <a:spcPct val="0"/>
              </a:spcAft>
              <a:buClr>
                <a:srgbClr val="002060"/>
              </a:buClr>
              <a:buSzPct val="70000"/>
              <a:buFont typeface="Wingdings" panose="05000000000000000000" pitchFamily="2" charset="2"/>
              <a:buChar char="§"/>
            </a:pPr>
            <a:r>
              <a:rPr lang="en-US" dirty="0">
                <a:latin typeface="Arial" panose="020B0604020202020204" pitchFamily="34" charset="0"/>
                <a:cs typeface="Arial" panose="020B0604020202020204" pitchFamily="34" charset="0"/>
              </a:rPr>
              <a:t>Muchos relés de protección tienen similares</a:t>
            </a:r>
            <a:r>
              <a:rPr lang="en-US" dirty="0" smtClean="0">
                <a:latin typeface="Arial" panose="020B0604020202020204" pitchFamily="34" charset="0"/>
                <a:cs typeface="Arial" panose="020B0604020202020204" pitchFamily="34" charset="0"/>
              </a:rPr>
              <a:t>capacidad.</a:t>
            </a:r>
            <a:endParaRPr lang="en-US" dirty="0">
              <a:latin typeface="Arial" panose="020B0604020202020204" pitchFamily="34" charset="0"/>
              <a:cs typeface="Arial" panose="020B0604020202020204" pitchFamily="34" charset="0"/>
            </a:endParaRPr>
          </a:p>
          <a:p>
            <a:pPr marL="742950" lvl="1" indent="-285750" eaLnBrk="0" fontAlgn="base" hangingPunct="0" rtl="0" algn="l">
              <a:spcBef>
                <a:spcPct val="20000"/>
              </a:spcBef>
              <a:spcAft>
                <a:spcPct val="0"/>
              </a:spcAft>
              <a:buClr>
                <a:srgbClr val="002060"/>
              </a:buClr>
              <a:buSzPct val="70000"/>
              <a:buFont typeface="Wingdings" panose="05000000000000000000" pitchFamily="2" charset="2"/>
              <a:buChar char="§"/>
            </a:pPr>
            <a:r>
              <a:rPr lang="en-US" sz="1600" dirty="0">
                <a:latin typeface="Arial" panose="020B0604020202020204" pitchFamily="34" charset="0"/>
                <a:cs typeface="Arial" panose="020B0604020202020204" pitchFamily="34" charset="0"/>
              </a:rPr>
              <a:t>La memoria interna es análoga a las capacidades de medición y fallas del</a:t>
            </a:r>
            <a:r>
              <a:rPr lang="en-US" sz="1600" dirty="0" smtClean="0">
                <a:latin typeface="Arial" panose="020B0604020202020204" pitchFamily="34" charset="0"/>
                <a:cs typeface="Arial" panose="020B0604020202020204" pitchFamily="34" charset="0"/>
              </a:rPr>
              <a:t>relé.</a:t>
            </a:r>
            <a:endParaRPr lang="en-US" sz="1600" dirty="0">
              <a:latin typeface="Arial" panose="020B0604020202020204" pitchFamily="34" charset="0"/>
              <a:cs typeface="Arial" panose="020B0604020202020204" pitchFamily="34" charset="0"/>
            </a:endParaRPr>
          </a:p>
          <a:p>
            <a:pPr marL="742950" lvl="1" indent="-285750" eaLnBrk="0" fontAlgn="base" hangingPunct="0" rtl="0" algn="l">
              <a:spcBef>
                <a:spcPct val="20000"/>
              </a:spcBef>
              <a:spcAft>
                <a:spcPct val="0"/>
              </a:spcAft>
              <a:buClr>
                <a:srgbClr val="002060"/>
              </a:buClr>
              <a:buSzPct val="70000"/>
              <a:buFont typeface="Wingdings" panose="05000000000000000000" pitchFamily="2" charset="2"/>
              <a:buChar char="§"/>
            </a:pPr>
            <a:r>
              <a:rPr lang="en-US" sz="1600" dirty="0">
                <a:latin typeface="Arial" panose="020B0604020202020204" pitchFamily="34" charset="0"/>
                <a:cs typeface="Arial" panose="020B0604020202020204" pitchFamily="34" charset="0"/>
              </a:rPr>
              <a:t>4X</a:t>
            </a:r>
            <a:r>
              <a:rPr lang="en-US" sz="1600" dirty="0" smtClean="0">
                <a:latin typeface="Arial" panose="020B0604020202020204" pitchFamily="34" charset="0"/>
                <a:cs typeface="Arial" panose="020B0604020202020204" pitchFamily="34" charset="0"/>
              </a:rPr>
              <a:t>salida física</a:t>
            </a:r>
            <a:r>
              <a:rPr lang="en-US" sz="1600" dirty="0">
                <a:latin typeface="Arial" panose="020B0604020202020204" pitchFamily="34" charset="0"/>
                <a:cs typeface="Arial" panose="020B0604020202020204" pitchFamily="34" charset="0"/>
              </a:rPr>
              <a:t>el mapeo no es aplicable para la protección</a:t>
            </a:r>
            <a:r>
              <a:rPr lang="en-US" sz="1600" dirty="0" smtClean="0">
                <a:latin typeface="Arial" panose="020B0604020202020204" pitchFamily="34" charset="0"/>
                <a:cs typeface="Arial" panose="020B0604020202020204" pitchFamily="34" charset="0"/>
              </a:rPr>
              <a:t>dispositivo</a:t>
            </a:r>
            <a:endParaRPr lang="en-US" sz="1600" dirty="0">
              <a:latin typeface="Arial" panose="020B0604020202020204" pitchFamily="34" charset="0"/>
              <a:cs typeface="Arial" panose="020B0604020202020204" pitchFamily="34" charset="0"/>
            </a:endParaRPr>
          </a:p>
        </p:txBody>
      </p:sp>
      <p:grpSp>
        <p:nvGrpSpPr>
          <p:cNvPr id="68612" name="Group 4"/>
          <p:cNvGrpSpPr>
            <a:grpSpLocks/>
          </p:cNvGrpSpPr>
          <p:nvPr/>
        </p:nvGrpSpPr>
        <p:grpSpPr bwMode="auto">
          <a:xfrm>
            <a:off x="5334000" y="2590800"/>
            <a:ext cx="1069975" cy="469900"/>
            <a:chOff x="3400" y="1476"/>
            <a:chExt cx="674" cy="269"/>
          </a:xfrm>
        </p:grpSpPr>
        <p:grpSp>
          <p:nvGrpSpPr>
            <p:cNvPr id="68632" name="Group 5"/>
            <p:cNvGrpSpPr>
              <a:grpSpLocks/>
            </p:cNvGrpSpPr>
            <p:nvPr/>
          </p:nvGrpSpPr>
          <p:grpSpPr bwMode="auto">
            <a:xfrm>
              <a:off x="3400" y="1476"/>
              <a:ext cx="674" cy="269"/>
              <a:chOff x="3400" y="1476"/>
              <a:chExt cx="674" cy="269"/>
            </a:xfrm>
          </p:grpSpPr>
          <p:sp>
            <p:nvSpPr>
              <p:cNvPr id="68644" name="AutoShape 6"/>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45" name="Freeform 7"/>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8646" name="Group 8"/>
              <p:cNvGrpSpPr>
                <a:grpSpLocks/>
              </p:cNvGrpSpPr>
              <p:nvPr/>
            </p:nvGrpSpPr>
            <p:grpSpPr bwMode="auto">
              <a:xfrm>
                <a:off x="3825" y="1499"/>
                <a:ext cx="248" cy="165"/>
                <a:chOff x="3825" y="1499"/>
                <a:chExt cx="248" cy="165"/>
              </a:xfrm>
            </p:grpSpPr>
            <p:sp>
              <p:nvSpPr>
                <p:cNvPr id="68666" name="Freeform 9"/>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67" name="Rectangle 10"/>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68" name="AutoShape 11"/>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69" name="AutoShape 12"/>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70" name="AutoShape 13"/>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71" name="AutoShape 14"/>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68672" name="Rectangle 15"/>
                <p:cNvSpPr>
                  <a:spLocks noChangeArrowheads="1"/>
                </p:cNvSpPr>
                <p:nvPr/>
              </p:nvSpPr>
              <p:spPr bwMode="auto">
                <a:xfrm>
                  <a:off x="3933" y="1546"/>
                  <a:ext cx="140" cy="118"/>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68673" name="Rectangle 16"/>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74" name="Rectangle 17"/>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75" name="AutoShape 18"/>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76" name="AutoShape 19"/>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77" name="AutoShape 20"/>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78" name="AutoShape 21"/>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79" name="Line 22"/>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80" name="AutoShape 23"/>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81" name="Arc 24"/>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82" name="Arc 25"/>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83" name="Line 26"/>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84" name="Line 27"/>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85" name="Line 28"/>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8686" name="Group 29"/>
                <p:cNvGrpSpPr>
                  <a:grpSpLocks/>
                </p:cNvGrpSpPr>
                <p:nvPr/>
              </p:nvGrpSpPr>
              <p:grpSpPr bwMode="auto">
                <a:xfrm>
                  <a:off x="3840" y="1579"/>
                  <a:ext cx="7" cy="36"/>
                  <a:chOff x="3840" y="1579"/>
                  <a:chExt cx="7" cy="36"/>
                </a:xfrm>
              </p:grpSpPr>
              <p:sp>
                <p:nvSpPr>
                  <p:cNvPr id="68687" name="AutoShape 30"/>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8688" name="Group 31"/>
                  <p:cNvGrpSpPr>
                    <a:grpSpLocks/>
                  </p:cNvGrpSpPr>
                  <p:nvPr/>
                </p:nvGrpSpPr>
                <p:grpSpPr bwMode="auto">
                  <a:xfrm>
                    <a:off x="3840" y="1586"/>
                    <a:ext cx="7" cy="25"/>
                    <a:chOff x="3840" y="1586"/>
                    <a:chExt cx="7" cy="25"/>
                  </a:xfrm>
                </p:grpSpPr>
                <p:sp>
                  <p:nvSpPr>
                    <p:cNvPr id="68691" name="AutoShape 32"/>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92" name="AutoShape 33"/>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93" name="AutoShape 34"/>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94" name="AutoShape 35"/>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95" name="AutoShape 36"/>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96" name="AutoShape 37"/>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97" name="AutoShape 38"/>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98" name="AutoShape 39"/>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99" name="AutoShape 40"/>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8689" name="Oval 41"/>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90" name="Oval 42"/>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8647" name="Group 43"/>
              <p:cNvGrpSpPr>
                <a:grpSpLocks/>
              </p:cNvGrpSpPr>
              <p:nvPr/>
            </p:nvGrpSpPr>
            <p:grpSpPr bwMode="auto">
              <a:xfrm>
                <a:off x="3402" y="1491"/>
                <a:ext cx="445" cy="254"/>
                <a:chOff x="3402" y="1491"/>
                <a:chExt cx="445" cy="254"/>
              </a:xfrm>
            </p:grpSpPr>
            <p:sp>
              <p:nvSpPr>
                <p:cNvPr id="68648" name="AutoShape 44"/>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49" name="Oval 45"/>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50" name="Oval 46"/>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51" name="Oval 47"/>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52" name="Oval 48"/>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53" name="Oval 49"/>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54" name="Oval 50"/>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55" name="Oval 51"/>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56" name="Oval 52"/>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57" name="Oval 53"/>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58" name="Oval 54"/>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59" name="Rectangle 55"/>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60" name="Rectangle 56"/>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61" name="AutoShape 57"/>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62" name="Rectangle 58"/>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8663" name="Group 59"/>
                <p:cNvGrpSpPr>
                  <a:grpSpLocks/>
                </p:cNvGrpSpPr>
                <p:nvPr/>
              </p:nvGrpSpPr>
              <p:grpSpPr bwMode="auto">
                <a:xfrm>
                  <a:off x="3466" y="1491"/>
                  <a:ext cx="177" cy="45"/>
                  <a:chOff x="3466" y="1491"/>
                  <a:chExt cx="177" cy="45"/>
                </a:xfrm>
              </p:grpSpPr>
              <p:sp>
                <p:nvSpPr>
                  <p:cNvPr id="68664" name="AutoShape 60"/>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65" name="Rectangle 61"/>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68633" name="Oval 62"/>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8634" name="Group 63"/>
            <p:cNvGrpSpPr>
              <a:grpSpLocks/>
            </p:cNvGrpSpPr>
            <p:nvPr/>
          </p:nvGrpSpPr>
          <p:grpSpPr bwMode="auto">
            <a:xfrm>
              <a:off x="3440" y="1547"/>
              <a:ext cx="3" cy="46"/>
              <a:chOff x="3440" y="1547"/>
              <a:chExt cx="3" cy="46"/>
            </a:xfrm>
          </p:grpSpPr>
          <p:sp>
            <p:nvSpPr>
              <p:cNvPr id="68640" name="Oval 64"/>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41" name="Oval 65"/>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42" name="Oval 66"/>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43" name="Oval 67"/>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8635" name="Group 68"/>
            <p:cNvGrpSpPr>
              <a:grpSpLocks/>
            </p:cNvGrpSpPr>
            <p:nvPr/>
          </p:nvGrpSpPr>
          <p:grpSpPr bwMode="auto">
            <a:xfrm>
              <a:off x="3511" y="1549"/>
              <a:ext cx="5" cy="40"/>
              <a:chOff x="3511" y="1549"/>
              <a:chExt cx="5" cy="40"/>
            </a:xfrm>
          </p:grpSpPr>
          <p:sp>
            <p:nvSpPr>
              <p:cNvPr id="68636" name="Oval 69"/>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37" name="Oval 70"/>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38" name="Oval 71"/>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39" name="Oval 72"/>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68613" name="Rectangle 73"/>
          <p:cNvSpPr>
            <a:spLocks noChangeArrowheads="1"/>
          </p:cNvSpPr>
          <p:nvPr/>
        </p:nvSpPr>
        <p:spPr bwMode="auto">
          <a:xfrm>
            <a:off x="685800" y="2514600"/>
            <a:ext cx="838200" cy="457200"/>
          </a:xfrm>
          <a:prstGeom prst="rect">
            <a:avLst/>
          </a:prstGeom>
          <a:solidFill>
            <a:srgbClr val="FF0000"/>
          </a:solidFill>
          <a:ln w="9525">
            <a:solidFill>
              <a:schemeClr val="tx1"/>
            </a:solidFill>
            <a:miter lim="800000"/>
            <a:headEnd/>
            <a:tailEnd/>
          </a:ln>
        </p:spPr>
        <p:txBody>
          <a:bodyPr wrap="none" anchor="ctr"/>
          <a:lstStyle/>
          <a:p>
            <a:pPr algn="ctr" eaLnBrk="0" fontAlgn="base" hangingPunct="0" rtl="0">
              <a:spcBef>
                <a:spcPct val="0"/>
              </a:spcBef>
              <a:spcAft>
                <a:spcPct val="0"/>
              </a:spcAft>
            </a:pPr>
            <a:r>
              <a:rPr lang="en-US" sz="2400" dirty="0">
                <a:solidFill>
                  <a:srgbClr val="0101FF"/>
                </a:solidFill>
                <a:latin typeface="Times New Roman" pitchFamily="18" charset="0"/>
              </a:rPr>
              <a:t>SOCIEDAD ANÓNIMA</a:t>
            </a:r>
          </a:p>
        </p:txBody>
      </p:sp>
      <p:sp>
        <p:nvSpPr>
          <p:cNvPr id="68614" name="Rectangle 74"/>
          <p:cNvSpPr>
            <a:spLocks noChangeArrowheads="1"/>
          </p:cNvSpPr>
          <p:nvPr/>
        </p:nvSpPr>
        <p:spPr bwMode="auto">
          <a:xfrm>
            <a:off x="990600" y="1447800"/>
            <a:ext cx="609600" cy="990600"/>
          </a:xfrm>
          <a:prstGeom prst="rect">
            <a:avLst/>
          </a:prstGeom>
          <a:solidFill>
            <a:schemeClr val="hlink"/>
          </a:solidFill>
          <a:ln w="9525">
            <a:solidFill>
              <a:schemeClr val="tx1"/>
            </a:solidFill>
            <a:miter lim="800000"/>
            <a:headEnd/>
            <a:tailEnd/>
          </a:ln>
        </p:spPr>
        <p:txBody>
          <a:bodyPr wrap="none" anchor="ctr"/>
          <a:lstStyle/>
          <a:p>
            <a:pPr algn="ctr" eaLnBrk="0" fontAlgn="base" hangingPunct="0" rtl="0">
              <a:spcBef>
                <a:spcPct val="0"/>
              </a:spcBef>
              <a:spcAft>
                <a:spcPct val="0"/>
              </a:spcAft>
            </a:pPr>
            <a:endParaRPr lang="en-US" sz="2400">
              <a:solidFill>
                <a:srgbClr val="0101FF"/>
              </a:solidFill>
              <a:latin typeface="Times New Roman" pitchFamily="18" charset="0"/>
            </a:endParaRPr>
          </a:p>
        </p:txBody>
      </p:sp>
      <p:sp>
        <p:nvSpPr>
          <p:cNvPr id="68615" name="Text Box 75"/>
          <p:cNvSpPr txBox="1">
            <a:spLocks noChangeArrowheads="1"/>
          </p:cNvSpPr>
          <p:nvPr/>
        </p:nvSpPr>
        <p:spPr bwMode="auto">
          <a:xfrm>
            <a:off x="212725" y="1484313"/>
            <a:ext cx="641350" cy="100488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400512</a:t>
            </a:r>
          </a:p>
          <a:p>
            <a:pPr eaLnBrk="0" fontAlgn="base" hangingPunct="0" rtl="0" algn="l">
              <a:spcBef>
                <a:spcPct val="0"/>
              </a:spcBef>
              <a:spcAft>
                <a:spcPct val="0"/>
              </a:spcAft>
            </a:pPr>
            <a:r>
              <a:rPr lang="en-US" sz="1200">
                <a:solidFill>
                  <a:srgbClr val="0101FF"/>
                </a:solidFill>
                <a:latin typeface="Times New Roman" pitchFamily="18" charset="0"/>
              </a:rPr>
              <a:t>400513</a:t>
            </a:r>
          </a:p>
          <a:p>
            <a:pPr eaLnBrk="0" fontAlgn="base" hangingPunct="0" rtl="0" algn="l">
              <a:spcBef>
                <a:spcPct val="0"/>
              </a:spcBef>
              <a:spcAft>
                <a:spcPct val="0"/>
              </a:spcAft>
            </a:pPr>
            <a:r>
              <a:rPr lang="en-US" sz="1200">
                <a:solidFill>
                  <a:srgbClr val="0101FF"/>
                </a:solidFill>
                <a:latin typeface="Times New Roman" pitchFamily="18" charset="0"/>
              </a:rPr>
              <a:t>400514</a:t>
            </a:r>
          </a:p>
          <a:p>
            <a:pPr eaLnBrk="0" fontAlgn="base" hangingPunct="0" rtl="0" algn="l">
              <a:spcBef>
                <a:spcPct val="0"/>
              </a:spcBef>
              <a:spcAft>
                <a:spcPct val="0"/>
              </a:spcAft>
            </a:pPr>
            <a:endParaRPr lang="en-US" sz="1200">
              <a:solidFill>
                <a:srgbClr val="0101FF"/>
              </a:solidFill>
              <a:latin typeface="Times New Roman" pitchFamily="18" charset="0"/>
            </a:endParaRPr>
          </a:p>
          <a:p>
            <a:pPr eaLnBrk="0" fontAlgn="base" hangingPunct="0" rtl="0" algn="l">
              <a:spcBef>
                <a:spcPct val="0"/>
              </a:spcBef>
              <a:spcAft>
                <a:spcPct val="0"/>
              </a:spcAft>
            </a:pPr>
            <a:r>
              <a:rPr lang="en-US" sz="1200">
                <a:solidFill>
                  <a:srgbClr val="0101FF"/>
                </a:solidFill>
                <a:latin typeface="Times New Roman" pitchFamily="18" charset="0"/>
              </a:rPr>
              <a:t>401024</a:t>
            </a:r>
          </a:p>
        </p:txBody>
      </p:sp>
      <p:sp>
        <p:nvSpPr>
          <p:cNvPr id="68616" name="Line 76"/>
          <p:cNvSpPr>
            <a:spLocks noChangeShapeType="1"/>
          </p:cNvSpPr>
          <p:nvPr/>
        </p:nvSpPr>
        <p:spPr bwMode="auto">
          <a:xfrm>
            <a:off x="533400" y="2057400"/>
            <a:ext cx="0" cy="228600"/>
          </a:xfrm>
          <a:prstGeom prst="line">
            <a:avLst/>
          </a:prstGeom>
          <a:noFill/>
          <a:ln w="952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17" name="Text Box 77"/>
          <p:cNvSpPr txBox="1">
            <a:spLocks noChangeArrowheads="1"/>
          </p:cNvSpPr>
          <p:nvPr/>
        </p:nvSpPr>
        <p:spPr bwMode="auto">
          <a:xfrm>
            <a:off x="990600" y="1447800"/>
            <a:ext cx="374650" cy="100488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1</a:t>
            </a:r>
          </a:p>
          <a:p>
            <a:pPr eaLnBrk="0" fontAlgn="base" hangingPunct="0" rtl="0" algn="l">
              <a:spcBef>
                <a:spcPct val="0"/>
              </a:spcBef>
              <a:spcAft>
                <a:spcPct val="0"/>
              </a:spcAft>
            </a:pPr>
            <a:r>
              <a:rPr lang="en-US" sz="1200">
                <a:solidFill>
                  <a:srgbClr val="0101FF"/>
                </a:solidFill>
                <a:latin typeface="Times New Roman" pitchFamily="18" charset="0"/>
              </a:rPr>
              <a:t>98</a:t>
            </a:r>
          </a:p>
          <a:p>
            <a:pPr eaLnBrk="0" fontAlgn="base" hangingPunct="0" rtl="0" algn="l">
              <a:spcBef>
                <a:spcPct val="0"/>
              </a:spcBef>
              <a:spcAft>
                <a:spcPct val="0"/>
              </a:spcAft>
            </a:pPr>
            <a:r>
              <a:rPr lang="en-US" sz="1200">
                <a:solidFill>
                  <a:srgbClr val="0101FF"/>
                </a:solidFill>
                <a:latin typeface="Times New Roman" pitchFamily="18" charset="0"/>
              </a:rPr>
              <a:t>12</a:t>
            </a:r>
          </a:p>
          <a:p>
            <a:pPr eaLnBrk="0" fontAlgn="base" hangingPunct="0" rtl="0" algn="l">
              <a:spcBef>
                <a:spcPct val="0"/>
              </a:spcBef>
              <a:spcAft>
                <a:spcPct val="0"/>
              </a:spcAft>
            </a:pPr>
            <a:endParaRPr lang="en-US" sz="1200">
              <a:solidFill>
                <a:srgbClr val="0101FF"/>
              </a:solidFill>
              <a:latin typeface="Times New Roman" pitchFamily="18" charset="0"/>
            </a:endParaRPr>
          </a:p>
          <a:p>
            <a:pPr eaLnBrk="0" fontAlgn="base" hangingPunct="0" rtl="0" algn="l">
              <a:spcBef>
                <a:spcPct val="0"/>
              </a:spcBef>
              <a:spcAft>
                <a:spcPct val="0"/>
              </a:spcAft>
            </a:pPr>
            <a:r>
              <a:rPr lang="en-US" sz="1200">
                <a:solidFill>
                  <a:srgbClr val="0101FF"/>
                </a:solidFill>
                <a:latin typeface="Times New Roman" pitchFamily="18" charset="0"/>
              </a:rPr>
              <a:t>0</a:t>
            </a:r>
          </a:p>
        </p:txBody>
      </p:sp>
      <p:sp>
        <p:nvSpPr>
          <p:cNvPr id="68618" name="Line 78"/>
          <p:cNvSpPr>
            <a:spLocks noChangeShapeType="1"/>
          </p:cNvSpPr>
          <p:nvPr/>
        </p:nvSpPr>
        <p:spPr bwMode="auto">
          <a:xfrm>
            <a:off x="1143000" y="2057400"/>
            <a:ext cx="0" cy="152400"/>
          </a:xfrm>
          <a:prstGeom prst="line">
            <a:avLst/>
          </a:prstGeom>
          <a:noFill/>
          <a:ln w="952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19" name="Rectangle 79"/>
          <p:cNvSpPr>
            <a:spLocks noChangeArrowheads="1"/>
          </p:cNvSpPr>
          <p:nvPr/>
        </p:nvSpPr>
        <p:spPr bwMode="auto">
          <a:xfrm>
            <a:off x="5486400" y="1524000"/>
            <a:ext cx="1447800" cy="990600"/>
          </a:xfrm>
          <a:prstGeom prst="rect">
            <a:avLst/>
          </a:prstGeom>
          <a:solidFill>
            <a:schemeClr val="bg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20" name="Text Box 80"/>
          <p:cNvSpPr txBox="1">
            <a:spLocks noChangeArrowheads="1"/>
          </p:cNvSpPr>
          <p:nvPr/>
        </p:nvSpPr>
        <p:spPr bwMode="auto">
          <a:xfrm>
            <a:off x="5486400" y="1524000"/>
            <a:ext cx="1066800" cy="1004888"/>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200">
                <a:solidFill>
                  <a:srgbClr val="0101FF"/>
                </a:solidFill>
                <a:latin typeface="Times New Roman" pitchFamily="18" charset="0"/>
              </a:rPr>
              <a:t>Número de falla</a:t>
            </a:r>
          </a:p>
          <a:p>
            <a:pPr eaLnBrk="0" fontAlgn="base" hangingPunct="0" rtl="0" algn="l">
              <a:spcBef>
                <a:spcPct val="0"/>
              </a:spcBef>
              <a:spcAft>
                <a:spcPct val="0"/>
              </a:spcAft>
            </a:pPr>
            <a:r>
              <a:rPr lang="en-US" sz="1200">
                <a:solidFill>
                  <a:srgbClr val="0101FF"/>
                </a:solidFill>
                <a:latin typeface="Times New Roman" pitchFamily="18" charset="0"/>
              </a:rPr>
              <a:t>Año</a:t>
            </a:r>
          </a:p>
          <a:p>
            <a:pPr eaLnBrk="0" fontAlgn="base" hangingPunct="0" rtl="0" algn="l">
              <a:spcBef>
                <a:spcPct val="0"/>
              </a:spcBef>
              <a:spcAft>
                <a:spcPct val="0"/>
              </a:spcAft>
            </a:pPr>
            <a:r>
              <a:rPr lang="en-US" sz="1200">
                <a:solidFill>
                  <a:srgbClr val="0101FF"/>
                </a:solidFill>
                <a:latin typeface="Times New Roman" pitchFamily="18" charset="0"/>
              </a:rPr>
              <a:t>Mes</a:t>
            </a:r>
          </a:p>
          <a:p>
            <a:pPr eaLnBrk="0" fontAlgn="base" hangingPunct="0" rtl="0" algn="l">
              <a:spcBef>
                <a:spcPct val="0"/>
              </a:spcBef>
              <a:spcAft>
                <a:spcPct val="0"/>
              </a:spcAft>
            </a:pPr>
            <a:r>
              <a:rPr lang="en-US" sz="1200">
                <a:solidFill>
                  <a:srgbClr val="0101FF"/>
                </a:solidFill>
                <a:latin typeface="Times New Roman" pitchFamily="18" charset="0"/>
              </a:rPr>
              <a:t>Día</a:t>
            </a:r>
          </a:p>
          <a:p>
            <a:pPr eaLnBrk="0" fontAlgn="base" hangingPunct="0" rtl="0" algn="l">
              <a:spcBef>
                <a:spcPct val="0"/>
              </a:spcBef>
              <a:spcAft>
                <a:spcPct val="0"/>
              </a:spcAft>
            </a:pPr>
            <a:r>
              <a:rPr lang="en-US" sz="1200">
                <a:solidFill>
                  <a:srgbClr val="0101FF"/>
                </a:solidFill>
                <a:latin typeface="Times New Roman" pitchFamily="18" charset="0"/>
              </a:rPr>
              <a:t>Horas</a:t>
            </a:r>
          </a:p>
        </p:txBody>
      </p:sp>
      <p:sp>
        <p:nvSpPr>
          <p:cNvPr id="68621" name="Line 81"/>
          <p:cNvSpPr>
            <a:spLocks noChangeShapeType="1"/>
          </p:cNvSpPr>
          <p:nvPr/>
        </p:nvSpPr>
        <p:spPr bwMode="auto">
          <a:xfrm>
            <a:off x="6477000" y="1600200"/>
            <a:ext cx="0" cy="83820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22" name="Line 82"/>
          <p:cNvSpPr>
            <a:spLocks noChangeShapeType="1"/>
          </p:cNvSpPr>
          <p:nvPr/>
        </p:nvSpPr>
        <p:spPr bwMode="auto">
          <a:xfrm>
            <a:off x="4038600" y="1371600"/>
            <a:ext cx="0" cy="2133600"/>
          </a:xfrm>
          <a:prstGeom prst="line">
            <a:avLst/>
          </a:prstGeom>
          <a:noFill/>
          <a:ln w="381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23" name="Text Box 83"/>
          <p:cNvSpPr txBox="1">
            <a:spLocks noChangeArrowheads="1"/>
          </p:cNvSpPr>
          <p:nvPr/>
        </p:nvSpPr>
        <p:spPr bwMode="auto">
          <a:xfrm>
            <a:off x="6553200" y="1524000"/>
            <a:ext cx="374650" cy="100488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1</a:t>
            </a:r>
          </a:p>
          <a:p>
            <a:pPr eaLnBrk="0" fontAlgn="base" hangingPunct="0" rtl="0" algn="l">
              <a:spcBef>
                <a:spcPct val="0"/>
              </a:spcBef>
              <a:spcAft>
                <a:spcPct val="0"/>
              </a:spcAft>
            </a:pPr>
            <a:r>
              <a:rPr lang="en-US" sz="1200">
                <a:solidFill>
                  <a:srgbClr val="0101FF"/>
                </a:solidFill>
                <a:latin typeface="Times New Roman" pitchFamily="18" charset="0"/>
              </a:rPr>
              <a:t>98</a:t>
            </a:r>
          </a:p>
          <a:p>
            <a:pPr eaLnBrk="0" fontAlgn="base" hangingPunct="0" rtl="0" algn="l">
              <a:spcBef>
                <a:spcPct val="0"/>
              </a:spcBef>
              <a:spcAft>
                <a:spcPct val="0"/>
              </a:spcAft>
            </a:pPr>
            <a:r>
              <a:rPr lang="en-US" sz="1200">
                <a:solidFill>
                  <a:srgbClr val="0101FF"/>
                </a:solidFill>
                <a:latin typeface="Times New Roman" pitchFamily="18" charset="0"/>
              </a:rPr>
              <a:t>12</a:t>
            </a:r>
          </a:p>
          <a:p>
            <a:pPr eaLnBrk="0" fontAlgn="base" hangingPunct="0" rtl="0" algn="l">
              <a:spcBef>
                <a:spcPct val="0"/>
              </a:spcBef>
              <a:spcAft>
                <a:spcPct val="0"/>
              </a:spcAft>
            </a:pPr>
            <a:r>
              <a:rPr lang="en-US" sz="1200">
                <a:solidFill>
                  <a:srgbClr val="0101FF"/>
                </a:solidFill>
                <a:latin typeface="Times New Roman" pitchFamily="18" charset="0"/>
              </a:rPr>
              <a:t>11</a:t>
            </a:r>
          </a:p>
          <a:p>
            <a:pPr eaLnBrk="0" fontAlgn="base" hangingPunct="0" rtl="0" algn="l">
              <a:spcBef>
                <a:spcPct val="0"/>
              </a:spcBef>
              <a:spcAft>
                <a:spcPct val="0"/>
              </a:spcAft>
            </a:pPr>
            <a:r>
              <a:rPr lang="en-US" sz="1200">
                <a:solidFill>
                  <a:srgbClr val="0101FF"/>
                </a:solidFill>
                <a:latin typeface="Times New Roman" pitchFamily="18" charset="0"/>
              </a:rPr>
              <a:t>23</a:t>
            </a:r>
          </a:p>
        </p:txBody>
      </p:sp>
      <p:sp>
        <p:nvSpPr>
          <p:cNvPr id="68624" name="Oval 84"/>
          <p:cNvSpPr>
            <a:spLocks noChangeArrowheads="1"/>
          </p:cNvSpPr>
          <p:nvPr/>
        </p:nvSpPr>
        <p:spPr bwMode="auto">
          <a:xfrm>
            <a:off x="2438400" y="2819400"/>
            <a:ext cx="381000" cy="381000"/>
          </a:xfrm>
          <a:prstGeom prst="ellipse">
            <a:avLst/>
          </a:prstGeom>
          <a:solidFill>
            <a:srgbClr val="FF0000"/>
          </a:solidFill>
          <a:ln w="9525">
            <a:solidFill>
              <a:schemeClr val="tx1"/>
            </a:solidFill>
            <a:round/>
            <a:headEnd/>
            <a:tailEnd/>
          </a:ln>
        </p:spPr>
        <p:txBody>
          <a:bodyPr wrap="none" anchor="ctr"/>
          <a:lstStyle/>
          <a:p>
            <a:pPr algn="ctr" eaLnBrk="0" fontAlgn="base" hangingPunct="0" rtl="0">
              <a:spcBef>
                <a:spcPct val="0"/>
              </a:spcBef>
              <a:spcAft>
                <a:spcPct val="0"/>
              </a:spcAft>
            </a:pPr>
            <a:r>
              <a:rPr lang="en-US" sz="1400">
                <a:solidFill>
                  <a:srgbClr val="0101FF"/>
                </a:solidFill>
                <a:latin typeface="Times New Roman" pitchFamily="18" charset="0"/>
              </a:rPr>
              <a:t>V</a:t>
            </a:r>
          </a:p>
        </p:txBody>
      </p:sp>
      <p:sp>
        <p:nvSpPr>
          <p:cNvPr id="68625" name="Line 85"/>
          <p:cNvSpPr>
            <a:spLocks noChangeShapeType="1"/>
          </p:cNvSpPr>
          <p:nvPr/>
        </p:nvSpPr>
        <p:spPr bwMode="auto">
          <a:xfrm>
            <a:off x="2654300" y="3213100"/>
            <a:ext cx="0" cy="22860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26" name="Line 86"/>
          <p:cNvSpPr>
            <a:spLocks noChangeShapeType="1"/>
          </p:cNvSpPr>
          <p:nvPr/>
        </p:nvSpPr>
        <p:spPr bwMode="auto">
          <a:xfrm>
            <a:off x="2590800" y="3429000"/>
            <a:ext cx="152400"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27" name="Line 87"/>
          <p:cNvSpPr>
            <a:spLocks noChangeShapeType="1"/>
          </p:cNvSpPr>
          <p:nvPr/>
        </p:nvSpPr>
        <p:spPr bwMode="auto">
          <a:xfrm>
            <a:off x="2590800" y="3505200"/>
            <a:ext cx="76200" cy="0"/>
          </a:xfrm>
          <a:prstGeom prst="line">
            <a:avLst/>
          </a:pr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28" name="Freeform 88"/>
          <p:cNvSpPr>
            <a:spLocks/>
          </p:cNvSpPr>
          <p:nvPr/>
        </p:nvSpPr>
        <p:spPr bwMode="auto">
          <a:xfrm>
            <a:off x="1524000" y="2743200"/>
            <a:ext cx="1066800" cy="76200"/>
          </a:xfrm>
          <a:custGeom>
            <a:avLst/>
            <a:gdLst>
              <a:gd name="T0" fmla="*/ 0 w 672"/>
              <a:gd name="T1" fmla="*/ 0 h 48"/>
              <a:gd name="T2" fmla="*/ 2147483647 w 672"/>
              <a:gd name="T3" fmla="*/ 0 h 48"/>
              <a:gd name="T4" fmla="*/ 2147483647 w 672"/>
              <a:gd name="T5" fmla="*/ 2147483647 h 48"/>
              <a:gd name="T6" fmla="*/ 0 60000 65536"/>
              <a:gd name="T7" fmla="*/ 0 60000 65536"/>
              <a:gd name="T8" fmla="*/ 0 60000 65536"/>
              <a:gd name="T9" fmla="*/ 0 w 672"/>
              <a:gd name="T10" fmla="*/ 0 h 48"/>
              <a:gd name="T11" fmla="*/ 672 w 672"/>
              <a:gd name="T12" fmla="*/ 48 h 48"/>
            </a:gdLst>
            <a:ahLst/>
            <a:cxnLst>
              <a:cxn ang="T6">
                <a:pos x="T0" y="T1"/>
              </a:cxn>
              <a:cxn ang="T7">
                <a:pos x="T2" y="T3"/>
              </a:cxn>
              <a:cxn ang="T8">
                <a:pos x="T4" y="T5"/>
              </a:cxn>
            </a:cxnLst>
            <a:rect l="T9" t="T10" r="T11" b="T12"/>
            <a:pathLst>
              <a:path w="672" h="48">
                <a:moveTo>
                  <a:pt x="0" y="0"/>
                </a:moveTo>
                <a:lnTo>
                  <a:pt x="672" y="0"/>
                </a:lnTo>
                <a:lnTo>
                  <a:pt x="672" y="48"/>
                </a:lnTo>
              </a:path>
            </a:pathLst>
          </a:custGeom>
          <a:noFill/>
          <a:ln w="9525">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8629" name="Text Box 89"/>
          <p:cNvSpPr txBox="1">
            <a:spLocks noChangeArrowheads="1"/>
          </p:cNvSpPr>
          <p:nvPr/>
        </p:nvSpPr>
        <p:spPr bwMode="auto">
          <a:xfrm>
            <a:off x="1736725" y="2474913"/>
            <a:ext cx="1617663" cy="27463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 + 10 V CC = 0 a 4095</a:t>
            </a:r>
          </a:p>
        </p:txBody>
      </p:sp>
      <p:pic>
        <p:nvPicPr>
          <p:cNvPr id="68631" name="Picture 10" descr="ABB1ClaimL_rgb300_10mm.tif"/>
          <p:cNvPicPr>
            <a:picLocks noChangeAspect="1"/>
          </p:cNvPicPr>
          <p:nvPr/>
        </p:nvPicPr>
        <p:blipFill>
          <a:blip r:embed="rId2" cstate="print"/>
          <a:srcRect/>
          <a:stretch>
            <a:fillRect/>
          </a:stretch>
        </p:blipFill>
        <p:spPr bwMode="auto">
          <a:xfrm>
            <a:off x="7154863" y="6434138"/>
            <a:ext cx="1719262" cy="258762"/>
          </a:xfrm>
          <a:prstGeom prst="rect">
            <a:avLst/>
          </a:prstGeom>
          <a:noFill/>
          <a:ln w="9525">
            <a:noFill/>
            <a:miter lim="800000"/>
            <a:headEnd/>
            <a:tailEnd/>
          </a:ln>
        </p:spPr>
      </p:pic>
      <p:sp>
        <p:nvSpPr>
          <p:cNvPr id="2" name="Title 1"/>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Memoria 4XXXX</a:t>
            </a:r>
            <a:endParaRPr lang="en-US" dirty="0">
              <a:solidFill>
                <a:schemeClr val="accent1"/>
              </a:solidFill>
            </a:endParaRPr>
          </a:p>
        </p:txBody>
      </p:sp>
    </p:spTree>
    <p:extLst>
      <p:ext uri="{BB962C8B-B14F-4D97-AF65-F5344CB8AC3E}">
        <p14:creationId xmlns:p14="http://schemas.microsoft.com/office/powerpoint/2010/main" val="39343108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9635" name="Group 3"/>
          <p:cNvGrpSpPr>
            <a:grpSpLocks/>
          </p:cNvGrpSpPr>
          <p:nvPr/>
        </p:nvGrpSpPr>
        <p:grpSpPr bwMode="auto">
          <a:xfrm>
            <a:off x="5334000" y="2590800"/>
            <a:ext cx="1069975" cy="469900"/>
            <a:chOff x="3400" y="1476"/>
            <a:chExt cx="674" cy="269"/>
          </a:xfrm>
        </p:grpSpPr>
        <p:grpSp>
          <p:nvGrpSpPr>
            <p:cNvPr id="69663" name="Group 4"/>
            <p:cNvGrpSpPr>
              <a:grpSpLocks/>
            </p:cNvGrpSpPr>
            <p:nvPr/>
          </p:nvGrpSpPr>
          <p:grpSpPr bwMode="auto">
            <a:xfrm>
              <a:off x="3400" y="1476"/>
              <a:ext cx="674" cy="269"/>
              <a:chOff x="3400" y="1476"/>
              <a:chExt cx="674" cy="269"/>
            </a:xfrm>
          </p:grpSpPr>
          <p:sp>
            <p:nvSpPr>
              <p:cNvPr id="69675" name="AutoShape 5"/>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76" name="Freeform 6"/>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9677" name="Group 7"/>
              <p:cNvGrpSpPr>
                <a:grpSpLocks/>
              </p:cNvGrpSpPr>
              <p:nvPr/>
            </p:nvGrpSpPr>
            <p:grpSpPr bwMode="auto">
              <a:xfrm>
                <a:off x="3825" y="1499"/>
                <a:ext cx="248" cy="165"/>
                <a:chOff x="3825" y="1499"/>
                <a:chExt cx="248" cy="165"/>
              </a:xfrm>
            </p:grpSpPr>
            <p:sp>
              <p:nvSpPr>
                <p:cNvPr id="69697" name="Freeform 8"/>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98" name="Rectangle 9"/>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99" name="AutoShape 10"/>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00" name="AutoShape 11"/>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01" name="AutoShape 12"/>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02" name="AutoShape 13"/>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69703" name="Rectangle 14"/>
                <p:cNvSpPr>
                  <a:spLocks noChangeArrowheads="1"/>
                </p:cNvSpPr>
                <p:nvPr/>
              </p:nvSpPr>
              <p:spPr bwMode="auto">
                <a:xfrm>
                  <a:off x="3933" y="1546"/>
                  <a:ext cx="140" cy="118"/>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69704" name="Rectangle 15"/>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05" name="Rectangle 16"/>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06" name="AutoShape 17"/>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07" name="AutoShape 18"/>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08" name="AutoShape 19"/>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09" name="AutoShape 20"/>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10" name="Line 21"/>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11" name="AutoShape 22"/>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12" name="Arc 23"/>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13" name="Arc 24"/>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14" name="Line 25"/>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15" name="Line 26"/>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16" name="Line 27"/>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9717" name="Group 28"/>
                <p:cNvGrpSpPr>
                  <a:grpSpLocks/>
                </p:cNvGrpSpPr>
                <p:nvPr/>
              </p:nvGrpSpPr>
              <p:grpSpPr bwMode="auto">
                <a:xfrm>
                  <a:off x="3840" y="1579"/>
                  <a:ext cx="7" cy="36"/>
                  <a:chOff x="3840" y="1579"/>
                  <a:chExt cx="7" cy="36"/>
                </a:xfrm>
              </p:grpSpPr>
              <p:sp>
                <p:nvSpPr>
                  <p:cNvPr id="69718" name="AutoShape 29"/>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9719" name="Group 30"/>
                  <p:cNvGrpSpPr>
                    <a:grpSpLocks/>
                  </p:cNvGrpSpPr>
                  <p:nvPr/>
                </p:nvGrpSpPr>
                <p:grpSpPr bwMode="auto">
                  <a:xfrm>
                    <a:off x="3840" y="1586"/>
                    <a:ext cx="7" cy="25"/>
                    <a:chOff x="3840" y="1586"/>
                    <a:chExt cx="7" cy="25"/>
                  </a:xfrm>
                </p:grpSpPr>
                <p:sp>
                  <p:nvSpPr>
                    <p:cNvPr id="69722" name="AutoShape 31"/>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23" name="AutoShape 32"/>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24" name="AutoShape 33"/>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25" name="AutoShape 34"/>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26" name="AutoShape 35"/>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27" name="AutoShape 36"/>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28" name="AutoShape 37"/>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29" name="AutoShape 38"/>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30" name="AutoShape 39"/>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69720" name="Oval 40"/>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721" name="Oval 41"/>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69678" name="Group 42"/>
              <p:cNvGrpSpPr>
                <a:grpSpLocks/>
              </p:cNvGrpSpPr>
              <p:nvPr/>
            </p:nvGrpSpPr>
            <p:grpSpPr bwMode="auto">
              <a:xfrm>
                <a:off x="3402" y="1491"/>
                <a:ext cx="445" cy="254"/>
                <a:chOff x="3402" y="1491"/>
                <a:chExt cx="445" cy="254"/>
              </a:xfrm>
            </p:grpSpPr>
            <p:sp>
              <p:nvSpPr>
                <p:cNvPr id="69679" name="AutoShape 43"/>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80" name="Oval 44"/>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81" name="Oval 45"/>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82" name="Oval 46"/>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83" name="Oval 47"/>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84" name="Oval 48"/>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85" name="Oval 49"/>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86" name="Oval 50"/>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87" name="Oval 51"/>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88" name="Oval 52"/>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89" name="Oval 53"/>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90" name="Rectangle 54"/>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91" name="Rectangle 55"/>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92" name="AutoShape 56"/>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93" name="Rectangle 57"/>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9694" name="Group 58"/>
                <p:cNvGrpSpPr>
                  <a:grpSpLocks/>
                </p:cNvGrpSpPr>
                <p:nvPr/>
              </p:nvGrpSpPr>
              <p:grpSpPr bwMode="auto">
                <a:xfrm>
                  <a:off x="3466" y="1491"/>
                  <a:ext cx="177" cy="45"/>
                  <a:chOff x="3466" y="1491"/>
                  <a:chExt cx="177" cy="45"/>
                </a:xfrm>
              </p:grpSpPr>
              <p:sp>
                <p:nvSpPr>
                  <p:cNvPr id="69695" name="AutoShape 59"/>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96" name="Rectangle 60"/>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69664" name="Oval 61"/>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69665" name="Group 62"/>
            <p:cNvGrpSpPr>
              <a:grpSpLocks/>
            </p:cNvGrpSpPr>
            <p:nvPr/>
          </p:nvGrpSpPr>
          <p:grpSpPr bwMode="auto">
            <a:xfrm>
              <a:off x="3440" y="1547"/>
              <a:ext cx="3" cy="46"/>
              <a:chOff x="3440" y="1547"/>
              <a:chExt cx="3" cy="46"/>
            </a:xfrm>
          </p:grpSpPr>
          <p:sp>
            <p:nvSpPr>
              <p:cNvPr id="69671" name="Oval 63"/>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72" name="Oval 64"/>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73" name="Oval 65"/>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74" name="Oval 66"/>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69666" name="Group 67"/>
            <p:cNvGrpSpPr>
              <a:grpSpLocks/>
            </p:cNvGrpSpPr>
            <p:nvPr/>
          </p:nvGrpSpPr>
          <p:grpSpPr bwMode="auto">
            <a:xfrm>
              <a:off x="3511" y="1549"/>
              <a:ext cx="5" cy="40"/>
              <a:chOff x="3511" y="1549"/>
              <a:chExt cx="5" cy="40"/>
            </a:xfrm>
          </p:grpSpPr>
          <p:sp>
            <p:nvSpPr>
              <p:cNvPr id="69667" name="Oval 68"/>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68" name="Oval 69"/>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69" name="Oval 70"/>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70" name="Oval 71"/>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sp>
        <p:nvSpPr>
          <p:cNvPr id="69636" name="Rectangle 72"/>
          <p:cNvSpPr>
            <a:spLocks noChangeArrowheads="1"/>
          </p:cNvSpPr>
          <p:nvPr/>
        </p:nvSpPr>
        <p:spPr bwMode="auto">
          <a:xfrm>
            <a:off x="749300" y="2971800"/>
            <a:ext cx="838200" cy="457200"/>
          </a:xfrm>
          <a:prstGeom prst="rect">
            <a:avLst/>
          </a:prstGeom>
          <a:solidFill>
            <a:srgbClr val="FF0000"/>
          </a:solidFill>
          <a:ln w="9525">
            <a:solidFill>
              <a:schemeClr val="tx1"/>
            </a:solidFill>
            <a:miter lim="800000"/>
            <a:headEnd/>
            <a:tailEnd/>
          </a:ln>
        </p:spPr>
        <p:txBody>
          <a:bodyPr wrap="none" anchor="ctr"/>
          <a:lstStyle/>
          <a:p>
            <a:pPr algn="ctr" eaLnBrk="0" fontAlgn="base" hangingPunct="0" rtl="0">
              <a:spcBef>
                <a:spcPct val="0"/>
              </a:spcBef>
              <a:spcAft>
                <a:spcPct val="0"/>
              </a:spcAft>
            </a:pPr>
            <a:r>
              <a:rPr lang="en-US" sz="2400" dirty="0">
                <a:solidFill>
                  <a:srgbClr val="0101FF"/>
                </a:solidFill>
                <a:latin typeface="Times New Roman" pitchFamily="18" charset="0"/>
              </a:rPr>
              <a:t>SOCIEDAD ANÓNIMA</a:t>
            </a:r>
          </a:p>
        </p:txBody>
      </p:sp>
      <p:sp>
        <p:nvSpPr>
          <p:cNvPr id="69637" name="Rectangle 73"/>
          <p:cNvSpPr>
            <a:spLocks noChangeArrowheads="1"/>
          </p:cNvSpPr>
          <p:nvPr/>
        </p:nvSpPr>
        <p:spPr bwMode="auto">
          <a:xfrm>
            <a:off x="1054100" y="1600200"/>
            <a:ext cx="609600" cy="990600"/>
          </a:xfrm>
          <a:prstGeom prst="rect">
            <a:avLst/>
          </a:prstGeom>
          <a:solidFill>
            <a:schemeClr val="hlink"/>
          </a:solidFill>
          <a:ln w="9525">
            <a:solidFill>
              <a:schemeClr val="tx1"/>
            </a:solidFill>
            <a:miter lim="800000"/>
            <a:headEnd/>
            <a:tailEnd/>
          </a:ln>
        </p:spPr>
        <p:txBody>
          <a:bodyPr wrap="none" anchor="ctr"/>
          <a:lstStyle/>
          <a:p>
            <a:pPr algn="ctr" eaLnBrk="0" fontAlgn="base" hangingPunct="0" rtl="0">
              <a:spcBef>
                <a:spcPct val="0"/>
              </a:spcBef>
              <a:spcAft>
                <a:spcPct val="0"/>
              </a:spcAft>
            </a:pPr>
            <a:endParaRPr lang="en-US" sz="2400">
              <a:solidFill>
                <a:srgbClr val="0101FF"/>
              </a:solidFill>
              <a:latin typeface="Times New Roman" pitchFamily="18" charset="0"/>
            </a:endParaRPr>
          </a:p>
        </p:txBody>
      </p:sp>
      <p:sp>
        <p:nvSpPr>
          <p:cNvPr id="69638" name="Text Box 74"/>
          <p:cNvSpPr txBox="1">
            <a:spLocks noChangeArrowheads="1"/>
          </p:cNvSpPr>
          <p:nvPr/>
        </p:nvSpPr>
        <p:spPr bwMode="auto">
          <a:xfrm>
            <a:off x="276225" y="1636713"/>
            <a:ext cx="565150" cy="100488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60001</a:t>
            </a:r>
          </a:p>
          <a:p>
            <a:pPr eaLnBrk="0" fontAlgn="base" hangingPunct="0" rtl="0" algn="l">
              <a:spcBef>
                <a:spcPct val="0"/>
              </a:spcBef>
              <a:spcAft>
                <a:spcPct val="0"/>
              </a:spcAft>
            </a:pPr>
            <a:r>
              <a:rPr lang="en-US" sz="1200">
                <a:solidFill>
                  <a:srgbClr val="0101FF"/>
                </a:solidFill>
                <a:latin typeface="Times New Roman" pitchFamily="18" charset="0"/>
              </a:rPr>
              <a:t>60002</a:t>
            </a:r>
          </a:p>
          <a:p>
            <a:pPr eaLnBrk="0" fontAlgn="base" hangingPunct="0" rtl="0" algn="l">
              <a:spcBef>
                <a:spcPct val="0"/>
              </a:spcBef>
              <a:spcAft>
                <a:spcPct val="0"/>
              </a:spcAft>
            </a:pPr>
            <a:r>
              <a:rPr lang="en-US" sz="1200">
                <a:solidFill>
                  <a:srgbClr val="0101FF"/>
                </a:solidFill>
                <a:latin typeface="Times New Roman" pitchFamily="18" charset="0"/>
              </a:rPr>
              <a:t>60003</a:t>
            </a:r>
          </a:p>
          <a:p>
            <a:pPr eaLnBrk="0" fontAlgn="base" hangingPunct="0" rtl="0" algn="l">
              <a:spcBef>
                <a:spcPct val="0"/>
              </a:spcBef>
              <a:spcAft>
                <a:spcPct val="0"/>
              </a:spcAft>
            </a:pPr>
            <a:endParaRPr lang="en-US" sz="1200">
              <a:solidFill>
                <a:srgbClr val="0101FF"/>
              </a:solidFill>
              <a:latin typeface="Times New Roman" pitchFamily="18" charset="0"/>
            </a:endParaRPr>
          </a:p>
          <a:p>
            <a:pPr eaLnBrk="0" fontAlgn="base" hangingPunct="0" rtl="0" algn="l">
              <a:spcBef>
                <a:spcPct val="0"/>
              </a:spcBef>
              <a:spcAft>
                <a:spcPct val="0"/>
              </a:spcAft>
            </a:pPr>
            <a:r>
              <a:rPr lang="en-US" sz="1200">
                <a:solidFill>
                  <a:srgbClr val="0101FF"/>
                </a:solidFill>
                <a:latin typeface="Times New Roman" pitchFamily="18" charset="0"/>
              </a:rPr>
              <a:t>69999</a:t>
            </a:r>
          </a:p>
        </p:txBody>
      </p:sp>
      <p:sp>
        <p:nvSpPr>
          <p:cNvPr id="69639" name="Line 75"/>
          <p:cNvSpPr>
            <a:spLocks noChangeShapeType="1"/>
          </p:cNvSpPr>
          <p:nvPr/>
        </p:nvSpPr>
        <p:spPr bwMode="auto">
          <a:xfrm>
            <a:off x="596900" y="2209800"/>
            <a:ext cx="0" cy="228600"/>
          </a:xfrm>
          <a:prstGeom prst="line">
            <a:avLst/>
          </a:prstGeom>
          <a:noFill/>
          <a:ln w="952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40" name="Text Box 76"/>
          <p:cNvSpPr txBox="1">
            <a:spLocks noChangeArrowheads="1"/>
          </p:cNvSpPr>
          <p:nvPr/>
        </p:nvSpPr>
        <p:spPr bwMode="auto">
          <a:xfrm>
            <a:off x="1054100" y="1600200"/>
            <a:ext cx="374650" cy="100488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1</a:t>
            </a:r>
          </a:p>
          <a:p>
            <a:pPr eaLnBrk="0" fontAlgn="base" hangingPunct="0" rtl="0" algn="l">
              <a:spcBef>
                <a:spcPct val="0"/>
              </a:spcBef>
              <a:spcAft>
                <a:spcPct val="0"/>
              </a:spcAft>
            </a:pPr>
            <a:r>
              <a:rPr lang="en-US" sz="1200">
                <a:solidFill>
                  <a:srgbClr val="0101FF"/>
                </a:solidFill>
                <a:latin typeface="Times New Roman" pitchFamily="18" charset="0"/>
              </a:rPr>
              <a:t>98</a:t>
            </a:r>
          </a:p>
          <a:p>
            <a:pPr eaLnBrk="0" fontAlgn="base" hangingPunct="0" rtl="0" algn="l">
              <a:spcBef>
                <a:spcPct val="0"/>
              </a:spcBef>
              <a:spcAft>
                <a:spcPct val="0"/>
              </a:spcAft>
            </a:pPr>
            <a:r>
              <a:rPr lang="en-US" sz="1200">
                <a:solidFill>
                  <a:srgbClr val="0101FF"/>
                </a:solidFill>
                <a:latin typeface="Times New Roman" pitchFamily="18" charset="0"/>
              </a:rPr>
              <a:t>12</a:t>
            </a:r>
          </a:p>
          <a:p>
            <a:pPr eaLnBrk="0" fontAlgn="base" hangingPunct="0" rtl="0" algn="l">
              <a:spcBef>
                <a:spcPct val="0"/>
              </a:spcBef>
              <a:spcAft>
                <a:spcPct val="0"/>
              </a:spcAft>
            </a:pPr>
            <a:endParaRPr lang="en-US" sz="1200">
              <a:solidFill>
                <a:srgbClr val="0101FF"/>
              </a:solidFill>
              <a:latin typeface="Times New Roman" pitchFamily="18" charset="0"/>
            </a:endParaRPr>
          </a:p>
          <a:p>
            <a:pPr eaLnBrk="0" fontAlgn="base" hangingPunct="0" rtl="0" algn="l">
              <a:spcBef>
                <a:spcPct val="0"/>
              </a:spcBef>
              <a:spcAft>
                <a:spcPct val="0"/>
              </a:spcAft>
            </a:pPr>
            <a:r>
              <a:rPr lang="en-US" sz="1200">
                <a:solidFill>
                  <a:srgbClr val="0101FF"/>
                </a:solidFill>
                <a:latin typeface="Times New Roman" pitchFamily="18" charset="0"/>
              </a:rPr>
              <a:t>0</a:t>
            </a:r>
          </a:p>
        </p:txBody>
      </p:sp>
      <p:sp>
        <p:nvSpPr>
          <p:cNvPr id="69641" name="Line 77"/>
          <p:cNvSpPr>
            <a:spLocks noChangeShapeType="1"/>
          </p:cNvSpPr>
          <p:nvPr/>
        </p:nvSpPr>
        <p:spPr bwMode="auto">
          <a:xfrm>
            <a:off x="1206500" y="2209800"/>
            <a:ext cx="0" cy="152400"/>
          </a:xfrm>
          <a:prstGeom prst="line">
            <a:avLst/>
          </a:prstGeom>
          <a:noFill/>
          <a:ln w="952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42" name="Rectangle 78"/>
          <p:cNvSpPr>
            <a:spLocks noChangeArrowheads="1"/>
          </p:cNvSpPr>
          <p:nvPr/>
        </p:nvSpPr>
        <p:spPr bwMode="auto">
          <a:xfrm>
            <a:off x="5486400" y="1524000"/>
            <a:ext cx="1219200" cy="990600"/>
          </a:xfrm>
          <a:prstGeom prst="rect">
            <a:avLst/>
          </a:prstGeom>
          <a:solidFill>
            <a:schemeClr val="bg1"/>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43" name="Text Box 79"/>
          <p:cNvSpPr txBox="1">
            <a:spLocks noChangeArrowheads="1"/>
          </p:cNvSpPr>
          <p:nvPr/>
        </p:nvSpPr>
        <p:spPr bwMode="auto">
          <a:xfrm>
            <a:off x="5486400" y="1524000"/>
            <a:ext cx="1371600" cy="1004888"/>
          </a:xfrm>
          <a:prstGeom prst="rect">
            <a:avLst/>
          </a:prstGeom>
          <a:noFill/>
          <a:ln w="9525">
            <a:noFill/>
            <a:miter lim="800000"/>
            <a:headEnd/>
            <a:tailEnd/>
          </a:ln>
        </p:spPr>
        <p:txBody>
          <a:bodyPr>
            <a:spAutoFit/>
          </a:bodyPr>
          <a:lstStyle/>
          <a:p>
            <a:pPr eaLnBrk="0" fontAlgn="base" hangingPunct="0" rtl="0" algn="l">
              <a:spcBef>
                <a:spcPct val="0"/>
              </a:spcBef>
              <a:spcAft>
                <a:spcPct val="0"/>
              </a:spcAft>
            </a:pPr>
            <a:r>
              <a:rPr lang="en-US" sz="1200">
                <a:solidFill>
                  <a:srgbClr val="0101FF"/>
                </a:solidFill>
                <a:latin typeface="Times New Roman" pitchFamily="18" charset="0"/>
              </a:rPr>
              <a:t>Ejecutar Registro</a:t>
            </a:r>
          </a:p>
          <a:p>
            <a:pPr eaLnBrk="0" fontAlgn="base" hangingPunct="0" rtl="0" algn="l">
              <a:spcBef>
                <a:spcPct val="0"/>
              </a:spcBef>
              <a:spcAft>
                <a:spcPct val="0"/>
              </a:spcAft>
            </a:pPr>
            <a:r>
              <a:rPr lang="en-US" sz="1200">
                <a:solidFill>
                  <a:srgbClr val="0101FF"/>
                </a:solidFill>
                <a:latin typeface="Times New Roman" pitchFamily="18" charset="0"/>
              </a:rPr>
              <a:t>Contraseña carácter 1</a:t>
            </a:r>
          </a:p>
          <a:p>
            <a:pPr eaLnBrk="0" fontAlgn="base" hangingPunct="0" rtl="0" algn="l">
              <a:spcBef>
                <a:spcPct val="0"/>
              </a:spcBef>
              <a:spcAft>
                <a:spcPct val="0"/>
              </a:spcAft>
            </a:pPr>
            <a:r>
              <a:rPr lang="en-US" sz="1200">
                <a:solidFill>
                  <a:srgbClr val="0101FF"/>
                </a:solidFill>
                <a:latin typeface="Times New Roman" pitchFamily="18" charset="0"/>
              </a:rPr>
              <a:t>Contraseña carácter 2</a:t>
            </a:r>
          </a:p>
          <a:p>
            <a:pPr eaLnBrk="0" fontAlgn="base" hangingPunct="0" rtl="0" algn="l">
              <a:spcBef>
                <a:spcPct val="0"/>
              </a:spcBef>
              <a:spcAft>
                <a:spcPct val="0"/>
              </a:spcAft>
            </a:pPr>
            <a:r>
              <a:rPr lang="en-US" sz="1200">
                <a:solidFill>
                  <a:srgbClr val="0101FF"/>
                </a:solidFill>
                <a:latin typeface="Times New Roman" pitchFamily="18" charset="0"/>
              </a:rPr>
              <a:t>Contraseña carácter 3</a:t>
            </a:r>
          </a:p>
          <a:p>
            <a:pPr eaLnBrk="0" fontAlgn="base" hangingPunct="0" rtl="0" algn="l">
              <a:spcBef>
                <a:spcPct val="0"/>
              </a:spcBef>
              <a:spcAft>
                <a:spcPct val="0"/>
              </a:spcAft>
            </a:pPr>
            <a:r>
              <a:rPr lang="en-US" sz="1200">
                <a:solidFill>
                  <a:srgbClr val="0101FF"/>
                </a:solidFill>
                <a:latin typeface="Times New Roman" pitchFamily="18" charset="0"/>
              </a:rPr>
              <a:t>Contraseña carácter 4</a:t>
            </a:r>
          </a:p>
        </p:txBody>
      </p:sp>
      <p:sp>
        <p:nvSpPr>
          <p:cNvPr id="69644" name="Line 80"/>
          <p:cNvSpPr>
            <a:spLocks noChangeShapeType="1"/>
          </p:cNvSpPr>
          <p:nvPr/>
        </p:nvSpPr>
        <p:spPr bwMode="auto">
          <a:xfrm>
            <a:off x="4038600" y="1371600"/>
            <a:ext cx="0" cy="2133600"/>
          </a:xfrm>
          <a:prstGeom prst="line">
            <a:avLst/>
          </a:prstGeom>
          <a:noFill/>
          <a:ln w="38100">
            <a:solidFill>
              <a:schemeClr val="tx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45" name="Rectangle 81"/>
          <p:cNvSpPr>
            <a:spLocks noChangeArrowheads="1"/>
          </p:cNvSpPr>
          <p:nvPr/>
        </p:nvSpPr>
        <p:spPr bwMode="auto">
          <a:xfrm>
            <a:off x="609600" y="3733800"/>
            <a:ext cx="7772400" cy="1981200"/>
          </a:xfrm>
          <a:prstGeom prst="rect">
            <a:avLst/>
          </a:prstGeom>
          <a:noFill/>
          <a:ln w="9525">
            <a:noFill/>
            <a:miter lim="800000"/>
            <a:headEnd/>
            <a:tailEnd/>
          </a:ln>
        </p:spPr>
        <p:txBody>
          <a:bodyPr/>
          <a:lstStyle/>
          <a:p>
            <a:pPr marL="342900" indent="-342900" eaLnBrk="0" fontAlgn="base" hangingPunct="0" rtl="0" algn="l">
              <a:spcBef>
                <a:spcPct val="20000"/>
              </a:spcBef>
              <a:spcAft>
                <a:spcPct val="0"/>
              </a:spcAft>
              <a:buClr>
                <a:srgbClr val="002060"/>
              </a:buClr>
              <a:buSzPct val="70000"/>
              <a:buFont typeface="Wingdings" panose="05000000000000000000" pitchFamily="2" charset="2"/>
              <a:buChar char="§"/>
            </a:pPr>
            <a:r>
              <a:rPr lang="en-US" dirty="0">
                <a:latin typeface="Arial" panose="020B0604020202020204" pitchFamily="34" charset="0"/>
                <a:cs typeface="Arial" panose="020B0604020202020204" pitchFamily="34" charset="0"/>
              </a:rPr>
              <a:t>La memoria 6XXX se define como memoria extendida. Algunos PLC tienen esta memoria. Se puede paginar en 4 memorias XXXX.</a:t>
            </a:r>
          </a:p>
          <a:p>
            <a:pPr marL="342900" indent="-342900" eaLnBrk="0" fontAlgn="base" hangingPunct="0" rtl="0" algn="l">
              <a:spcBef>
                <a:spcPct val="20000"/>
              </a:spcBef>
              <a:spcAft>
                <a:spcPct val="0"/>
              </a:spcAft>
              <a:buClr>
                <a:srgbClr val="002060"/>
              </a:buClr>
              <a:buSzPct val="70000"/>
              <a:buFont typeface="Wingdings" panose="05000000000000000000" pitchFamily="2" charset="2"/>
              <a:buChar char="§"/>
            </a:pPr>
            <a:r>
              <a:rPr lang="en-US" dirty="0">
                <a:latin typeface="Arial" panose="020B0604020202020204" pitchFamily="34" charset="0"/>
                <a:cs typeface="Arial" panose="020B0604020202020204" pitchFamily="34" charset="0"/>
              </a:rPr>
              <a:t>Unos pocos relés de protección almacenan parámetros de configuración en esta área de memoria para acceso a la red.</a:t>
            </a:r>
          </a:p>
        </p:txBody>
      </p:sp>
      <p:sp>
        <p:nvSpPr>
          <p:cNvPr id="69646" name="Rectangle 82"/>
          <p:cNvSpPr>
            <a:spLocks noChangeArrowheads="1"/>
          </p:cNvSpPr>
          <p:nvPr/>
        </p:nvSpPr>
        <p:spPr bwMode="auto">
          <a:xfrm>
            <a:off x="1206500" y="1752600"/>
            <a:ext cx="609600" cy="990600"/>
          </a:xfrm>
          <a:prstGeom prst="rect">
            <a:avLst/>
          </a:prstGeom>
          <a:solidFill>
            <a:schemeClr val="hlink"/>
          </a:solidFill>
          <a:ln w="9525">
            <a:solidFill>
              <a:schemeClr val="tx1"/>
            </a:solidFill>
            <a:miter lim="800000"/>
            <a:headEnd/>
            <a:tailEnd/>
          </a:ln>
        </p:spPr>
        <p:txBody>
          <a:bodyPr wrap="none" anchor="ctr"/>
          <a:lstStyle/>
          <a:p>
            <a:pPr algn="ctr" eaLnBrk="0" fontAlgn="base" hangingPunct="0" rtl="0">
              <a:spcBef>
                <a:spcPct val="0"/>
              </a:spcBef>
              <a:spcAft>
                <a:spcPct val="0"/>
              </a:spcAft>
            </a:pPr>
            <a:endParaRPr lang="en-US" sz="2400">
              <a:solidFill>
                <a:srgbClr val="0101FF"/>
              </a:solidFill>
              <a:latin typeface="Times New Roman" pitchFamily="18" charset="0"/>
            </a:endParaRPr>
          </a:p>
        </p:txBody>
      </p:sp>
      <p:sp>
        <p:nvSpPr>
          <p:cNvPr id="69647" name="Text Box 83"/>
          <p:cNvSpPr txBox="1">
            <a:spLocks noChangeArrowheads="1"/>
          </p:cNvSpPr>
          <p:nvPr/>
        </p:nvSpPr>
        <p:spPr bwMode="auto">
          <a:xfrm>
            <a:off x="1206500" y="1752600"/>
            <a:ext cx="374650" cy="100488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1</a:t>
            </a:r>
          </a:p>
          <a:p>
            <a:pPr eaLnBrk="0" fontAlgn="base" hangingPunct="0" rtl="0" algn="l">
              <a:spcBef>
                <a:spcPct val="0"/>
              </a:spcBef>
              <a:spcAft>
                <a:spcPct val="0"/>
              </a:spcAft>
            </a:pPr>
            <a:r>
              <a:rPr lang="en-US" sz="1200">
                <a:solidFill>
                  <a:srgbClr val="0101FF"/>
                </a:solidFill>
                <a:latin typeface="Times New Roman" pitchFamily="18" charset="0"/>
              </a:rPr>
              <a:t>98</a:t>
            </a:r>
          </a:p>
          <a:p>
            <a:pPr eaLnBrk="0" fontAlgn="base" hangingPunct="0" rtl="0" algn="l">
              <a:spcBef>
                <a:spcPct val="0"/>
              </a:spcBef>
              <a:spcAft>
                <a:spcPct val="0"/>
              </a:spcAft>
            </a:pPr>
            <a:r>
              <a:rPr lang="en-US" sz="1200">
                <a:solidFill>
                  <a:srgbClr val="0101FF"/>
                </a:solidFill>
                <a:latin typeface="Times New Roman" pitchFamily="18" charset="0"/>
              </a:rPr>
              <a:t>12</a:t>
            </a:r>
          </a:p>
          <a:p>
            <a:pPr eaLnBrk="0" fontAlgn="base" hangingPunct="0" rtl="0" algn="l">
              <a:spcBef>
                <a:spcPct val="0"/>
              </a:spcBef>
              <a:spcAft>
                <a:spcPct val="0"/>
              </a:spcAft>
            </a:pPr>
            <a:endParaRPr lang="en-US" sz="1200">
              <a:solidFill>
                <a:srgbClr val="0101FF"/>
              </a:solidFill>
              <a:latin typeface="Times New Roman" pitchFamily="18" charset="0"/>
            </a:endParaRPr>
          </a:p>
          <a:p>
            <a:pPr eaLnBrk="0" fontAlgn="base" hangingPunct="0" rtl="0" algn="l">
              <a:spcBef>
                <a:spcPct val="0"/>
              </a:spcBef>
              <a:spcAft>
                <a:spcPct val="0"/>
              </a:spcAft>
            </a:pPr>
            <a:r>
              <a:rPr lang="en-US" sz="1200">
                <a:solidFill>
                  <a:srgbClr val="0101FF"/>
                </a:solidFill>
                <a:latin typeface="Times New Roman" pitchFamily="18" charset="0"/>
              </a:rPr>
              <a:t>0</a:t>
            </a:r>
          </a:p>
        </p:txBody>
      </p:sp>
      <p:sp>
        <p:nvSpPr>
          <p:cNvPr id="69648" name="Line 84"/>
          <p:cNvSpPr>
            <a:spLocks noChangeShapeType="1"/>
          </p:cNvSpPr>
          <p:nvPr/>
        </p:nvSpPr>
        <p:spPr bwMode="auto">
          <a:xfrm>
            <a:off x="1358900" y="2362200"/>
            <a:ext cx="0" cy="152400"/>
          </a:xfrm>
          <a:prstGeom prst="line">
            <a:avLst/>
          </a:prstGeom>
          <a:noFill/>
          <a:ln w="952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49" name="Rectangle 85"/>
          <p:cNvSpPr>
            <a:spLocks noChangeArrowheads="1"/>
          </p:cNvSpPr>
          <p:nvPr/>
        </p:nvSpPr>
        <p:spPr bwMode="auto">
          <a:xfrm>
            <a:off x="1358900" y="1905000"/>
            <a:ext cx="609600" cy="990600"/>
          </a:xfrm>
          <a:prstGeom prst="rect">
            <a:avLst/>
          </a:prstGeom>
          <a:solidFill>
            <a:schemeClr val="hlink"/>
          </a:solidFill>
          <a:ln w="9525">
            <a:solidFill>
              <a:schemeClr val="tx1"/>
            </a:solidFill>
            <a:miter lim="800000"/>
            <a:headEnd/>
            <a:tailEnd/>
          </a:ln>
        </p:spPr>
        <p:txBody>
          <a:bodyPr wrap="none" anchor="ctr"/>
          <a:lstStyle/>
          <a:p>
            <a:pPr algn="ctr" eaLnBrk="0" fontAlgn="base" hangingPunct="0" rtl="0">
              <a:spcBef>
                <a:spcPct val="0"/>
              </a:spcBef>
              <a:spcAft>
                <a:spcPct val="0"/>
              </a:spcAft>
            </a:pPr>
            <a:endParaRPr lang="en-US" sz="2400">
              <a:solidFill>
                <a:srgbClr val="0101FF"/>
              </a:solidFill>
              <a:latin typeface="Times New Roman" pitchFamily="18" charset="0"/>
            </a:endParaRPr>
          </a:p>
        </p:txBody>
      </p:sp>
      <p:sp>
        <p:nvSpPr>
          <p:cNvPr id="69650" name="Text Box 86"/>
          <p:cNvSpPr txBox="1">
            <a:spLocks noChangeArrowheads="1"/>
          </p:cNvSpPr>
          <p:nvPr/>
        </p:nvSpPr>
        <p:spPr bwMode="auto">
          <a:xfrm>
            <a:off x="1358900" y="1905000"/>
            <a:ext cx="374650" cy="100488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1</a:t>
            </a:r>
          </a:p>
          <a:p>
            <a:pPr eaLnBrk="0" fontAlgn="base" hangingPunct="0" rtl="0" algn="l">
              <a:spcBef>
                <a:spcPct val="0"/>
              </a:spcBef>
              <a:spcAft>
                <a:spcPct val="0"/>
              </a:spcAft>
            </a:pPr>
            <a:r>
              <a:rPr lang="en-US" sz="1200">
                <a:solidFill>
                  <a:srgbClr val="0101FF"/>
                </a:solidFill>
                <a:latin typeface="Times New Roman" pitchFamily="18" charset="0"/>
              </a:rPr>
              <a:t>98</a:t>
            </a:r>
          </a:p>
          <a:p>
            <a:pPr eaLnBrk="0" fontAlgn="base" hangingPunct="0" rtl="0" algn="l">
              <a:spcBef>
                <a:spcPct val="0"/>
              </a:spcBef>
              <a:spcAft>
                <a:spcPct val="0"/>
              </a:spcAft>
            </a:pPr>
            <a:r>
              <a:rPr lang="en-US" sz="1200">
                <a:solidFill>
                  <a:srgbClr val="0101FF"/>
                </a:solidFill>
                <a:latin typeface="Times New Roman" pitchFamily="18" charset="0"/>
              </a:rPr>
              <a:t>12</a:t>
            </a:r>
          </a:p>
          <a:p>
            <a:pPr eaLnBrk="0" fontAlgn="base" hangingPunct="0" rtl="0" algn="l">
              <a:spcBef>
                <a:spcPct val="0"/>
              </a:spcBef>
              <a:spcAft>
                <a:spcPct val="0"/>
              </a:spcAft>
            </a:pPr>
            <a:endParaRPr lang="en-US" sz="1200">
              <a:solidFill>
                <a:srgbClr val="0101FF"/>
              </a:solidFill>
              <a:latin typeface="Times New Roman" pitchFamily="18" charset="0"/>
            </a:endParaRPr>
          </a:p>
          <a:p>
            <a:pPr eaLnBrk="0" fontAlgn="base" hangingPunct="0" rtl="0" algn="l">
              <a:spcBef>
                <a:spcPct val="0"/>
              </a:spcBef>
              <a:spcAft>
                <a:spcPct val="0"/>
              </a:spcAft>
            </a:pPr>
            <a:r>
              <a:rPr lang="en-US" sz="1200">
                <a:solidFill>
                  <a:srgbClr val="0101FF"/>
                </a:solidFill>
                <a:latin typeface="Times New Roman" pitchFamily="18" charset="0"/>
              </a:rPr>
              <a:t>0</a:t>
            </a:r>
          </a:p>
        </p:txBody>
      </p:sp>
      <p:sp>
        <p:nvSpPr>
          <p:cNvPr id="69651" name="Line 87"/>
          <p:cNvSpPr>
            <a:spLocks noChangeShapeType="1"/>
          </p:cNvSpPr>
          <p:nvPr/>
        </p:nvSpPr>
        <p:spPr bwMode="auto">
          <a:xfrm>
            <a:off x="1511300" y="2514600"/>
            <a:ext cx="0" cy="152400"/>
          </a:xfrm>
          <a:prstGeom prst="line">
            <a:avLst/>
          </a:prstGeom>
          <a:noFill/>
          <a:ln w="952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52" name="Line 88"/>
          <p:cNvSpPr>
            <a:spLocks noChangeShapeType="1"/>
          </p:cNvSpPr>
          <p:nvPr/>
        </p:nvSpPr>
        <p:spPr bwMode="auto">
          <a:xfrm>
            <a:off x="2044700" y="2209800"/>
            <a:ext cx="762000" cy="381000"/>
          </a:xfrm>
          <a:prstGeom prst="line">
            <a:avLst/>
          </a:prstGeom>
          <a:noFill/>
          <a:ln w="9525">
            <a:solidFill>
              <a:schemeClr val="tx1"/>
            </a:solidFill>
            <a:prstDash val="lgDash"/>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53" name="Rectangle 89"/>
          <p:cNvSpPr>
            <a:spLocks noChangeArrowheads="1"/>
          </p:cNvSpPr>
          <p:nvPr/>
        </p:nvSpPr>
        <p:spPr bwMode="auto">
          <a:xfrm>
            <a:off x="2806700" y="2286000"/>
            <a:ext cx="609600" cy="990600"/>
          </a:xfrm>
          <a:prstGeom prst="rect">
            <a:avLst/>
          </a:prstGeom>
          <a:solidFill>
            <a:schemeClr val="hlink"/>
          </a:solidFill>
          <a:ln w="9525">
            <a:solidFill>
              <a:schemeClr val="tx1"/>
            </a:solidFill>
            <a:miter lim="800000"/>
            <a:headEnd/>
            <a:tailEnd/>
          </a:ln>
        </p:spPr>
        <p:txBody>
          <a:bodyPr wrap="none" anchor="ctr"/>
          <a:lstStyle/>
          <a:p>
            <a:pPr algn="ctr" eaLnBrk="0" fontAlgn="base" hangingPunct="0" rtl="0">
              <a:spcBef>
                <a:spcPct val="0"/>
              </a:spcBef>
              <a:spcAft>
                <a:spcPct val="0"/>
              </a:spcAft>
            </a:pPr>
            <a:endParaRPr lang="en-US" sz="2400">
              <a:solidFill>
                <a:srgbClr val="0101FF"/>
              </a:solidFill>
              <a:latin typeface="Times New Roman" pitchFamily="18" charset="0"/>
            </a:endParaRPr>
          </a:p>
        </p:txBody>
      </p:sp>
      <p:sp>
        <p:nvSpPr>
          <p:cNvPr id="69654" name="Text Box 90"/>
          <p:cNvSpPr txBox="1">
            <a:spLocks noChangeArrowheads="1"/>
          </p:cNvSpPr>
          <p:nvPr/>
        </p:nvSpPr>
        <p:spPr bwMode="auto">
          <a:xfrm>
            <a:off x="2806700" y="2286000"/>
            <a:ext cx="374650" cy="100488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1</a:t>
            </a:r>
          </a:p>
          <a:p>
            <a:pPr eaLnBrk="0" fontAlgn="base" hangingPunct="0" rtl="0" algn="l">
              <a:spcBef>
                <a:spcPct val="0"/>
              </a:spcBef>
              <a:spcAft>
                <a:spcPct val="0"/>
              </a:spcAft>
            </a:pPr>
            <a:r>
              <a:rPr lang="en-US" sz="1200">
                <a:solidFill>
                  <a:srgbClr val="0101FF"/>
                </a:solidFill>
                <a:latin typeface="Times New Roman" pitchFamily="18" charset="0"/>
              </a:rPr>
              <a:t>98</a:t>
            </a:r>
          </a:p>
          <a:p>
            <a:pPr eaLnBrk="0" fontAlgn="base" hangingPunct="0" rtl="0" algn="l">
              <a:spcBef>
                <a:spcPct val="0"/>
              </a:spcBef>
              <a:spcAft>
                <a:spcPct val="0"/>
              </a:spcAft>
            </a:pPr>
            <a:r>
              <a:rPr lang="en-US" sz="1200">
                <a:solidFill>
                  <a:srgbClr val="0101FF"/>
                </a:solidFill>
                <a:latin typeface="Times New Roman" pitchFamily="18" charset="0"/>
              </a:rPr>
              <a:t>12</a:t>
            </a:r>
          </a:p>
          <a:p>
            <a:pPr eaLnBrk="0" fontAlgn="base" hangingPunct="0" rtl="0" algn="l">
              <a:spcBef>
                <a:spcPct val="0"/>
              </a:spcBef>
              <a:spcAft>
                <a:spcPct val="0"/>
              </a:spcAft>
            </a:pPr>
            <a:endParaRPr lang="en-US" sz="1200">
              <a:solidFill>
                <a:srgbClr val="0101FF"/>
              </a:solidFill>
              <a:latin typeface="Times New Roman" pitchFamily="18" charset="0"/>
            </a:endParaRPr>
          </a:p>
          <a:p>
            <a:pPr eaLnBrk="0" fontAlgn="base" hangingPunct="0" rtl="0" algn="l">
              <a:spcBef>
                <a:spcPct val="0"/>
              </a:spcBef>
              <a:spcAft>
                <a:spcPct val="0"/>
              </a:spcAft>
            </a:pPr>
            <a:r>
              <a:rPr lang="en-US" sz="1200">
                <a:solidFill>
                  <a:srgbClr val="0101FF"/>
                </a:solidFill>
                <a:latin typeface="Times New Roman" pitchFamily="18" charset="0"/>
              </a:rPr>
              <a:t>0</a:t>
            </a:r>
          </a:p>
        </p:txBody>
      </p:sp>
      <p:sp>
        <p:nvSpPr>
          <p:cNvPr id="69655" name="Line 91"/>
          <p:cNvSpPr>
            <a:spLocks noChangeShapeType="1"/>
          </p:cNvSpPr>
          <p:nvPr/>
        </p:nvSpPr>
        <p:spPr bwMode="auto">
          <a:xfrm>
            <a:off x="2959100" y="2895600"/>
            <a:ext cx="0" cy="152400"/>
          </a:xfrm>
          <a:prstGeom prst="line">
            <a:avLst/>
          </a:prstGeom>
          <a:noFill/>
          <a:ln w="9525" cap="rnd">
            <a:solidFill>
              <a:schemeClr val="tx1"/>
            </a:solidFill>
            <a:prstDash val="sysDot"/>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69656" name="Text Box 92"/>
          <p:cNvSpPr txBox="1">
            <a:spLocks noChangeArrowheads="1"/>
          </p:cNvSpPr>
          <p:nvPr/>
        </p:nvSpPr>
        <p:spPr bwMode="auto">
          <a:xfrm>
            <a:off x="1038225" y="1379538"/>
            <a:ext cx="419100" cy="214312"/>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800">
                <a:solidFill>
                  <a:srgbClr val="0101FF"/>
                </a:solidFill>
                <a:latin typeface="Times New Roman" pitchFamily="18" charset="0"/>
              </a:rPr>
              <a:t>Archivo 0</a:t>
            </a:r>
          </a:p>
        </p:txBody>
      </p:sp>
      <p:sp>
        <p:nvSpPr>
          <p:cNvPr id="69657" name="Text Box 93"/>
          <p:cNvSpPr txBox="1">
            <a:spLocks noChangeArrowheads="1"/>
          </p:cNvSpPr>
          <p:nvPr/>
        </p:nvSpPr>
        <p:spPr bwMode="auto">
          <a:xfrm>
            <a:off x="1343025" y="1531938"/>
            <a:ext cx="419100" cy="214312"/>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800">
                <a:solidFill>
                  <a:srgbClr val="0101FF"/>
                </a:solidFill>
                <a:latin typeface="Times New Roman" pitchFamily="18" charset="0"/>
              </a:rPr>
              <a:t>Archivo 1</a:t>
            </a:r>
          </a:p>
        </p:txBody>
      </p:sp>
      <p:sp>
        <p:nvSpPr>
          <p:cNvPr id="69658" name="Text Box 94"/>
          <p:cNvSpPr txBox="1">
            <a:spLocks noChangeArrowheads="1"/>
          </p:cNvSpPr>
          <p:nvPr/>
        </p:nvSpPr>
        <p:spPr bwMode="auto">
          <a:xfrm>
            <a:off x="1571625" y="1760538"/>
            <a:ext cx="419100" cy="214312"/>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800">
                <a:solidFill>
                  <a:srgbClr val="0101FF"/>
                </a:solidFill>
                <a:latin typeface="Times New Roman" pitchFamily="18" charset="0"/>
              </a:rPr>
              <a:t>Archivo 2</a:t>
            </a:r>
          </a:p>
        </p:txBody>
      </p:sp>
      <p:sp>
        <p:nvSpPr>
          <p:cNvPr id="69659" name="Text Box 95"/>
          <p:cNvSpPr txBox="1">
            <a:spLocks noChangeArrowheads="1"/>
          </p:cNvSpPr>
          <p:nvPr/>
        </p:nvSpPr>
        <p:spPr bwMode="auto">
          <a:xfrm>
            <a:off x="2790825" y="2065338"/>
            <a:ext cx="419100" cy="214312"/>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800">
                <a:solidFill>
                  <a:srgbClr val="0101FF"/>
                </a:solidFill>
                <a:latin typeface="Times New Roman" pitchFamily="18" charset="0"/>
              </a:rPr>
              <a:t>Archivo 9</a:t>
            </a:r>
          </a:p>
        </p:txBody>
      </p:sp>
      <p:sp>
        <p:nvSpPr>
          <p:cNvPr id="69660" name="Text Box 96"/>
          <p:cNvSpPr txBox="1">
            <a:spLocks noChangeArrowheads="1"/>
          </p:cNvSpPr>
          <p:nvPr/>
        </p:nvSpPr>
        <p:spPr bwMode="auto">
          <a:xfrm>
            <a:off x="4876800" y="1524000"/>
            <a:ext cx="565150" cy="100488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a:solidFill>
                  <a:srgbClr val="0101FF"/>
                </a:solidFill>
                <a:latin typeface="Times New Roman" pitchFamily="18" charset="0"/>
              </a:rPr>
              <a:t>60001</a:t>
            </a:r>
          </a:p>
          <a:p>
            <a:pPr eaLnBrk="0" fontAlgn="base" hangingPunct="0" rtl="0" algn="l">
              <a:spcBef>
                <a:spcPct val="0"/>
              </a:spcBef>
              <a:spcAft>
                <a:spcPct val="0"/>
              </a:spcAft>
            </a:pPr>
            <a:r>
              <a:rPr lang="en-US" sz="1200">
                <a:solidFill>
                  <a:srgbClr val="0101FF"/>
                </a:solidFill>
                <a:latin typeface="Times New Roman" pitchFamily="18" charset="0"/>
              </a:rPr>
              <a:t>60002</a:t>
            </a:r>
          </a:p>
          <a:p>
            <a:pPr eaLnBrk="0" fontAlgn="base" hangingPunct="0" rtl="0" algn="l">
              <a:spcBef>
                <a:spcPct val="0"/>
              </a:spcBef>
              <a:spcAft>
                <a:spcPct val="0"/>
              </a:spcAft>
            </a:pPr>
            <a:r>
              <a:rPr lang="en-US" sz="1200">
                <a:solidFill>
                  <a:srgbClr val="0101FF"/>
                </a:solidFill>
                <a:latin typeface="Times New Roman" pitchFamily="18" charset="0"/>
              </a:rPr>
              <a:t>60003</a:t>
            </a:r>
          </a:p>
          <a:p>
            <a:pPr eaLnBrk="0" fontAlgn="base" hangingPunct="0" rtl="0" algn="l">
              <a:spcBef>
                <a:spcPct val="0"/>
              </a:spcBef>
              <a:spcAft>
                <a:spcPct val="0"/>
              </a:spcAft>
            </a:pPr>
            <a:r>
              <a:rPr lang="en-US" sz="1200">
                <a:solidFill>
                  <a:srgbClr val="0101FF"/>
                </a:solidFill>
                <a:latin typeface="Times New Roman" pitchFamily="18" charset="0"/>
              </a:rPr>
              <a:t>60004</a:t>
            </a:r>
          </a:p>
          <a:p>
            <a:pPr eaLnBrk="0" fontAlgn="base" hangingPunct="0" rtl="0" algn="l">
              <a:spcBef>
                <a:spcPct val="0"/>
              </a:spcBef>
              <a:spcAft>
                <a:spcPct val="0"/>
              </a:spcAft>
            </a:pPr>
            <a:r>
              <a:rPr lang="en-US" sz="1200">
                <a:solidFill>
                  <a:srgbClr val="0101FF"/>
                </a:solidFill>
                <a:latin typeface="Times New Roman" pitchFamily="18" charset="0"/>
              </a:rPr>
              <a:t>60005</a:t>
            </a:r>
            <a:endParaRPr lang="en-US" sz="1400">
              <a:solidFill>
                <a:srgbClr val="0101FF"/>
              </a:solidFill>
              <a:latin typeface="Times New Roman" pitchFamily="18" charset="0"/>
            </a:endParaRPr>
          </a:p>
        </p:txBody>
      </p:sp>
      <p:sp>
        <p:nvSpPr>
          <p:cNvPr id="97"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337CFA27-2F62-4E99-A080-8915946F51BA}"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68</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69662" name="Picture 10" descr="ABB1ClaimL_rgb300_10mm.tif"/>
          <p:cNvPicPr>
            <a:picLocks noChangeAspect="1"/>
          </p:cNvPicPr>
          <p:nvPr/>
        </p:nvPicPr>
        <p:blipFill>
          <a:blip r:embed="rId2" cstate="print"/>
          <a:srcRect/>
          <a:stretch>
            <a:fillRect/>
          </a:stretch>
        </p:blipFill>
        <p:spPr bwMode="auto">
          <a:xfrm>
            <a:off x="7154863" y="6434138"/>
            <a:ext cx="1719262" cy="258762"/>
          </a:xfrm>
          <a:prstGeom prst="rect">
            <a:avLst/>
          </a:prstGeom>
          <a:noFill/>
          <a:ln w="9525">
            <a:noFill/>
            <a:miter lim="800000"/>
            <a:headEnd/>
            <a:tailEnd/>
          </a:ln>
        </p:spPr>
      </p:pic>
      <p:sp>
        <p:nvSpPr>
          <p:cNvPr id="2" name="Title 1"/>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6 XXXX Memoria</a:t>
            </a:r>
            <a:endParaRPr lang="en-US" dirty="0">
              <a:solidFill>
                <a:schemeClr val="accent1"/>
              </a:solidFill>
            </a:endParaRPr>
          </a:p>
        </p:txBody>
      </p:sp>
    </p:spTree>
    <p:extLst>
      <p:ext uri="{BB962C8B-B14F-4D97-AF65-F5344CB8AC3E}">
        <p14:creationId xmlns:p14="http://schemas.microsoft.com/office/powerpoint/2010/main" val="162861365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Función 01- Leer estatuas de bobina</a:t>
            </a:r>
            <a:endParaRPr lang="en-US" dirty="0">
              <a:solidFill>
                <a:schemeClr val="accent1"/>
              </a:solidFill>
            </a:endParaRPr>
          </a:p>
        </p:txBody>
      </p:sp>
      <p:sp>
        <p:nvSpPr>
          <p:cNvPr id="2106371" name="Rectangle 3"/>
          <p:cNvSpPr>
            <a:spLocks noGrp="1" noChangeArrowheads="1"/>
          </p:cNvSpPr>
          <p:nvPr>
            <p:ph sz="half" idx="2"/>
          </p:nvPr>
        </p:nvSpPr>
        <p:spPr/>
        <p:txBody>
          <a:bodyPr>
            <a:normAutofit/>
          </a:bodyPr>
          <a:lstStyle/>
          <a:p>
            <a:pPr rtl="0" algn="l"/>
            <a:r>
              <a:rPr lang="en-US" dirty="0"/>
              <a:t>Lee 0X</a:t>
            </a:r>
            <a:r>
              <a:rPr lang="en-US" dirty="0" smtClean="0"/>
              <a:t>(Bobina</a:t>
            </a:r>
            <a:r>
              <a:rPr lang="en-US" dirty="0"/>
              <a:t>) referencias de la</a:t>
            </a:r>
            <a:r>
              <a:rPr lang="en-US" dirty="0" smtClean="0"/>
              <a:t>esclavo.</a:t>
            </a:r>
            <a:endParaRPr lang="en-US" dirty="0"/>
          </a:p>
          <a:p>
            <a:pPr rtl="0" algn="l"/>
            <a:r>
              <a:rPr lang="en-US" dirty="0"/>
              <a:t>Todos los bytes están en hexadecimal</a:t>
            </a:r>
            <a:r>
              <a:rPr lang="en-US" dirty="0" smtClean="0"/>
              <a:t>(codificación</a:t>
            </a:r>
            <a:r>
              <a:rPr lang="en-US" dirty="0"/>
              <a:t>depende de la emulación RTU o ASCII).</a:t>
            </a:r>
          </a:p>
          <a:p>
            <a:pPr rtl="0" algn="l"/>
            <a:r>
              <a:rPr lang="en-US" dirty="0"/>
              <a:t>La dirección de inicio de la memoria se compensa en uno.</a:t>
            </a:r>
          </a:p>
          <a:p>
            <a:pPr rtl="0" algn="l"/>
            <a:r>
              <a:rPr lang="en-US" dirty="0"/>
              <a:t>Si la cantidad de datos no es un múltiplo de 8, los bits más significativos se rellenan con 0</a:t>
            </a:r>
            <a:r>
              <a:rPr lang="en-US" dirty="0" smtClean="0"/>
              <a:t>.</a:t>
            </a:r>
            <a:endParaRPr lang="en-US" dirty="0"/>
          </a:p>
        </p:txBody>
      </p:sp>
      <p:sp>
        <p:nvSpPr>
          <p:cNvPr id="9" name="Date Placeholder 8"/>
          <p:cNvSpPr>
            <a:spLocks noGrp="1"/>
          </p:cNvSpPr>
          <p:nvPr>
            <p:ph type="dt" sz="half" idx="12"/>
          </p:nvPr>
        </p:nvSpPr>
        <p:spPr/>
        <p:txBody>
          <a:bodyPr/>
          <a:lstStyle/>
          <a:p>
            <a:fld id="{5D0FCF3E-E0FA-4D9D-A0A2-9D084B7729ED}" type="datetime4">
              <a:rPr lang="en-US" smtClean="0"/>
              <a:pPr rtl="0" algn="l"/>
              <a:t>30 de septiembre de 2015</a:t>
            </a:fld>
            <a:endParaRPr lang="de-DE" dirty="0"/>
          </a:p>
        </p:txBody>
      </p:sp>
      <p:sp>
        <p:nvSpPr>
          <p:cNvPr id="10" name="Slide Number Placeholder 9"/>
          <p:cNvSpPr>
            <a:spLocks noGrp="1"/>
          </p:cNvSpPr>
          <p:nvPr>
            <p:ph type="sldNum" sz="quarter" idx="13"/>
          </p:nvPr>
        </p:nvSpPr>
        <p:spPr/>
        <p:txBody>
          <a:bodyPr/>
          <a:lstStyle/>
          <a:p>
            <a:r>
              <a:rPr lang="de-DE" dirty="0" smtClean="0"/>
              <a:t>| Deslizar</a:t>
            </a:r>
            <a:fld id="{CF363E95-653D-48D7-8EB0-A81FED805B5F}" type="slidenum">
              <a:rPr lang="de-DE" smtClean="0"/>
              <a:pPr rtl="0" algn="l"/>
              <a:t>69</a:t>
            </a:fld>
            <a:endParaRPr lang="de-DE" dirty="0"/>
          </a:p>
        </p:txBody>
      </p:sp>
      <p:sp>
        <p:nvSpPr>
          <p:cNvPr id="4" name="Footer Placeholder 3"/>
          <p:cNvSpPr>
            <a:spLocks noGrp="1"/>
          </p:cNvSpPr>
          <p:nvPr>
            <p:ph type="ftr" sz="quarter" idx="14"/>
          </p:nvPr>
        </p:nvSpPr>
        <p:spPr/>
        <p:txBody>
          <a:bodyPr/>
          <a:lstStyle/>
          <a:p>
            <a:pPr rtl="0" algn="l"/>
            <a:r>
              <a:rPr lang="en-US" dirty="0" smtClean="0"/>
              <a:t>© Grupo ABB</a:t>
            </a:r>
            <a:endParaRPr lang="en-US" dirty="0"/>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Qué pasa si….?</a:t>
            </a:r>
            <a:endParaRPr lang="en-US" dirty="0">
              <a:solidFill>
                <a:schemeClr val="accent1"/>
              </a:solidFill>
            </a:endParaRPr>
          </a:p>
        </p:txBody>
      </p:sp>
      <p:sp>
        <p:nvSpPr>
          <p:cNvPr id="2106371" name="Rectangle 3"/>
          <p:cNvSpPr>
            <a:spLocks noGrp="1" noChangeArrowheads="1"/>
          </p:cNvSpPr>
          <p:nvPr>
            <p:ph sz="half" idx="2"/>
          </p:nvPr>
        </p:nvSpPr>
        <p:spPr/>
        <p:txBody>
          <a:bodyPr>
            <a:normAutofit/>
          </a:bodyPr>
          <a:lstStyle/>
          <a:p>
            <a:pPr rtl="0" algn="l"/>
            <a:r>
              <a:rPr lang="en-US" dirty="0" smtClean="0"/>
              <a:t>El problema con los datos estáticos es</a:t>
            </a:r>
            <a:endParaRPr lang="en-US" dirty="0"/>
          </a:p>
          <a:p>
            <a:pPr lvl="1" rtl="0" algn="l"/>
            <a:r>
              <a:rPr lang="en-US" sz="1600" dirty="0" smtClean="0"/>
              <a:t>¿Qué sucede entre las lecturas de acceso del IED?</a:t>
            </a:r>
          </a:p>
          <a:p>
            <a:pPr lvl="2" rtl="0" algn="l"/>
            <a:r>
              <a:rPr lang="en-US" sz="1400" dirty="0" smtClean="0"/>
              <a:t>Si algo cambia?</a:t>
            </a:r>
          </a:p>
          <a:p>
            <a:pPr lvl="2" rtl="0" algn="l"/>
            <a:r>
              <a:rPr lang="en-US" sz="1400" dirty="0" smtClean="0"/>
              <a:t>¿Si algo no cambia?</a:t>
            </a:r>
            <a:endParaRPr lang="en-US" sz="1400" dirty="0"/>
          </a:p>
          <a:p>
            <a:pPr rtl="0" algn="l"/>
            <a:r>
              <a:rPr lang="en-US" dirty="0" smtClean="0"/>
              <a:t>Si ocurren dos cambios durante la lectura, el evento se pierde usando datos estáticos</a:t>
            </a:r>
            <a:endParaRPr lang="en-US" dirty="0"/>
          </a:p>
          <a:p>
            <a:pPr lvl="1" rtl="0" algn="l"/>
            <a:r>
              <a:rPr lang="en-US" sz="1600" dirty="0" smtClean="0"/>
              <a:t>El disyuntor se dispara: la alarma de arranque (PUA) se activa y se desactiva brevemente</a:t>
            </a:r>
            <a:endParaRPr lang="en-US" sz="1600" dirty="0"/>
          </a:p>
        </p:txBody>
      </p:sp>
      <p:sp>
        <p:nvSpPr>
          <p:cNvPr id="9" name="Date Placeholder 8"/>
          <p:cNvSpPr>
            <a:spLocks noGrp="1"/>
          </p:cNvSpPr>
          <p:nvPr>
            <p:ph type="dt" sz="half" idx="12"/>
          </p:nvPr>
        </p:nvSpPr>
        <p:spPr/>
        <p:txBody>
          <a:bodyPr/>
          <a:lstStyle/>
          <a:p>
            <a:fld id="{5D0FCF3E-E0FA-4D9D-A0A2-9D084B7729ED}"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dirty="0">
                <a:solidFill>
                  <a:srgbClr val="000000"/>
                </a:solidFill>
              </a:rPr>
              <a:t>| Deslizar</a:t>
            </a:r>
            <a:fld id="{CF363E95-653D-48D7-8EB0-A81FED805B5F}" type="slidenum">
              <a:rPr>
                <a:solidFill>
                  <a:srgbClr val="000000"/>
                </a:solidFill>
              </a:rPr>
              <a:pPr rtl="0" algn="l"/>
              <a:t>70</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3714555740"/>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¿Cómo se resuelve esta anomalía?</a:t>
            </a:r>
            <a:endParaRPr lang="en-US" dirty="0">
              <a:solidFill>
                <a:schemeClr val="accent1"/>
              </a:solidFill>
            </a:endParaRPr>
          </a:p>
        </p:txBody>
      </p:sp>
      <p:sp>
        <p:nvSpPr>
          <p:cNvPr id="2106371" name="Rectangle 3"/>
          <p:cNvSpPr>
            <a:spLocks noGrp="1" noChangeArrowheads="1"/>
          </p:cNvSpPr>
          <p:nvPr>
            <p:ph sz="half" idx="2"/>
          </p:nvPr>
        </p:nvSpPr>
        <p:spPr/>
        <p:txBody>
          <a:bodyPr>
            <a:normAutofit/>
          </a:bodyPr>
          <a:lstStyle/>
          <a:p>
            <a:pPr rtl="0" algn="l"/>
            <a:r>
              <a:rPr lang="en-US" dirty="0"/>
              <a:t>Bits bloqueados (que se pueden restablecer a través de una escritura de control)</a:t>
            </a:r>
            <a:r>
              <a:rPr lang="en-US" dirty="0" smtClean="0"/>
              <a:t>).</a:t>
            </a:r>
            <a:endParaRPr lang="en-US" dirty="0"/>
          </a:p>
          <a:p>
            <a:pPr rtl="0" algn="l"/>
            <a:r>
              <a:rPr lang="en-US" dirty="0"/>
              <a:t>Bits de detección de cambio momentáneo</a:t>
            </a:r>
            <a:r>
              <a:rPr lang="en-US" dirty="0" smtClean="0"/>
              <a:t>(cual</a:t>
            </a:r>
            <a:r>
              <a:rPr lang="en-US" dirty="0"/>
              <a:t>el estado de cambio se restablece en una lectura del elemento</a:t>
            </a:r>
            <a:r>
              <a:rPr lang="en-US" dirty="0" smtClean="0"/>
              <a:t>).</a:t>
            </a:r>
            <a:endParaRPr lang="en-US" dirty="0"/>
          </a:p>
          <a:p>
            <a:pPr rtl="0" algn="l"/>
            <a:r>
              <a:rPr lang="en-US" dirty="0"/>
              <a:t>Esta es una función del fabricante y no una de las</a:t>
            </a:r>
            <a:r>
              <a:rPr lang="en-US" dirty="0" smtClean="0"/>
              <a:t>protocolo.</a:t>
            </a:r>
          </a:p>
          <a:p>
            <a:pPr rtl="0" algn="l"/>
            <a:r>
              <a:rPr lang="en-US" dirty="0" smtClean="0"/>
              <a:t>NO</a:t>
            </a:r>
            <a:r>
              <a:rPr lang="en-US" dirty="0"/>
              <a:t>TODAS LAS IMPLEMENTACIONES DE MODBUS SON</a:t>
            </a:r>
            <a:r>
              <a:rPr lang="en-US" dirty="0" smtClean="0"/>
              <a:t>¡SIMILAR!</a:t>
            </a:r>
            <a:endParaRPr lang="en-US" dirty="0"/>
          </a:p>
        </p:txBody>
      </p:sp>
      <p:sp>
        <p:nvSpPr>
          <p:cNvPr id="9" name="Date Placeholder 8"/>
          <p:cNvSpPr>
            <a:spLocks noGrp="1"/>
          </p:cNvSpPr>
          <p:nvPr>
            <p:ph type="dt" sz="half" idx="12"/>
          </p:nvPr>
        </p:nvSpPr>
        <p:spPr/>
        <p:txBody>
          <a:bodyPr/>
          <a:lstStyle/>
          <a:p>
            <a:fld id="{5D0FCF3E-E0FA-4D9D-A0A2-9D084B7729ED}"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dirty="0">
                <a:solidFill>
                  <a:srgbClr val="000000"/>
                </a:solidFill>
              </a:rPr>
              <a:t>| Deslizar</a:t>
            </a:r>
            <a:fld id="{CF363E95-653D-48D7-8EB0-A81FED805B5F}" type="slidenum">
              <a:rPr>
                <a:solidFill>
                  <a:srgbClr val="000000"/>
                </a:solidFill>
              </a:rPr>
              <a:pPr rtl="0" algn="l"/>
              <a:t>71</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3714555740"/>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1" name="Text Box 3"/>
          <p:cNvSpPr txBox="1">
            <a:spLocks noChangeArrowheads="1"/>
          </p:cNvSpPr>
          <p:nvPr/>
        </p:nvSpPr>
        <p:spPr bwMode="auto">
          <a:xfrm>
            <a:off x="1143000" y="1143000"/>
            <a:ext cx="6700873" cy="46166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dirty="0">
                <a:latin typeface="Arial" panose="020B0604020202020204" pitchFamily="34" charset="0"/>
                <a:cs typeface="Arial" panose="020B0604020202020204" pitchFamily="34" charset="0"/>
              </a:rPr>
              <a:t>Ejemplo: lectura de salida 1-6, con dos bits</a:t>
            </a:r>
            <a:r>
              <a:rPr lang="en-US" sz="2400" dirty="0" smtClean="0">
                <a:latin typeface="Arial" panose="020B0604020202020204" pitchFamily="34" charset="0"/>
                <a:cs typeface="Arial" panose="020B0604020202020204" pitchFamily="34" charset="0"/>
              </a:rPr>
              <a:t>estado</a:t>
            </a:r>
            <a:endParaRPr lang="en-US" sz="2400" dirty="0">
              <a:latin typeface="Arial" panose="020B0604020202020204" pitchFamily="34" charset="0"/>
              <a:cs typeface="Arial" panose="020B0604020202020204" pitchFamily="34" charset="0"/>
            </a:endParaRPr>
          </a:p>
        </p:txBody>
      </p:sp>
      <p:grpSp>
        <p:nvGrpSpPr>
          <p:cNvPr id="73732" name="Group 4"/>
          <p:cNvGrpSpPr>
            <a:grpSpLocks/>
          </p:cNvGrpSpPr>
          <p:nvPr/>
        </p:nvGrpSpPr>
        <p:grpSpPr bwMode="auto">
          <a:xfrm>
            <a:off x="1447800" y="1905000"/>
            <a:ext cx="5332413" cy="1433513"/>
            <a:chOff x="2112" y="1719"/>
            <a:chExt cx="3359" cy="903"/>
          </a:xfrm>
        </p:grpSpPr>
        <p:grpSp>
          <p:nvGrpSpPr>
            <p:cNvPr id="73737" name="Group 5"/>
            <p:cNvGrpSpPr>
              <a:grpSpLocks/>
            </p:cNvGrpSpPr>
            <p:nvPr/>
          </p:nvGrpSpPr>
          <p:grpSpPr bwMode="auto">
            <a:xfrm>
              <a:off x="4176" y="2016"/>
              <a:ext cx="674" cy="296"/>
              <a:chOff x="3400" y="1476"/>
              <a:chExt cx="674" cy="269"/>
            </a:xfrm>
          </p:grpSpPr>
          <p:grpSp>
            <p:nvGrpSpPr>
              <p:cNvPr id="73743" name="Group 6"/>
              <p:cNvGrpSpPr>
                <a:grpSpLocks/>
              </p:cNvGrpSpPr>
              <p:nvPr/>
            </p:nvGrpSpPr>
            <p:grpSpPr bwMode="auto">
              <a:xfrm>
                <a:off x="3400" y="1476"/>
                <a:ext cx="674" cy="269"/>
                <a:chOff x="3400" y="1476"/>
                <a:chExt cx="674" cy="269"/>
              </a:xfrm>
            </p:grpSpPr>
            <p:sp>
              <p:nvSpPr>
                <p:cNvPr id="73755" name="AutoShape 7"/>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56" name="Freeform 8"/>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73757" name="Group 9"/>
                <p:cNvGrpSpPr>
                  <a:grpSpLocks/>
                </p:cNvGrpSpPr>
                <p:nvPr/>
              </p:nvGrpSpPr>
              <p:grpSpPr bwMode="auto">
                <a:xfrm>
                  <a:off x="3825" y="1499"/>
                  <a:ext cx="248" cy="165"/>
                  <a:chOff x="3825" y="1499"/>
                  <a:chExt cx="248" cy="165"/>
                </a:xfrm>
              </p:grpSpPr>
              <p:sp>
                <p:nvSpPr>
                  <p:cNvPr id="73777" name="Freeform 10"/>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78" name="Rectangle 11"/>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79" name="AutoShape 12"/>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80" name="AutoShape 13"/>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81" name="AutoShape 14"/>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82" name="AutoShape 15"/>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73783" name="Rectangle 16"/>
                  <p:cNvSpPr>
                    <a:spLocks noChangeArrowheads="1"/>
                  </p:cNvSpPr>
                  <p:nvPr/>
                </p:nvSpPr>
                <p:spPr bwMode="auto">
                  <a:xfrm>
                    <a:off x="3933" y="1546"/>
                    <a:ext cx="140" cy="118"/>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73784" name="Rectangle 17"/>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85" name="Rectangle 18"/>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86" name="AutoShape 19"/>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87" name="AutoShape 20"/>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88" name="AutoShape 21"/>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89" name="AutoShape 22"/>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90" name="Line 23"/>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91" name="AutoShape 24"/>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92" name="Arc 25"/>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93" name="Arc 26"/>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94" name="Line 27"/>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95" name="Line 28"/>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96" name="Line 29"/>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73797" name="Group 30"/>
                  <p:cNvGrpSpPr>
                    <a:grpSpLocks/>
                  </p:cNvGrpSpPr>
                  <p:nvPr/>
                </p:nvGrpSpPr>
                <p:grpSpPr bwMode="auto">
                  <a:xfrm>
                    <a:off x="3840" y="1579"/>
                    <a:ext cx="7" cy="36"/>
                    <a:chOff x="3840" y="1579"/>
                    <a:chExt cx="7" cy="36"/>
                  </a:xfrm>
                </p:grpSpPr>
                <p:sp>
                  <p:nvSpPr>
                    <p:cNvPr id="73798" name="AutoShape 31"/>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73799" name="Group 32"/>
                    <p:cNvGrpSpPr>
                      <a:grpSpLocks/>
                    </p:cNvGrpSpPr>
                    <p:nvPr/>
                  </p:nvGrpSpPr>
                  <p:grpSpPr bwMode="auto">
                    <a:xfrm>
                      <a:off x="3840" y="1586"/>
                      <a:ext cx="7" cy="25"/>
                      <a:chOff x="3840" y="1586"/>
                      <a:chExt cx="7" cy="25"/>
                    </a:xfrm>
                  </p:grpSpPr>
                  <p:sp>
                    <p:nvSpPr>
                      <p:cNvPr id="73802" name="AutoShape 33"/>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803" name="AutoShape 34"/>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804" name="AutoShape 35"/>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805" name="AutoShape 36"/>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806" name="AutoShape 37"/>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807" name="AutoShape 38"/>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808" name="AutoShape 39"/>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809" name="AutoShape 40"/>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810" name="AutoShape 41"/>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73800" name="Oval 42"/>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801" name="Oval 43"/>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73758" name="Group 44"/>
                <p:cNvGrpSpPr>
                  <a:grpSpLocks/>
                </p:cNvGrpSpPr>
                <p:nvPr/>
              </p:nvGrpSpPr>
              <p:grpSpPr bwMode="auto">
                <a:xfrm>
                  <a:off x="3402" y="1491"/>
                  <a:ext cx="445" cy="254"/>
                  <a:chOff x="3402" y="1491"/>
                  <a:chExt cx="445" cy="254"/>
                </a:xfrm>
              </p:grpSpPr>
              <p:sp>
                <p:nvSpPr>
                  <p:cNvPr id="73759" name="AutoShape 45"/>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60" name="Oval 46"/>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61" name="Oval 47"/>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62" name="Oval 48"/>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63" name="Oval 49"/>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64" name="Oval 50"/>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65" name="Oval 51"/>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66" name="Oval 52"/>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67" name="Oval 53"/>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68" name="Oval 54"/>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69" name="Oval 55"/>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70" name="Rectangle 56"/>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71" name="Rectangle 57"/>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72" name="AutoShape 58"/>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73" name="Rectangle 59"/>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73774" name="Group 60"/>
                  <p:cNvGrpSpPr>
                    <a:grpSpLocks/>
                  </p:cNvGrpSpPr>
                  <p:nvPr/>
                </p:nvGrpSpPr>
                <p:grpSpPr bwMode="auto">
                  <a:xfrm>
                    <a:off x="3466" y="1491"/>
                    <a:ext cx="177" cy="45"/>
                    <a:chOff x="3466" y="1491"/>
                    <a:chExt cx="177" cy="45"/>
                  </a:xfrm>
                </p:grpSpPr>
                <p:sp>
                  <p:nvSpPr>
                    <p:cNvPr id="73775" name="AutoShape 61"/>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76" name="Rectangle 62"/>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73744" name="Oval 63"/>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73745" name="Group 64"/>
              <p:cNvGrpSpPr>
                <a:grpSpLocks/>
              </p:cNvGrpSpPr>
              <p:nvPr/>
            </p:nvGrpSpPr>
            <p:grpSpPr bwMode="auto">
              <a:xfrm>
                <a:off x="3440" y="1547"/>
                <a:ext cx="3" cy="46"/>
                <a:chOff x="3440" y="1547"/>
                <a:chExt cx="3" cy="46"/>
              </a:xfrm>
            </p:grpSpPr>
            <p:sp>
              <p:nvSpPr>
                <p:cNvPr id="73751" name="Oval 65"/>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52" name="Oval 66"/>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53" name="Oval 67"/>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54" name="Oval 68"/>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73746" name="Group 69"/>
              <p:cNvGrpSpPr>
                <a:grpSpLocks/>
              </p:cNvGrpSpPr>
              <p:nvPr/>
            </p:nvGrpSpPr>
            <p:grpSpPr bwMode="auto">
              <a:xfrm>
                <a:off x="3511" y="1549"/>
                <a:ext cx="5" cy="40"/>
                <a:chOff x="3511" y="1549"/>
                <a:chExt cx="5" cy="40"/>
              </a:xfrm>
            </p:grpSpPr>
            <p:sp>
              <p:nvSpPr>
                <p:cNvPr id="73747" name="Oval 70"/>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48" name="Oval 71"/>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49" name="Oval 72"/>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50" name="Oval 73"/>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pic>
          <p:nvPicPr>
            <p:cNvPr id="73738" name="Picture 74"/>
            <p:cNvPicPr>
              <a:picLocks noChangeAspect="1" noChangeArrowheads="1"/>
            </p:cNvPicPr>
            <p:nvPr/>
          </p:nvPicPr>
          <p:blipFill>
            <a:blip r:embed="rId2" cstate="print"/>
            <a:srcRect/>
            <a:stretch>
              <a:fillRect/>
            </a:stretch>
          </p:blipFill>
          <p:spPr bwMode="auto">
            <a:xfrm>
              <a:off x="2112" y="1872"/>
              <a:ext cx="528" cy="384"/>
            </a:xfrm>
            <a:prstGeom prst="rect">
              <a:avLst/>
            </a:prstGeom>
            <a:noFill/>
            <a:ln w="12700">
              <a:noFill/>
              <a:miter lim="800000"/>
              <a:headEnd/>
              <a:tailEnd/>
            </a:ln>
          </p:spPr>
        </p:pic>
        <p:sp>
          <p:nvSpPr>
            <p:cNvPr id="73739" name="Text Box 75"/>
            <p:cNvSpPr txBox="1">
              <a:spLocks noChangeArrowheads="1"/>
            </p:cNvSpPr>
            <p:nvPr/>
          </p:nvSpPr>
          <p:spPr bwMode="auto">
            <a:xfrm>
              <a:off x="4022" y="1719"/>
              <a:ext cx="1316" cy="212"/>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Dirección Modbus Esclavo =1</a:t>
              </a:r>
            </a:p>
          </p:txBody>
        </p:sp>
        <p:sp>
          <p:nvSpPr>
            <p:cNvPr id="73740" name="Line 76"/>
            <p:cNvSpPr>
              <a:spLocks noChangeShapeType="1"/>
            </p:cNvSpPr>
            <p:nvPr/>
          </p:nvSpPr>
          <p:spPr bwMode="auto">
            <a:xfrm>
              <a:off x="2592" y="2112"/>
              <a:ext cx="1536" cy="0"/>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41" name="Line 77"/>
            <p:cNvSpPr>
              <a:spLocks noChangeShapeType="1"/>
            </p:cNvSpPr>
            <p:nvPr/>
          </p:nvSpPr>
          <p:spPr bwMode="auto">
            <a:xfrm flipH="1">
              <a:off x="2640" y="2208"/>
              <a:ext cx="1536" cy="0"/>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3742" name="Text Box 78"/>
            <p:cNvSpPr txBox="1">
              <a:spLocks noChangeArrowheads="1"/>
            </p:cNvSpPr>
            <p:nvPr/>
          </p:nvSpPr>
          <p:spPr bwMode="auto">
            <a:xfrm>
              <a:off x="4704" y="2256"/>
              <a:ext cx="767" cy="366"/>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Leer de</a:t>
              </a:r>
            </a:p>
            <a:p>
              <a:pPr eaLnBrk="0" fontAlgn="base" hangingPunct="0" rtl="0" algn="l">
                <a:spcBef>
                  <a:spcPct val="0"/>
                </a:spcBef>
                <a:spcAft>
                  <a:spcPct val="0"/>
                </a:spcAft>
              </a:pPr>
              <a:r>
                <a:rPr lang="en-US" sz="1600">
                  <a:solidFill>
                    <a:srgbClr val="0101FF"/>
                  </a:solidFill>
                  <a:latin typeface="Times New Roman" pitchFamily="18" charset="0"/>
                </a:rPr>
                <a:t>Mapeo 0X</a:t>
              </a:r>
            </a:p>
          </p:txBody>
        </p:sp>
      </p:grpSp>
      <p:sp>
        <p:nvSpPr>
          <p:cNvPr id="73733" name="Text Box 79"/>
          <p:cNvSpPr txBox="1">
            <a:spLocks noChangeArrowheads="1"/>
          </p:cNvSpPr>
          <p:nvPr/>
        </p:nvSpPr>
        <p:spPr bwMode="auto">
          <a:xfrm>
            <a:off x="533400" y="3276600"/>
            <a:ext cx="6754813" cy="3048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400" dirty="0">
                <a:solidFill>
                  <a:srgbClr val="0101FF"/>
                </a:solidFill>
                <a:latin typeface="Times New Roman" pitchFamily="18" charset="0"/>
              </a:rPr>
              <a:t>Obtenga la salida 8 a través de la indicación de estado de la salida 3 (01037 a 01048 según el mapa de memoria).</a:t>
            </a:r>
          </a:p>
        </p:txBody>
      </p:sp>
      <p:sp>
        <p:nvSpPr>
          <p:cNvPr id="73734" name="Text Box 80"/>
          <p:cNvSpPr txBox="1">
            <a:spLocks noChangeArrowheads="1"/>
          </p:cNvSpPr>
          <p:nvPr/>
        </p:nvSpPr>
        <p:spPr bwMode="auto">
          <a:xfrm>
            <a:off x="609600" y="3581400"/>
            <a:ext cx="6297613" cy="253682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Envíos de host: 01 01 04 0C 00 00 14 - - = Código LRC o CRC</a:t>
            </a:r>
          </a:p>
          <a:p>
            <a:pPr eaLnBrk="0" fontAlgn="base" hangingPunct="0" rtl="0" algn="l">
              <a:spcBef>
                <a:spcPct val="0"/>
              </a:spcBef>
              <a:spcAft>
                <a:spcPct val="0"/>
              </a:spcAft>
            </a:pPr>
            <a:r>
              <a:rPr lang="en-US" sz="1600">
                <a:solidFill>
                  <a:srgbClr val="0101FF"/>
                </a:solidFill>
                <a:latin typeface="Times New Roman" pitchFamily="18" charset="0"/>
              </a:rPr>
              <a:t>Dirección = 01</a:t>
            </a:r>
          </a:p>
          <a:p>
            <a:pPr eaLnBrk="0" fontAlgn="base" hangingPunct="0" rtl="0" algn="l">
              <a:spcBef>
                <a:spcPct val="0"/>
              </a:spcBef>
              <a:spcAft>
                <a:spcPct val="0"/>
              </a:spcAft>
            </a:pPr>
            <a:r>
              <a:rPr lang="en-US" sz="1600">
                <a:solidFill>
                  <a:srgbClr val="0101FF"/>
                </a:solidFill>
                <a:latin typeface="Times New Roman" pitchFamily="18" charset="0"/>
              </a:rPr>
              <a:t>Función = 01</a:t>
            </a:r>
          </a:p>
          <a:p>
            <a:pPr eaLnBrk="0" fontAlgn="base" hangingPunct="0" rtl="0" algn="l">
              <a:spcBef>
                <a:spcPct val="0"/>
              </a:spcBef>
              <a:spcAft>
                <a:spcPct val="0"/>
              </a:spcAft>
            </a:pPr>
            <a:r>
              <a:rPr lang="en-US" sz="1600">
                <a:solidFill>
                  <a:srgbClr val="0101FF"/>
                </a:solidFill>
                <a:latin typeface="Times New Roman" pitchFamily="18" charset="0"/>
              </a:rPr>
              <a:t>Dirección = 1037 (que es 1036 en hexadecimal = 040C)</a:t>
            </a:r>
          </a:p>
          <a:p>
            <a:pPr eaLnBrk="0" fontAlgn="base" hangingPunct="0" rtl="0" algn="l">
              <a:spcBef>
                <a:spcPct val="0"/>
              </a:spcBef>
              <a:spcAft>
                <a:spcPct val="0"/>
              </a:spcAft>
            </a:pPr>
            <a:r>
              <a:rPr lang="en-US" sz="1600">
                <a:solidFill>
                  <a:srgbClr val="0101FF"/>
                </a:solidFill>
                <a:latin typeface="Times New Roman" pitchFamily="18" charset="0"/>
              </a:rPr>
              <a:t>Cantidad de datos solicitados = 12 bobinas</a:t>
            </a:r>
          </a:p>
          <a:p>
            <a:pPr eaLnBrk="0" fontAlgn="base" hangingPunct="0" rtl="0" algn="l">
              <a:spcBef>
                <a:spcPct val="0"/>
              </a:spcBef>
              <a:spcAft>
                <a:spcPct val="0"/>
              </a:spcAft>
            </a:pPr>
            <a:r>
              <a:rPr lang="en-US" sz="1600">
                <a:solidFill>
                  <a:srgbClr val="0101FF"/>
                </a:solidFill>
                <a:latin typeface="Times New Roman" pitchFamily="18" charset="0"/>
              </a:rPr>
              <a:t>Relé responde: 01 01 02 A1 02 -</a:t>
            </a:r>
          </a:p>
          <a:p>
            <a:pPr eaLnBrk="0" fontAlgn="base" hangingPunct="0" rtl="0" algn="l">
              <a:spcBef>
                <a:spcPct val="0"/>
              </a:spcBef>
              <a:spcAft>
                <a:spcPct val="0"/>
              </a:spcAft>
            </a:pPr>
            <a:r>
              <a:rPr lang="en-US" sz="1600">
                <a:solidFill>
                  <a:srgbClr val="0101FF"/>
                </a:solidFill>
                <a:latin typeface="Times New Roman" pitchFamily="18" charset="0"/>
              </a:rPr>
              <a:t>Dirección = 01</a:t>
            </a:r>
          </a:p>
          <a:p>
            <a:pPr eaLnBrk="0" fontAlgn="base" hangingPunct="0" rtl="0" algn="l">
              <a:spcBef>
                <a:spcPct val="0"/>
              </a:spcBef>
              <a:spcAft>
                <a:spcPct val="0"/>
              </a:spcAft>
            </a:pPr>
            <a:r>
              <a:rPr lang="en-US" sz="1600">
                <a:solidFill>
                  <a:srgbClr val="0101FF"/>
                </a:solidFill>
                <a:latin typeface="Times New Roman" pitchFamily="18" charset="0"/>
              </a:rPr>
              <a:t>Función = 01</a:t>
            </a:r>
          </a:p>
          <a:p>
            <a:pPr eaLnBrk="0" fontAlgn="base" hangingPunct="0" rtl="0" algn="l">
              <a:spcBef>
                <a:spcPct val="0"/>
              </a:spcBef>
              <a:spcAft>
                <a:spcPct val="0"/>
              </a:spcAft>
            </a:pPr>
            <a:r>
              <a:rPr lang="en-US" sz="1600">
                <a:solidFill>
                  <a:srgbClr val="0101FF"/>
                </a:solidFill>
                <a:latin typeface="Times New Roman" pitchFamily="18" charset="0"/>
              </a:rPr>
              <a:t>Bytes de datos recibidos = 2</a:t>
            </a:r>
          </a:p>
          <a:p>
            <a:pPr eaLnBrk="0" fontAlgn="base" hangingPunct="0" rtl="0" algn="l">
              <a:spcBef>
                <a:spcPct val="0"/>
              </a:spcBef>
              <a:spcAft>
                <a:spcPct val="0"/>
              </a:spcAft>
            </a:pPr>
            <a:r>
              <a:rPr lang="en-US" sz="1600">
                <a:solidFill>
                  <a:srgbClr val="0101FF"/>
                </a:solidFill>
                <a:latin typeface="Times New Roman" pitchFamily="18" charset="0"/>
              </a:rPr>
              <a:t>Datos recibidos = A1 02</a:t>
            </a:r>
          </a:p>
        </p:txBody>
      </p:sp>
      <p:pic>
        <p:nvPicPr>
          <p:cNvPr id="73736"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sp>
        <p:nvSpPr>
          <p:cNvPr id="3" name="Title 2"/>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Función 01 - Leer el estado de la bobina</a:t>
            </a:r>
            <a:endParaRPr lang="en-US" dirty="0">
              <a:solidFill>
                <a:schemeClr val="accent1"/>
              </a:solidFill>
            </a:endParaRPr>
          </a:p>
        </p:txBody>
      </p:sp>
    </p:spTree>
    <p:extLst>
      <p:ext uri="{BB962C8B-B14F-4D97-AF65-F5344CB8AC3E}">
        <p14:creationId xmlns:p14="http://schemas.microsoft.com/office/powerpoint/2010/main" val="39472244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Función 02- Leer estado de entrada</a:t>
            </a:r>
            <a:endParaRPr lang="en-US" dirty="0">
              <a:solidFill>
                <a:schemeClr val="accent1"/>
              </a:solidFill>
            </a:endParaRPr>
          </a:p>
        </p:txBody>
      </p:sp>
      <p:sp>
        <p:nvSpPr>
          <p:cNvPr id="2106371" name="Rectangle 3"/>
          <p:cNvSpPr>
            <a:spLocks noGrp="1" noChangeArrowheads="1"/>
          </p:cNvSpPr>
          <p:nvPr>
            <p:ph sz="half" idx="2"/>
          </p:nvPr>
        </p:nvSpPr>
        <p:spPr/>
        <p:txBody>
          <a:bodyPr>
            <a:normAutofit/>
          </a:bodyPr>
          <a:lstStyle/>
          <a:p>
            <a:pPr rtl="0" algn="l"/>
            <a:r>
              <a:rPr lang="en-US" dirty="0"/>
              <a:t>Lee referencias 1X (Entrada) del</a:t>
            </a:r>
            <a:r>
              <a:rPr lang="en-US" dirty="0" smtClean="0"/>
              <a:t>esclavo.</a:t>
            </a:r>
            <a:endParaRPr lang="en-US" dirty="0"/>
          </a:p>
          <a:p>
            <a:pPr rtl="0" algn="l"/>
            <a:r>
              <a:rPr lang="en-US" dirty="0"/>
              <a:t>Todos los bytes están en hexadecimal (la codificación depende de la emulación RTU o ASCII)</a:t>
            </a:r>
            <a:r>
              <a:rPr lang="en-US" dirty="0" smtClean="0"/>
              <a:t>).</a:t>
            </a:r>
            <a:endParaRPr lang="en-US" dirty="0"/>
          </a:p>
          <a:p>
            <a:pPr rtl="0" algn="l"/>
            <a:r>
              <a:rPr lang="en-US" dirty="0"/>
              <a:t>La dirección de inicio de la memoria se compensa con</a:t>
            </a:r>
            <a:r>
              <a:rPr lang="en-US" dirty="0" smtClean="0"/>
              <a:t>uno.</a:t>
            </a:r>
          </a:p>
          <a:p>
            <a:pPr rtl="0" algn="l"/>
            <a:r>
              <a:rPr lang="en-US" dirty="0" smtClean="0"/>
              <a:t> </a:t>
            </a:r>
            <a:r>
              <a:rPr lang="en-US" dirty="0"/>
              <a:t>Si la cantidad de datos no es un múltiplo de 8, los bits más significativos se rellenan con 0.</a:t>
            </a:r>
          </a:p>
          <a:p>
            <a:pPr rtl="0" algn="l"/>
            <a:endParaRPr lang="en-US" dirty="0"/>
          </a:p>
        </p:txBody>
      </p:sp>
      <p:sp>
        <p:nvSpPr>
          <p:cNvPr id="9" name="Date Placeholder 8"/>
          <p:cNvSpPr>
            <a:spLocks noGrp="1"/>
          </p:cNvSpPr>
          <p:nvPr>
            <p:ph type="dt" sz="half" idx="12"/>
          </p:nvPr>
        </p:nvSpPr>
        <p:spPr/>
        <p:txBody>
          <a:bodyPr/>
          <a:lstStyle/>
          <a:p>
            <a:fld id="{5D0FCF3E-E0FA-4D9D-A0A2-9D084B7729ED}"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dirty="0">
                <a:solidFill>
                  <a:srgbClr val="000000"/>
                </a:solidFill>
              </a:rPr>
              <a:t>| Deslizar</a:t>
            </a:r>
            <a:fld id="{CF363E95-653D-48D7-8EB0-A81FED805B5F}" type="slidenum">
              <a:rPr>
                <a:solidFill>
                  <a:srgbClr val="000000"/>
                </a:solidFill>
              </a:rPr>
              <a:pPr rtl="0" algn="l"/>
              <a:t>73</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3573672735"/>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9" name="Text Box 3"/>
          <p:cNvSpPr txBox="1">
            <a:spLocks noChangeArrowheads="1"/>
          </p:cNvSpPr>
          <p:nvPr/>
        </p:nvSpPr>
        <p:spPr bwMode="auto">
          <a:xfrm>
            <a:off x="1143000" y="1143000"/>
            <a:ext cx="7086600" cy="369332"/>
          </a:xfrm>
          <a:prstGeom prst="rect">
            <a:avLst/>
          </a:prstGeom>
          <a:noFill/>
          <a:ln w="9525">
            <a:noFill/>
            <a:miter lim="800000"/>
            <a:headEnd/>
            <a:tailEnd/>
          </a:ln>
        </p:spPr>
        <p:txBody>
          <a:bodyPr>
            <a:spAutoFit/>
          </a:bodyPr>
          <a:lstStyle/>
          <a:p>
            <a:pPr algn="ctr" eaLnBrk="0" fontAlgn="base" hangingPunct="0" rtl="0">
              <a:spcBef>
                <a:spcPct val="0"/>
              </a:spcBef>
              <a:spcAft>
                <a:spcPct val="0"/>
              </a:spcAft>
            </a:pPr>
            <a:r>
              <a:rPr lang="en-US" dirty="0">
                <a:solidFill>
                  <a:srgbClr val="0101FF"/>
                </a:solidFill>
                <a:latin typeface="Arial" panose="020B0604020202020204" pitchFamily="34" charset="0"/>
                <a:cs typeface="Arial" panose="020B0604020202020204" pitchFamily="34" charset="0"/>
              </a:rPr>
              <a:t>Ejemplo: leer entrada lógica de usuario 1-6, con dos bits</a:t>
            </a:r>
            <a:r>
              <a:rPr lang="en-US" dirty="0" smtClean="0">
                <a:solidFill>
                  <a:srgbClr val="0101FF"/>
                </a:solidFill>
                <a:latin typeface="Arial" panose="020B0604020202020204" pitchFamily="34" charset="0"/>
                <a:cs typeface="Arial" panose="020B0604020202020204" pitchFamily="34" charset="0"/>
              </a:rPr>
              <a:t>estado</a:t>
            </a:r>
            <a:endParaRPr lang="en-US" dirty="0">
              <a:solidFill>
                <a:srgbClr val="0101FF"/>
              </a:solidFill>
              <a:latin typeface="Arial" panose="020B0604020202020204" pitchFamily="34" charset="0"/>
              <a:cs typeface="Arial" panose="020B0604020202020204" pitchFamily="34" charset="0"/>
            </a:endParaRPr>
          </a:p>
        </p:txBody>
      </p:sp>
      <p:grpSp>
        <p:nvGrpSpPr>
          <p:cNvPr id="75780" name="Group 4"/>
          <p:cNvGrpSpPr>
            <a:grpSpLocks/>
          </p:cNvGrpSpPr>
          <p:nvPr/>
        </p:nvGrpSpPr>
        <p:grpSpPr bwMode="auto">
          <a:xfrm>
            <a:off x="1447800" y="1905000"/>
            <a:ext cx="5332413" cy="1433513"/>
            <a:chOff x="2112" y="1719"/>
            <a:chExt cx="3359" cy="903"/>
          </a:xfrm>
        </p:grpSpPr>
        <p:grpSp>
          <p:nvGrpSpPr>
            <p:cNvPr id="75785" name="Group 5"/>
            <p:cNvGrpSpPr>
              <a:grpSpLocks/>
            </p:cNvGrpSpPr>
            <p:nvPr/>
          </p:nvGrpSpPr>
          <p:grpSpPr bwMode="auto">
            <a:xfrm>
              <a:off x="4176" y="2016"/>
              <a:ext cx="674" cy="296"/>
              <a:chOff x="3400" y="1476"/>
              <a:chExt cx="674" cy="269"/>
            </a:xfrm>
          </p:grpSpPr>
          <p:grpSp>
            <p:nvGrpSpPr>
              <p:cNvPr id="75791" name="Group 6"/>
              <p:cNvGrpSpPr>
                <a:grpSpLocks/>
              </p:cNvGrpSpPr>
              <p:nvPr/>
            </p:nvGrpSpPr>
            <p:grpSpPr bwMode="auto">
              <a:xfrm>
                <a:off x="3400" y="1476"/>
                <a:ext cx="674" cy="269"/>
                <a:chOff x="3400" y="1476"/>
                <a:chExt cx="674" cy="269"/>
              </a:xfrm>
            </p:grpSpPr>
            <p:sp>
              <p:nvSpPr>
                <p:cNvPr id="75803" name="AutoShape 7"/>
                <p:cNvSpPr>
                  <a:spLocks noChangeArrowheads="1"/>
                </p:cNvSpPr>
                <p:nvPr/>
              </p:nvSpPr>
              <p:spPr bwMode="auto">
                <a:xfrm rot="5400000">
                  <a:off x="3655" y="1245"/>
                  <a:ext cx="170" cy="668"/>
                </a:xfrm>
                <a:prstGeom prst="cube">
                  <a:avLst>
                    <a:gd name="adj" fmla="val 21255"/>
                  </a:avLst>
                </a:prstGeom>
                <a:solidFill>
                  <a:srgbClr val="D2CCB5"/>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04" name="Freeform 8"/>
                <p:cNvSpPr>
                  <a:spLocks/>
                </p:cNvSpPr>
                <p:nvPr/>
              </p:nvSpPr>
              <p:spPr bwMode="auto">
                <a:xfrm>
                  <a:off x="3400" y="1476"/>
                  <a:ext cx="648" cy="170"/>
                </a:xfrm>
                <a:custGeom>
                  <a:avLst/>
                  <a:gdLst>
                    <a:gd name="T0" fmla="*/ 0 w 648"/>
                    <a:gd name="T1" fmla="*/ 0 h 170"/>
                    <a:gd name="T2" fmla="*/ 647 w 648"/>
                    <a:gd name="T3" fmla="*/ 0 h 170"/>
                    <a:gd name="T4" fmla="*/ 647 w 648"/>
                    <a:gd name="T5" fmla="*/ 169 h 170"/>
                    <a:gd name="T6" fmla="*/ 0 w 648"/>
                    <a:gd name="T7" fmla="*/ 169 h 170"/>
                    <a:gd name="T8" fmla="*/ 0 w 648"/>
                    <a:gd name="T9" fmla="*/ 0 h 170"/>
                    <a:gd name="T10" fmla="*/ 0 60000 65536"/>
                    <a:gd name="T11" fmla="*/ 0 60000 65536"/>
                    <a:gd name="T12" fmla="*/ 0 60000 65536"/>
                    <a:gd name="T13" fmla="*/ 0 60000 65536"/>
                    <a:gd name="T14" fmla="*/ 0 60000 65536"/>
                    <a:gd name="T15" fmla="*/ 0 w 648"/>
                    <a:gd name="T16" fmla="*/ 0 h 170"/>
                    <a:gd name="T17" fmla="*/ 648 w 648"/>
                    <a:gd name="T18" fmla="*/ 170 h 170"/>
                  </a:gdLst>
                  <a:ahLst/>
                  <a:cxnLst>
                    <a:cxn ang="T10">
                      <a:pos x="T0" y="T1"/>
                    </a:cxn>
                    <a:cxn ang="T11">
                      <a:pos x="T2" y="T3"/>
                    </a:cxn>
                    <a:cxn ang="T12">
                      <a:pos x="T4" y="T5"/>
                    </a:cxn>
                    <a:cxn ang="T13">
                      <a:pos x="T6" y="T7"/>
                    </a:cxn>
                    <a:cxn ang="T14">
                      <a:pos x="T8" y="T9"/>
                    </a:cxn>
                  </a:cxnLst>
                  <a:rect l="T15" t="T16" r="T17" b="T18"/>
                  <a:pathLst>
                    <a:path w="648" h="170">
                      <a:moveTo>
                        <a:pt x="0" y="0"/>
                      </a:moveTo>
                      <a:lnTo>
                        <a:pt x="647" y="0"/>
                      </a:lnTo>
                      <a:lnTo>
                        <a:pt x="647" y="169"/>
                      </a:lnTo>
                      <a:lnTo>
                        <a:pt x="0" y="169"/>
                      </a:lnTo>
                      <a:lnTo>
                        <a:pt x="0" y="0"/>
                      </a:lnTo>
                    </a:path>
                  </a:pathLst>
                </a:custGeom>
                <a:solidFill>
                  <a:srgbClr val="E6E6D9"/>
                </a:solidFill>
                <a:ln w="12700" cap="rnd" cmpd="sng">
                  <a:solidFill>
                    <a:schemeClr val="folHlink"/>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75805" name="Group 9"/>
                <p:cNvGrpSpPr>
                  <a:grpSpLocks/>
                </p:cNvGrpSpPr>
                <p:nvPr/>
              </p:nvGrpSpPr>
              <p:grpSpPr bwMode="auto">
                <a:xfrm>
                  <a:off x="3825" y="1499"/>
                  <a:ext cx="248" cy="165"/>
                  <a:chOff x="3825" y="1499"/>
                  <a:chExt cx="248" cy="165"/>
                </a:xfrm>
              </p:grpSpPr>
              <p:sp>
                <p:nvSpPr>
                  <p:cNvPr id="75825" name="Freeform 10"/>
                  <p:cNvSpPr>
                    <a:spLocks/>
                  </p:cNvSpPr>
                  <p:nvPr/>
                </p:nvSpPr>
                <p:spPr bwMode="auto">
                  <a:xfrm>
                    <a:off x="3825" y="1499"/>
                    <a:ext cx="189" cy="141"/>
                  </a:xfrm>
                  <a:custGeom>
                    <a:avLst/>
                    <a:gdLst>
                      <a:gd name="T0" fmla="*/ 3 w 189"/>
                      <a:gd name="T1" fmla="*/ 0 h 141"/>
                      <a:gd name="T2" fmla="*/ 184 w 189"/>
                      <a:gd name="T3" fmla="*/ 0 h 141"/>
                      <a:gd name="T4" fmla="*/ 187 w 189"/>
                      <a:gd name="T5" fmla="*/ 1 h 141"/>
                      <a:gd name="T6" fmla="*/ 188 w 189"/>
                      <a:gd name="T7" fmla="*/ 3 h 141"/>
                      <a:gd name="T8" fmla="*/ 188 w 189"/>
                      <a:gd name="T9" fmla="*/ 137 h 141"/>
                      <a:gd name="T10" fmla="*/ 187 w 189"/>
                      <a:gd name="T11" fmla="*/ 139 h 141"/>
                      <a:gd name="T12" fmla="*/ 184 w 189"/>
                      <a:gd name="T13" fmla="*/ 140 h 141"/>
                      <a:gd name="T14" fmla="*/ 3 w 189"/>
                      <a:gd name="T15" fmla="*/ 140 h 141"/>
                      <a:gd name="T16" fmla="*/ 0 w 189"/>
                      <a:gd name="T17" fmla="*/ 139 h 141"/>
                      <a:gd name="T18" fmla="*/ 0 w 189"/>
                      <a:gd name="T19" fmla="*/ 137 h 141"/>
                      <a:gd name="T20" fmla="*/ 0 w 189"/>
                      <a:gd name="T21" fmla="*/ 3 h 141"/>
                      <a:gd name="T22" fmla="*/ 0 w 189"/>
                      <a:gd name="T23" fmla="*/ 1 h 141"/>
                      <a:gd name="T24" fmla="*/ 3 w 189"/>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9"/>
                      <a:gd name="T40" fmla="*/ 0 h 141"/>
                      <a:gd name="T41" fmla="*/ 189 w 189"/>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9" h="141">
                        <a:moveTo>
                          <a:pt x="3" y="0"/>
                        </a:moveTo>
                        <a:lnTo>
                          <a:pt x="184" y="0"/>
                        </a:lnTo>
                        <a:lnTo>
                          <a:pt x="187" y="1"/>
                        </a:lnTo>
                        <a:lnTo>
                          <a:pt x="188" y="3"/>
                        </a:lnTo>
                        <a:lnTo>
                          <a:pt x="188" y="137"/>
                        </a:lnTo>
                        <a:lnTo>
                          <a:pt x="187" y="139"/>
                        </a:lnTo>
                        <a:lnTo>
                          <a:pt x="184" y="140"/>
                        </a:lnTo>
                        <a:lnTo>
                          <a:pt x="3" y="140"/>
                        </a:lnTo>
                        <a:lnTo>
                          <a:pt x="0" y="139"/>
                        </a:lnTo>
                        <a:lnTo>
                          <a:pt x="0" y="137"/>
                        </a:lnTo>
                        <a:lnTo>
                          <a:pt x="0" y="3"/>
                        </a:lnTo>
                        <a:lnTo>
                          <a:pt x="0" y="1"/>
                        </a:lnTo>
                        <a:lnTo>
                          <a:pt x="3" y="0"/>
                        </a:lnTo>
                      </a:path>
                    </a:pathLst>
                  </a:custGeom>
                  <a:solidFill>
                    <a:srgbClr val="FCFFDD"/>
                  </a:solidFill>
                  <a:ln w="12700" cap="rnd" cmpd="sng">
                    <a:solidFill>
                      <a:schemeClr val="bg2"/>
                    </a:solidFill>
                    <a:prstDash val="solid"/>
                    <a:round/>
                    <a:headEnd type="none" w="med" len="med"/>
                    <a:tailEnd type="none" w="med" len="med"/>
                  </a:ln>
                </p:spPr>
                <p:txBody>
                  <a:bodyP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26" name="Rectangle 11"/>
                  <p:cNvSpPr>
                    <a:spLocks noChangeArrowheads="1"/>
                  </p:cNvSpPr>
                  <p:nvPr/>
                </p:nvSpPr>
                <p:spPr bwMode="auto">
                  <a:xfrm>
                    <a:off x="3872" y="1567"/>
                    <a:ext cx="91" cy="55"/>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27" name="AutoShape 12"/>
                  <p:cNvSpPr>
                    <a:spLocks noChangeArrowheads="1"/>
                  </p:cNvSpPr>
                  <p:nvPr/>
                </p:nvSpPr>
                <p:spPr bwMode="auto">
                  <a:xfrm>
                    <a:off x="3835" y="1510"/>
                    <a:ext cx="168" cy="49"/>
                  </a:xfrm>
                  <a:prstGeom prst="roundRect">
                    <a:avLst>
                      <a:gd name="adj" fmla="val 6468"/>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28" name="AutoShape 13"/>
                  <p:cNvSpPr>
                    <a:spLocks noChangeArrowheads="1"/>
                  </p:cNvSpPr>
                  <p:nvPr/>
                </p:nvSpPr>
                <p:spPr bwMode="auto">
                  <a:xfrm>
                    <a:off x="3845" y="1521"/>
                    <a:ext cx="147" cy="28"/>
                  </a:xfrm>
                  <a:prstGeom prst="roundRect">
                    <a:avLst>
                      <a:gd name="adj" fmla="val 2843"/>
                    </a:avLst>
                  </a:prstGeom>
                  <a:solidFill>
                    <a:srgbClr val="16FF1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29" name="AutoShape 14"/>
                  <p:cNvSpPr>
                    <a:spLocks noChangeArrowheads="1"/>
                  </p:cNvSpPr>
                  <p:nvPr/>
                </p:nvSpPr>
                <p:spPr bwMode="auto">
                  <a:xfrm>
                    <a:off x="3979" y="1571"/>
                    <a:ext cx="20" cy="18"/>
                  </a:xfrm>
                  <a:prstGeom prst="roundRect">
                    <a:avLst>
                      <a:gd name="adj" fmla="val 12495"/>
                    </a:avLst>
                  </a:prstGeom>
                  <a:solidFill>
                    <a:srgbClr val="D0DDC0"/>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30" name="AutoShape 15"/>
                  <p:cNvSpPr>
                    <a:spLocks noChangeArrowheads="1"/>
                  </p:cNvSpPr>
                  <p:nvPr/>
                </p:nvSpPr>
                <p:spPr bwMode="auto">
                  <a:xfrm>
                    <a:off x="3979" y="1604"/>
                    <a:ext cx="20" cy="15"/>
                  </a:xfrm>
                  <a:prstGeom prst="roundRect">
                    <a:avLst>
                      <a:gd name="adj" fmla="val 12495"/>
                    </a:avLst>
                  </a:prstGeom>
                  <a:solidFill>
                    <a:srgbClr val="D0DDC0"/>
                  </a:solidFill>
                  <a:ln w="12700">
                    <a:solidFill>
                      <a:schemeClr val="bg2"/>
                    </a:solidFill>
                    <a:round/>
                    <a:headEnd/>
                    <a:tailEnd/>
                  </a:ln>
                </p:spPr>
                <p:txBody>
                  <a:bodyPr wrap="none" lIns="69850" tIns="34925" rIns="69850" bIns="34925" anchor="ctr"/>
                  <a:lstStyle/>
                  <a:p>
                    <a:pPr algn="ctr" defTabSz="514350" eaLnBrk="0" fontAlgn="base" hangingPunct="0" rtl="0">
                      <a:spcBef>
                        <a:spcPct val="0"/>
                      </a:spcBef>
                      <a:spcAft>
                        <a:spcPct val="0"/>
                      </a:spcAft>
                    </a:pPr>
                    <a:r>
                      <a:rPr lang="en-US" sz="900" b="1">
                        <a:solidFill>
                          <a:srgbClr val="0101FF"/>
                        </a:solidFill>
                        <a:latin typeface="Arial" pitchFamily="34" charset="0"/>
                      </a:rPr>
                      <a:t>mi</a:t>
                    </a:r>
                  </a:p>
                </p:txBody>
              </p:sp>
              <p:sp>
                <p:nvSpPr>
                  <p:cNvPr id="75831" name="Rectangle 16"/>
                  <p:cNvSpPr>
                    <a:spLocks noChangeArrowheads="1"/>
                  </p:cNvSpPr>
                  <p:nvPr/>
                </p:nvSpPr>
                <p:spPr bwMode="auto">
                  <a:xfrm>
                    <a:off x="3933" y="1546"/>
                    <a:ext cx="140" cy="118"/>
                  </a:xfrm>
                  <a:prstGeom prst="rect">
                    <a:avLst/>
                  </a:prstGeom>
                  <a:noFill/>
                  <a:ln w="12700">
                    <a:noFill/>
                    <a:miter lim="800000"/>
                    <a:headEnd/>
                    <a:tailEnd/>
                  </a:ln>
                </p:spPr>
                <p:txBody>
                  <a:bodyPr wrap="none" lIns="69850" tIns="34925" rIns="69850" bIns="34925">
                    <a:spAutoFit/>
                  </a:bodyPr>
                  <a:lstStyle/>
                  <a:p>
                    <a:pPr defTabSz="514350" eaLnBrk="0" fontAlgn="base" hangingPunct="0" rtl="0" algn="l">
                      <a:spcBef>
                        <a:spcPct val="0"/>
                      </a:spcBef>
                      <a:spcAft>
                        <a:spcPct val="0"/>
                      </a:spcAft>
                    </a:pPr>
                    <a:r>
                      <a:rPr lang="en-US" sz="900" b="1">
                        <a:solidFill>
                          <a:srgbClr val="0101FF"/>
                        </a:solidFill>
                        <a:latin typeface="Arial" pitchFamily="34" charset="0"/>
                      </a:rPr>
                      <a:t>C</a:t>
                    </a:r>
                  </a:p>
                </p:txBody>
              </p:sp>
              <p:sp>
                <p:nvSpPr>
                  <p:cNvPr id="75832" name="Rectangle 17"/>
                  <p:cNvSpPr>
                    <a:spLocks noChangeArrowheads="1"/>
                  </p:cNvSpPr>
                  <p:nvPr/>
                </p:nvSpPr>
                <p:spPr bwMode="auto">
                  <a:xfrm>
                    <a:off x="3835" y="1571"/>
                    <a:ext cx="22" cy="51"/>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33" name="Rectangle 18"/>
                  <p:cNvSpPr>
                    <a:spLocks noChangeArrowheads="1"/>
                  </p:cNvSpPr>
                  <p:nvPr/>
                </p:nvSpPr>
                <p:spPr bwMode="auto">
                  <a:xfrm>
                    <a:off x="3881" y="1569"/>
                    <a:ext cx="73" cy="50"/>
                  </a:xfrm>
                  <a:prstGeom prst="rect">
                    <a:avLst/>
                  </a:prstGeom>
                  <a:solidFill>
                    <a:srgbClr val="D0DDC0"/>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34" name="AutoShape 19"/>
                  <p:cNvSpPr>
                    <a:spLocks noChangeArrowheads="1"/>
                  </p:cNvSpPr>
                  <p:nvPr/>
                </p:nvSpPr>
                <p:spPr bwMode="auto">
                  <a:xfrm rot="-60000">
                    <a:off x="3936" y="1590"/>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35" name="AutoShape 20"/>
                  <p:cNvSpPr>
                    <a:spLocks noChangeArrowheads="1"/>
                  </p:cNvSpPr>
                  <p:nvPr/>
                </p:nvSpPr>
                <p:spPr bwMode="auto">
                  <a:xfrm flipH="1">
                    <a:off x="3888" y="1593"/>
                    <a:ext cx="13" cy="7"/>
                  </a:xfrm>
                  <a:prstGeom prst="rightArrow">
                    <a:avLst>
                      <a:gd name="adj1" fmla="val 50000"/>
                      <a:gd name="adj2" fmla="val 92866"/>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36" name="AutoShape 21"/>
                  <p:cNvSpPr>
                    <a:spLocks noChangeArrowheads="1"/>
                  </p:cNvSpPr>
                  <p:nvPr/>
                </p:nvSpPr>
                <p:spPr bwMode="auto">
                  <a:xfrm rot="-5400000">
                    <a:off x="3912" y="1571"/>
                    <a:ext cx="10"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37" name="AutoShape 22"/>
                  <p:cNvSpPr>
                    <a:spLocks noChangeArrowheads="1"/>
                  </p:cNvSpPr>
                  <p:nvPr/>
                </p:nvSpPr>
                <p:spPr bwMode="auto">
                  <a:xfrm rot="16200000" flipH="1">
                    <a:off x="3913" y="1607"/>
                    <a:ext cx="8" cy="12"/>
                  </a:xfrm>
                  <a:prstGeom prst="rightArrow">
                    <a:avLst>
                      <a:gd name="adj1" fmla="val 50000"/>
                      <a:gd name="adj2" fmla="val 50005"/>
                    </a:avLst>
                  </a:prstGeom>
                  <a:solidFill>
                    <a:schemeClr val="tx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38" name="Line 23"/>
                  <p:cNvSpPr>
                    <a:spLocks noChangeShapeType="1"/>
                  </p:cNvSpPr>
                  <p:nvPr/>
                </p:nvSpPr>
                <p:spPr bwMode="auto">
                  <a:xfrm>
                    <a:off x="3881" y="1569"/>
                    <a:ext cx="73"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39" name="AutoShape 24"/>
                  <p:cNvSpPr>
                    <a:spLocks noChangeArrowheads="1"/>
                  </p:cNvSpPr>
                  <p:nvPr/>
                </p:nvSpPr>
                <p:spPr bwMode="auto">
                  <a:xfrm>
                    <a:off x="3838" y="1579"/>
                    <a:ext cx="12" cy="36"/>
                  </a:xfrm>
                  <a:prstGeom prst="roundRect">
                    <a:avLst>
                      <a:gd name="adj" fmla="val 42356"/>
                    </a:avLst>
                  </a:prstGeom>
                  <a:solidFill>
                    <a:srgbClr val="E6E6E6"/>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40" name="Arc 25"/>
                  <p:cNvSpPr>
                    <a:spLocks/>
                  </p:cNvSpPr>
                  <p:nvPr/>
                </p:nvSpPr>
                <p:spPr bwMode="auto">
                  <a:xfrm>
                    <a:off x="3999" y="1590"/>
                    <a:ext cx="5" cy="4"/>
                  </a:xfrm>
                  <a:custGeom>
                    <a:avLst/>
                    <a:gdLst>
                      <a:gd name="T0" fmla="*/ 0 w 28865"/>
                      <a:gd name="T1" fmla="*/ 0 h 30734"/>
                      <a:gd name="T2" fmla="*/ 0 w 28865"/>
                      <a:gd name="T3" fmla="*/ 0 h 30734"/>
                      <a:gd name="T4" fmla="*/ 0 w 28865"/>
                      <a:gd name="T5" fmla="*/ 0 h 30734"/>
                      <a:gd name="T6" fmla="*/ 0 60000 65536"/>
                      <a:gd name="T7" fmla="*/ 0 60000 65536"/>
                      <a:gd name="T8" fmla="*/ 0 60000 65536"/>
                      <a:gd name="T9" fmla="*/ 0 w 28865"/>
                      <a:gd name="T10" fmla="*/ 0 h 30734"/>
                      <a:gd name="T11" fmla="*/ 28865 w 28865"/>
                      <a:gd name="T12" fmla="*/ 30734 h 30734"/>
                    </a:gdLst>
                    <a:ahLst/>
                    <a:cxnLst>
                      <a:cxn ang="T6">
                        <a:pos x="T0" y="T1"/>
                      </a:cxn>
                      <a:cxn ang="T7">
                        <a:pos x="T2" y="T3"/>
                      </a:cxn>
                      <a:cxn ang="T8">
                        <a:pos x="T4" y="T5"/>
                      </a:cxn>
                    </a:cxnLst>
                    <a:rect l="T9" t="T10" r="T11" b="T12"/>
                    <a:pathLst>
                      <a:path w="28865" h="30734" fill="none" extrusionOk="0">
                        <a:moveTo>
                          <a:pt x="26838" y="0"/>
                        </a:moveTo>
                        <a:cubicBezTo>
                          <a:pt x="28173" y="2860"/>
                          <a:pt x="28865" y="5977"/>
                          <a:pt x="28865" y="9134"/>
                        </a:cubicBezTo>
                        <a:cubicBezTo>
                          <a:pt x="28865" y="21063"/>
                          <a:pt x="19194" y="30734"/>
                          <a:pt x="7265" y="30734"/>
                        </a:cubicBezTo>
                        <a:cubicBezTo>
                          <a:pt x="4789" y="30734"/>
                          <a:pt x="2331" y="30308"/>
                          <a:pt x="0" y="29475"/>
                        </a:cubicBezTo>
                      </a:path>
                      <a:path w="28865" h="30734" stroke="0" extrusionOk="0">
                        <a:moveTo>
                          <a:pt x="26838" y="0"/>
                        </a:moveTo>
                        <a:cubicBezTo>
                          <a:pt x="28173" y="2860"/>
                          <a:pt x="28865" y="5977"/>
                          <a:pt x="28865" y="9134"/>
                        </a:cubicBezTo>
                        <a:cubicBezTo>
                          <a:pt x="28865" y="21063"/>
                          <a:pt x="19194" y="30734"/>
                          <a:pt x="7265" y="30734"/>
                        </a:cubicBezTo>
                        <a:cubicBezTo>
                          <a:pt x="4789" y="30734"/>
                          <a:pt x="2331" y="30308"/>
                          <a:pt x="0" y="29475"/>
                        </a:cubicBezTo>
                        <a:lnTo>
                          <a:pt x="7265" y="9134"/>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41" name="Arc 26"/>
                  <p:cNvSpPr>
                    <a:spLocks/>
                  </p:cNvSpPr>
                  <p:nvPr/>
                </p:nvSpPr>
                <p:spPr bwMode="auto">
                  <a:xfrm>
                    <a:off x="4000" y="1621"/>
                    <a:ext cx="4" cy="2"/>
                  </a:xfrm>
                  <a:custGeom>
                    <a:avLst/>
                    <a:gdLst>
                      <a:gd name="T0" fmla="*/ 0 w 27534"/>
                      <a:gd name="T1" fmla="*/ 0 h 21600"/>
                      <a:gd name="T2" fmla="*/ 0 w 27534"/>
                      <a:gd name="T3" fmla="*/ 0 h 21600"/>
                      <a:gd name="T4" fmla="*/ 0 w 27534"/>
                      <a:gd name="T5" fmla="*/ 0 h 21600"/>
                      <a:gd name="T6" fmla="*/ 0 60000 65536"/>
                      <a:gd name="T7" fmla="*/ 0 60000 65536"/>
                      <a:gd name="T8" fmla="*/ 0 60000 65536"/>
                      <a:gd name="T9" fmla="*/ 0 w 27534"/>
                      <a:gd name="T10" fmla="*/ 0 h 21600"/>
                      <a:gd name="T11" fmla="*/ 27534 w 27534"/>
                      <a:gd name="T12" fmla="*/ 21600 h 21600"/>
                    </a:gdLst>
                    <a:ahLst/>
                    <a:cxnLst>
                      <a:cxn ang="T6">
                        <a:pos x="T0" y="T1"/>
                      </a:cxn>
                      <a:cxn ang="T7">
                        <a:pos x="T2" y="T3"/>
                      </a:cxn>
                      <a:cxn ang="T8">
                        <a:pos x="T4" y="T5"/>
                      </a:cxn>
                    </a:cxnLst>
                    <a:rect l="T9" t="T10" r="T11" b="T12"/>
                    <a:pathLst>
                      <a:path w="27534" h="21600" fill="none" extrusionOk="0">
                        <a:moveTo>
                          <a:pt x="27534" y="0"/>
                        </a:moveTo>
                        <a:cubicBezTo>
                          <a:pt x="27534" y="11929"/>
                          <a:pt x="17863" y="21600"/>
                          <a:pt x="5934" y="21600"/>
                        </a:cubicBezTo>
                        <a:cubicBezTo>
                          <a:pt x="3927" y="21600"/>
                          <a:pt x="1929" y="21320"/>
                          <a:pt x="0" y="20768"/>
                        </a:cubicBezTo>
                      </a:path>
                      <a:path w="27534" h="21600" stroke="0" extrusionOk="0">
                        <a:moveTo>
                          <a:pt x="27534" y="0"/>
                        </a:moveTo>
                        <a:cubicBezTo>
                          <a:pt x="27534" y="11929"/>
                          <a:pt x="17863" y="21600"/>
                          <a:pt x="5934" y="21600"/>
                        </a:cubicBezTo>
                        <a:cubicBezTo>
                          <a:pt x="3927" y="21600"/>
                          <a:pt x="1929" y="21320"/>
                          <a:pt x="0" y="20768"/>
                        </a:cubicBezTo>
                        <a:lnTo>
                          <a:pt x="5934" y="0"/>
                        </a:lnTo>
                        <a:close/>
                      </a:path>
                    </a:pathLst>
                  </a:custGeom>
                  <a:noFill/>
                  <a:ln w="12700" cap="rnd">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42" name="Line 27"/>
                  <p:cNvSpPr>
                    <a:spLocks noChangeShapeType="1"/>
                  </p:cNvSpPr>
                  <p:nvPr/>
                </p:nvSpPr>
                <p:spPr bwMode="auto">
                  <a:xfrm>
                    <a:off x="4003" y="1606"/>
                    <a:ext cx="0" cy="11"/>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43" name="Line 28"/>
                  <p:cNvSpPr>
                    <a:spLocks noChangeShapeType="1"/>
                  </p:cNvSpPr>
                  <p:nvPr/>
                </p:nvSpPr>
                <p:spPr bwMode="auto">
                  <a:xfrm>
                    <a:off x="4003" y="1573"/>
                    <a:ext cx="0" cy="13"/>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44" name="Line 29"/>
                  <p:cNvSpPr>
                    <a:spLocks noChangeShapeType="1"/>
                  </p:cNvSpPr>
                  <p:nvPr/>
                </p:nvSpPr>
                <p:spPr bwMode="auto">
                  <a:xfrm flipH="1">
                    <a:off x="3876" y="1569"/>
                    <a:ext cx="86" cy="50"/>
                  </a:xfrm>
                  <a:prstGeom prst="line">
                    <a:avLst/>
                  </a:prstGeom>
                  <a:no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75845" name="Group 30"/>
                  <p:cNvGrpSpPr>
                    <a:grpSpLocks/>
                  </p:cNvGrpSpPr>
                  <p:nvPr/>
                </p:nvGrpSpPr>
                <p:grpSpPr bwMode="auto">
                  <a:xfrm>
                    <a:off x="3840" y="1579"/>
                    <a:ext cx="7" cy="36"/>
                    <a:chOff x="3840" y="1579"/>
                    <a:chExt cx="7" cy="36"/>
                  </a:xfrm>
                </p:grpSpPr>
                <p:sp>
                  <p:nvSpPr>
                    <p:cNvPr id="75846" name="AutoShape 31"/>
                    <p:cNvSpPr>
                      <a:spLocks noChangeArrowheads="1"/>
                    </p:cNvSpPr>
                    <p:nvPr/>
                  </p:nvSpPr>
                  <p:spPr bwMode="auto">
                    <a:xfrm>
                      <a:off x="3841" y="1587"/>
                      <a:ext cx="5" cy="2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75847" name="Group 32"/>
                    <p:cNvGrpSpPr>
                      <a:grpSpLocks/>
                    </p:cNvGrpSpPr>
                    <p:nvPr/>
                  </p:nvGrpSpPr>
                  <p:grpSpPr bwMode="auto">
                    <a:xfrm>
                      <a:off x="3840" y="1586"/>
                      <a:ext cx="7" cy="25"/>
                      <a:chOff x="3840" y="1586"/>
                      <a:chExt cx="7" cy="25"/>
                    </a:xfrm>
                  </p:grpSpPr>
                  <p:sp>
                    <p:nvSpPr>
                      <p:cNvPr id="75850" name="AutoShape 33"/>
                      <p:cNvSpPr>
                        <a:spLocks noChangeArrowheads="1"/>
                      </p:cNvSpPr>
                      <p:nvPr/>
                    </p:nvSpPr>
                    <p:spPr bwMode="auto">
                      <a:xfrm>
                        <a:off x="3840" y="1602"/>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51" name="AutoShape 34"/>
                      <p:cNvSpPr>
                        <a:spLocks noChangeArrowheads="1"/>
                      </p:cNvSpPr>
                      <p:nvPr/>
                    </p:nvSpPr>
                    <p:spPr bwMode="auto">
                      <a:xfrm>
                        <a:off x="3843" y="158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52" name="AutoShape 35"/>
                      <p:cNvSpPr>
                        <a:spLocks noChangeArrowheads="1"/>
                      </p:cNvSpPr>
                      <p:nvPr/>
                    </p:nvSpPr>
                    <p:spPr bwMode="auto">
                      <a:xfrm>
                        <a:off x="3843" y="1595"/>
                        <a:ext cx="4"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53" name="AutoShape 36"/>
                      <p:cNvSpPr>
                        <a:spLocks noChangeArrowheads="1"/>
                      </p:cNvSpPr>
                      <p:nvPr/>
                    </p:nvSpPr>
                    <p:spPr bwMode="auto">
                      <a:xfrm>
                        <a:off x="3843" y="1599"/>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54" name="AutoShape 37"/>
                      <p:cNvSpPr>
                        <a:spLocks noChangeArrowheads="1"/>
                      </p:cNvSpPr>
                      <p:nvPr/>
                    </p:nvSpPr>
                    <p:spPr bwMode="auto">
                      <a:xfrm>
                        <a:off x="3843" y="1604"/>
                        <a:ext cx="4"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55" name="AutoShape 38"/>
                      <p:cNvSpPr>
                        <a:spLocks noChangeArrowheads="1"/>
                      </p:cNvSpPr>
                      <p:nvPr/>
                    </p:nvSpPr>
                    <p:spPr bwMode="auto">
                      <a:xfrm>
                        <a:off x="3840" y="1607"/>
                        <a:ext cx="3" cy="4"/>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56" name="AutoShape 39"/>
                      <p:cNvSpPr>
                        <a:spLocks noChangeArrowheads="1"/>
                      </p:cNvSpPr>
                      <p:nvPr/>
                    </p:nvSpPr>
                    <p:spPr bwMode="auto">
                      <a:xfrm>
                        <a:off x="3840" y="1586"/>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57" name="AutoShape 40"/>
                      <p:cNvSpPr>
                        <a:spLocks noChangeArrowheads="1"/>
                      </p:cNvSpPr>
                      <p:nvPr/>
                    </p:nvSpPr>
                    <p:spPr bwMode="auto">
                      <a:xfrm>
                        <a:off x="3840" y="1592"/>
                        <a:ext cx="3" cy="3"/>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58" name="AutoShape 41"/>
                      <p:cNvSpPr>
                        <a:spLocks noChangeArrowheads="1"/>
                      </p:cNvSpPr>
                      <p:nvPr/>
                    </p:nvSpPr>
                    <p:spPr bwMode="auto">
                      <a:xfrm>
                        <a:off x="3840" y="1597"/>
                        <a:ext cx="3" cy="2"/>
                      </a:xfrm>
                      <a:prstGeom prst="octagon">
                        <a:avLst>
                          <a:gd name="adj" fmla="val 29282"/>
                        </a:avLst>
                      </a:prstGeom>
                      <a:solidFill>
                        <a:schemeClr val="bg1"/>
                      </a:solidFill>
                      <a:ln w="12700">
                        <a:solidFill>
                          <a:schemeClr val="bg2"/>
                        </a:solid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sp>
                  <p:nvSpPr>
                    <p:cNvPr id="75848" name="Oval 42"/>
                    <p:cNvSpPr>
                      <a:spLocks noChangeArrowheads="1"/>
                    </p:cNvSpPr>
                    <p:nvPr/>
                  </p:nvSpPr>
                  <p:spPr bwMode="auto">
                    <a:xfrm>
                      <a:off x="3840" y="1579"/>
                      <a:ext cx="7" cy="4"/>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49" name="Oval 43"/>
                    <p:cNvSpPr>
                      <a:spLocks noChangeArrowheads="1"/>
                    </p:cNvSpPr>
                    <p:nvPr/>
                  </p:nvSpPr>
                  <p:spPr bwMode="auto">
                    <a:xfrm>
                      <a:off x="3840" y="1613"/>
                      <a:ext cx="7" cy="2"/>
                    </a:xfrm>
                    <a:prstGeom prst="ellipse">
                      <a:avLst/>
                    </a:prstGeom>
                    <a:solidFill>
                      <a:schemeClr val="bg1"/>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nvGrpSpPr>
                <p:cNvPr id="75806" name="Group 44"/>
                <p:cNvGrpSpPr>
                  <a:grpSpLocks/>
                </p:cNvGrpSpPr>
                <p:nvPr/>
              </p:nvGrpSpPr>
              <p:grpSpPr bwMode="auto">
                <a:xfrm>
                  <a:off x="3402" y="1491"/>
                  <a:ext cx="445" cy="254"/>
                  <a:chOff x="3402" y="1491"/>
                  <a:chExt cx="445" cy="254"/>
                </a:xfrm>
              </p:grpSpPr>
              <p:sp>
                <p:nvSpPr>
                  <p:cNvPr id="75807" name="AutoShape 45"/>
                  <p:cNvSpPr>
                    <a:spLocks noChangeArrowheads="1"/>
                  </p:cNvSpPr>
                  <p:nvPr/>
                </p:nvSpPr>
                <p:spPr bwMode="auto">
                  <a:xfrm>
                    <a:off x="3419" y="1523"/>
                    <a:ext cx="356" cy="88"/>
                  </a:xfrm>
                  <a:prstGeom prst="roundRect">
                    <a:avLst>
                      <a:gd name="adj" fmla="val 12495"/>
                    </a:avLst>
                  </a:prstGeom>
                  <a:solidFill>
                    <a:srgbClr val="D2CCB5"/>
                  </a:solidFill>
                  <a:ln w="12700">
                    <a:solidFill>
                      <a:schemeClr val="bg2"/>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08" name="Oval 46"/>
                  <p:cNvSpPr>
                    <a:spLocks noChangeArrowheads="1"/>
                  </p:cNvSpPr>
                  <p:nvPr/>
                </p:nvSpPr>
                <p:spPr bwMode="auto">
                  <a:xfrm>
                    <a:off x="3439" y="1532"/>
                    <a:ext cx="10"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09" name="Oval 47"/>
                  <p:cNvSpPr>
                    <a:spLocks noChangeArrowheads="1"/>
                  </p:cNvSpPr>
                  <p:nvPr/>
                </p:nvSpPr>
                <p:spPr bwMode="auto">
                  <a:xfrm>
                    <a:off x="3494" y="1532"/>
                    <a:ext cx="11" cy="9"/>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10" name="Oval 48"/>
                  <p:cNvSpPr>
                    <a:spLocks noChangeArrowheads="1"/>
                  </p:cNvSpPr>
                  <p:nvPr/>
                </p:nvSpPr>
                <p:spPr bwMode="auto">
                  <a:xfrm>
                    <a:off x="3439" y="1548"/>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11" name="Oval 49"/>
                  <p:cNvSpPr>
                    <a:spLocks noChangeArrowheads="1"/>
                  </p:cNvSpPr>
                  <p:nvPr/>
                </p:nvSpPr>
                <p:spPr bwMode="auto">
                  <a:xfrm>
                    <a:off x="3439" y="1564"/>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12" name="Oval 50"/>
                  <p:cNvSpPr>
                    <a:spLocks noChangeArrowheads="1"/>
                  </p:cNvSpPr>
                  <p:nvPr/>
                </p:nvSpPr>
                <p:spPr bwMode="auto">
                  <a:xfrm>
                    <a:off x="3439" y="1581"/>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13" name="Oval 51"/>
                  <p:cNvSpPr>
                    <a:spLocks noChangeArrowheads="1"/>
                  </p:cNvSpPr>
                  <p:nvPr/>
                </p:nvSpPr>
                <p:spPr bwMode="auto">
                  <a:xfrm>
                    <a:off x="3439" y="1597"/>
                    <a:ext cx="10"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14" name="Oval 52"/>
                  <p:cNvSpPr>
                    <a:spLocks noChangeArrowheads="1"/>
                  </p:cNvSpPr>
                  <p:nvPr/>
                </p:nvSpPr>
                <p:spPr bwMode="auto">
                  <a:xfrm>
                    <a:off x="3494" y="1548"/>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15" name="Oval 53"/>
                  <p:cNvSpPr>
                    <a:spLocks noChangeArrowheads="1"/>
                  </p:cNvSpPr>
                  <p:nvPr/>
                </p:nvSpPr>
                <p:spPr bwMode="auto">
                  <a:xfrm>
                    <a:off x="3494" y="1564"/>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16" name="Oval 54"/>
                  <p:cNvSpPr>
                    <a:spLocks noChangeArrowheads="1"/>
                  </p:cNvSpPr>
                  <p:nvPr/>
                </p:nvSpPr>
                <p:spPr bwMode="auto">
                  <a:xfrm>
                    <a:off x="3494" y="1581"/>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17" name="Oval 55"/>
                  <p:cNvSpPr>
                    <a:spLocks noChangeArrowheads="1"/>
                  </p:cNvSpPr>
                  <p:nvPr/>
                </p:nvSpPr>
                <p:spPr bwMode="auto">
                  <a:xfrm>
                    <a:off x="3494" y="1597"/>
                    <a:ext cx="11" cy="8"/>
                  </a:xfrm>
                  <a:prstGeom prst="ellipse">
                    <a:avLst/>
                  </a:prstGeom>
                  <a:solidFill>
                    <a:schemeClr val="hlink"/>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18" name="Rectangle 56"/>
                  <p:cNvSpPr>
                    <a:spLocks noChangeArrowheads="1"/>
                  </p:cNvSpPr>
                  <p:nvPr/>
                </p:nvSpPr>
                <p:spPr bwMode="auto">
                  <a:xfrm>
                    <a:off x="3423" y="1520"/>
                    <a:ext cx="150" cy="208"/>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19" name="Rectangle 57"/>
                  <p:cNvSpPr>
                    <a:spLocks noChangeArrowheads="1"/>
                  </p:cNvSpPr>
                  <p:nvPr/>
                </p:nvSpPr>
                <p:spPr bwMode="auto">
                  <a:xfrm>
                    <a:off x="3478" y="1516"/>
                    <a:ext cx="369" cy="229"/>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20" name="AutoShape 58"/>
                  <p:cNvSpPr>
                    <a:spLocks noChangeArrowheads="1"/>
                  </p:cNvSpPr>
                  <p:nvPr/>
                </p:nvSpPr>
                <p:spPr bwMode="auto">
                  <a:xfrm>
                    <a:off x="3437" y="1502"/>
                    <a:ext cx="47" cy="8"/>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21" name="Rectangle 59"/>
                  <p:cNvSpPr>
                    <a:spLocks noChangeArrowheads="1"/>
                  </p:cNvSpPr>
                  <p:nvPr/>
                </p:nvSpPr>
                <p:spPr bwMode="auto">
                  <a:xfrm>
                    <a:off x="3402" y="1491"/>
                    <a:ext cx="159"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75822" name="Group 60"/>
                  <p:cNvGrpSpPr>
                    <a:grpSpLocks/>
                  </p:cNvGrpSpPr>
                  <p:nvPr/>
                </p:nvGrpSpPr>
                <p:grpSpPr bwMode="auto">
                  <a:xfrm>
                    <a:off x="3466" y="1491"/>
                    <a:ext cx="177" cy="45"/>
                    <a:chOff x="3466" y="1491"/>
                    <a:chExt cx="177" cy="45"/>
                  </a:xfrm>
                </p:grpSpPr>
                <p:sp>
                  <p:nvSpPr>
                    <p:cNvPr id="75823" name="AutoShape 61"/>
                    <p:cNvSpPr>
                      <a:spLocks noChangeArrowheads="1"/>
                    </p:cNvSpPr>
                    <p:nvPr/>
                  </p:nvSpPr>
                  <p:spPr bwMode="auto">
                    <a:xfrm>
                      <a:off x="3496" y="1502"/>
                      <a:ext cx="48" cy="7"/>
                    </a:xfrm>
                    <a:prstGeom prst="roundRect">
                      <a:avLst>
                        <a:gd name="adj" fmla="val 12495"/>
                      </a:avLst>
                    </a:prstGeom>
                    <a:solidFill>
                      <a:srgbClr val="FC0128"/>
                    </a:solidFill>
                    <a:ln w="12700">
                      <a:no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24" name="Rectangle 62"/>
                    <p:cNvSpPr>
                      <a:spLocks noChangeArrowheads="1"/>
                    </p:cNvSpPr>
                    <p:nvPr/>
                  </p:nvSpPr>
                  <p:spPr bwMode="auto">
                    <a:xfrm>
                      <a:off x="3466" y="1491"/>
                      <a:ext cx="177" cy="45"/>
                    </a:xfrm>
                    <a:prstGeom prst="rect">
                      <a:avLst/>
                    </a:prstGeom>
                    <a:noFill/>
                    <a:ln w="12700">
                      <a:noFill/>
                      <a:miter lim="800000"/>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grpSp>
          <p:sp>
            <p:nvSpPr>
              <p:cNvPr id="75792" name="Oval 63"/>
              <p:cNvSpPr>
                <a:spLocks noChangeArrowheads="1"/>
              </p:cNvSpPr>
              <p:nvPr/>
            </p:nvSpPr>
            <p:spPr bwMode="auto">
              <a:xfrm>
                <a:off x="3440" y="1536"/>
                <a:ext cx="3" cy="1"/>
              </a:xfrm>
              <a:prstGeom prst="ellipse">
                <a:avLst/>
              </a:prstGeom>
              <a:solidFill>
                <a:srgbClr val="00FF00"/>
              </a:solidFill>
              <a:ln w="12700">
                <a:solidFill>
                  <a:srgbClr val="00FF00"/>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nvGrpSpPr>
              <p:cNvPr id="75793" name="Group 64"/>
              <p:cNvGrpSpPr>
                <a:grpSpLocks/>
              </p:cNvGrpSpPr>
              <p:nvPr/>
            </p:nvGrpSpPr>
            <p:grpSpPr bwMode="auto">
              <a:xfrm>
                <a:off x="3440" y="1547"/>
                <a:ext cx="3" cy="46"/>
                <a:chOff x="3440" y="1547"/>
                <a:chExt cx="3" cy="46"/>
              </a:xfrm>
            </p:grpSpPr>
            <p:sp>
              <p:nvSpPr>
                <p:cNvPr id="75799" name="Oval 65"/>
                <p:cNvSpPr>
                  <a:spLocks noChangeArrowheads="1"/>
                </p:cNvSpPr>
                <p:nvPr/>
              </p:nvSpPr>
              <p:spPr bwMode="auto">
                <a:xfrm>
                  <a:off x="3440" y="1547"/>
                  <a:ext cx="3" cy="6"/>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00" name="Oval 66"/>
                <p:cNvSpPr>
                  <a:spLocks noChangeArrowheads="1"/>
                </p:cNvSpPr>
                <p:nvPr/>
              </p:nvSpPr>
              <p:spPr bwMode="auto">
                <a:xfrm>
                  <a:off x="3440" y="1563"/>
                  <a:ext cx="3"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01" name="Oval 67"/>
                <p:cNvSpPr>
                  <a:spLocks noChangeArrowheads="1"/>
                </p:cNvSpPr>
                <p:nvPr/>
              </p:nvSpPr>
              <p:spPr bwMode="auto">
                <a:xfrm>
                  <a:off x="3440" y="1572"/>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802" name="Oval 68"/>
                <p:cNvSpPr>
                  <a:spLocks noChangeArrowheads="1"/>
                </p:cNvSpPr>
                <p:nvPr/>
              </p:nvSpPr>
              <p:spPr bwMode="auto">
                <a:xfrm>
                  <a:off x="3440" y="1586"/>
                  <a:ext cx="3" cy="7"/>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nvGrpSpPr>
              <p:cNvPr id="75794" name="Group 69"/>
              <p:cNvGrpSpPr>
                <a:grpSpLocks/>
              </p:cNvGrpSpPr>
              <p:nvPr/>
            </p:nvGrpSpPr>
            <p:grpSpPr bwMode="auto">
              <a:xfrm>
                <a:off x="3511" y="1549"/>
                <a:ext cx="5" cy="40"/>
                <a:chOff x="3511" y="1549"/>
                <a:chExt cx="5" cy="40"/>
              </a:xfrm>
            </p:grpSpPr>
            <p:sp>
              <p:nvSpPr>
                <p:cNvPr id="75795" name="Oval 70"/>
                <p:cNvSpPr>
                  <a:spLocks noChangeArrowheads="1"/>
                </p:cNvSpPr>
                <p:nvPr/>
              </p:nvSpPr>
              <p:spPr bwMode="auto">
                <a:xfrm>
                  <a:off x="3511" y="1549"/>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796" name="Oval 71"/>
                <p:cNvSpPr>
                  <a:spLocks noChangeArrowheads="1"/>
                </p:cNvSpPr>
                <p:nvPr/>
              </p:nvSpPr>
              <p:spPr bwMode="auto">
                <a:xfrm>
                  <a:off x="3511" y="1562"/>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797" name="Oval 72"/>
                <p:cNvSpPr>
                  <a:spLocks noChangeArrowheads="1"/>
                </p:cNvSpPr>
                <p:nvPr/>
              </p:nvSpPr>
              <p:spPr bwMode="auto">
                <a:xfrm>
                  <a:off x="3511" y="1574"/>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798" name="Oval 73"/>
                <p:cNvSpPr>
                  <a:spLocks noChangeArrowheads="1"/>
                </p:cNvSpPr>
                <p:nvPr/>
              </p:nvSpPr>
              <p:spPr bwMode="auto">
                <a:xfrm>
                  <a:off x="3511" y="1588"/>
                  <a:ext cx="5" cy="1"/>
                </a:xfrm>
                <a:prstGeom prst="ellipse">
                  <a:avLst/>
                </a:prstGeom>
                <a:solidFill>
                  <a:schemeClr val="accent1"/>
                </a:solidFill>
                <a:ln w="12700">
                  <a:solidFill>
                    <a:schemeClr val="accent1"/>
                  </a:solidFill>
                  <a:round/>
                  <a:headEnd/>
                  <a:tailEn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grpSp>
        </p:grpSp>
        <p:pic>
          <p:nvPicPr>
            <p:cNvPr id="75786" name="Picture 74"/>
            <p:cNvPicPr>
              <a:picLocks noChangeAspect="1" noChangeArrowheads="1"/>
            </p:cNvPicPr>
            <p:nvPr/>
          </p:nvPicPr>
          <p:blipFill>
            <a:blip r:embed="rId2" cstate="print"/>
            <a:srcRect/>
            <a:stretch>
              <a:fillRect/>
            </a:stretch>
          </p:blipFill>
          <p:spPr bwMode="auto">
            <a:xfrm>
              <a:off x="2112" y="1872"/>
              <a:ext cx="528" cy="384"/>
            </a:xfrm>
            <a:prstGeom prst="rect">
              <a:avLst/>
            </a:prstGeom>
            <a:noFill/>
            <a:ln w="12700">
              <a:noFill/>
              <a:miter lim="800000"/>
              <a:headEnd/>
              <a:tailEnd/>
            </a:ln>
          </p:spPr>
        </p:pic>
        <p:sp>
          <p:nvSpPr>
            <p:cNvPr id="75787" name="Text Box 75"/>
            <p:cNvSpPr txBox="1">
              <a:spLocks noChangeArrowheads="1"/>
            </p:cNvSpPr>
            <p:nvPr/>
          </p:nvSpPr>
          <p:spPr bwMode="auto">
            <a:xfrm>
              <a:off x="4022" y="1719"/>
              <a:ext cx="1316" cy="212"/>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Dirección Modbus Esclavo =1</a:t>
              </a:r>
            </a:p>
          </p:txBody>
        </p:sp>
        <p:sp>
          <p:nvSpPr>
            <p:cNvPr id="75788" name="Line 76"/>
            <p:cNvSpPr>
              <a:spLocks noChangeShapeType="1"/>
            </p:cNvSpPr>
            <p:nvPr/>
          </p:nvSpPr>
          <p:spPr bwMode="auto">
            <a:xfrm>
              <a:off x="2592" y="2112"/>
              <a:ext cx="1536" cy="0"/>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789" name="Line 77"/>
            <p:cNvSpPr>
              <a:spLocks noChangeShapeType="1"/>
            </p:cNvSpPr>
            <p:nvPr/>
          </p:nvSpPr>
          <p:spPr bwMode="auto">
            <a:xfrm flipH="1">
              <a:off x="2640" y="2208"/>
              <a:ext cx="1536" cy="0"/>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75790" name="Text Box 78"/>
            <p:cNvSpPr txBox="1">
              <a:spLocks noChangeArrowheads="1"/>
            </p:cNvSpPr>
            <p:nvPr/>
          </p:nvSpPr>
          <p:spPr bwMode="auto">
            <a:xfrm>
              <a:off x="4704" y="2256"/>
              <a:ext cx="767" cy="366"/>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Leer de</a:t>
              </a:r>
            </a:p>
            <a:p>
              <a:pPr eaLnBrk="0" fontAlgn="base" hangingPunct="0" rtl="0" algn="l">
                <a:spcBef>
                  <a:spcPct val="0"/>
                </a:spcBef>
                <a:spcAft>
                  <a:spcPct val="0"/>
                </a:spcAft>
              </a:pPr>
              <a:r>
                <a:rPr lang="en-US" sz="1600">
                  <a:solidFill>
                    <a:srgbClr val="0101FF"/>
                  </a:solidFill>
                  <a:latin typeface="Times New Roman" pitchFamily="18" charset="0"/>
                </a:rPr>
                <a:t>1X Mapeo</a:t>
              </a:r>
            </a:p>
          </p:txBody>
        </p:sp>
      </p:grpSp>
      <p:sp>
        <p:nvSpPr>
          <p:cNvPr id="75781" name="Text Box 79"/>
          <p:cNvSpPr txBox="1">
            <a:spLocks noChangeArrowheads="1"/>
          </p:cNvSpPr>
          <p:nvPr/>
        </p:nvSpPr>
        <p:spPr bwMode="auto">
          <a:xfrm>
            <a:off x="533400" y="3276600"/>
            <a:ext cx="5641975" cy="30480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400">
                <a:solidFill>
                  <a:srgbClr val="0101FF"/>
                </a:solidFill>
                <a:latin typeface="Times New Roman" pitchFamily="18" charset="0"/>
              </a:rPr>
              <a:t>Obtenga ULI1 a través de la indicación de estado de ULI 6 (10559 según el mapa de memoria).</a:t>
            </a:r>
          </a:p>
        </p:txBody>
      </p:sp>
      <p:sp>
        <p:nvSpPr>
          <p:cNvPr id="75782" name="Text Box 80"/>
          <p:cNvSpPr txBox="1">
            <a:spLocks noChangeArrowheads="1"/>
          </p:cNvSpPr>
          <p:nvPr/>
        </p:nvSpPr>
        <p:spPr bwMode="auto">
          <a:xfrm>
            <a:off x="609600" y="3581400"/>
            <a:ext cx="6032500" cy="253682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a:solidFill>
                  <a:srgbClr val="0101FF"/>
                </a:solidFill>
                <a:latin typeface="Times New Roman" pitchFamily="18" charset="0"/>
              </a:rPr>
              <a:t>Envíos de host: 01 02 01 2E 00 14 - - = Código LRC o CRC</a:t>
            </a:r>
          </a:p>
          <a:p>
            <a:pPr eaLnBrk="0" fontAlgn="base" hangingPunct="0" rtl="0" algn="l">
              <a:spcBef>
                <a:spcPct val="0"/>
              </a:spcBef>
              <a:spcAft>
                <a:spcPct val="0"/>
              </a:spcAft>
            </a:pPr>
            <a:r>
              <a:rPr lang="en-US" sz="1600">
                <a:solidFill>
                  <a:srgbClr val="0101FF"/>
                </a:solidFill>
                <a:latin typeface="Times New Roman" pitchFamily="18" charset="0"/>
              </a:rPr>
              <a:t>Dirección = 01</a:t>
            </a:r>
          </a:p>
          <a:p>
            <a:pPr eaLnBrk="0" fontAlgn="base" hangingPunct="0" rtl="0" algn="l">
              <a:spcBef>
                <a:spcPct val="0"/>
              </a:spcBef>
              <a:spcAft>
                <a:spcPct val="0"/>
              </a:spcAft>
            </a:pPr>
            <a:r>
              <a:rPr lang="en-US" sz="1600">
                <a:solidFill>
                  <a:srgbClr val="0101FF"/>
                </a:solidFill>
                <a:latin typeface="Times New Roman" pitchFamily="18" charset="0"/>
              </a:rPr>
              <a:t>Función = 02</a:t>
            </a:r>
          </a:p>
          <a:p>
            <a:pPr eaLnBrk="0" fontAlgn="base" hangingPunct="0" rtl="0" algn="l">
              <a:spcBef>
                <a:spcPct val="0"/>
              </a:spcBef>
              <a:spcAft>
                <a:spcPct val="0"/>
              </a:spcAft>
            </a:pPr>
            <a:r>
              <a:rPr lang="en-US" sz="1600">
                <a:solidFill>
                  <a:srgbClr val="0101FF"/>
                </a:solidFill>
                <a:latin typeface="Times New Roman" pitchFamily="18" charset="0"/>
              </a:rPr>
              <a:t>Dirección = 559 (que es 558 en hexadecimal = 012E)</a:t>
            </a:r>
          </a:p>
          <a:p>
            <a:pPr eaLnBrk="0" fontAlgn="base" hangingPunct="0" rtl="0" algn="l">
              <a:spcBef>
                <a:spcPct val="0"/>
              </a:spcBef>
              <a:spcAft>
                <a:spcPct val="0"/>
              </a:spcAft>
            </a:pPr>
            <a:r>
              <a:rPr lang="en-US" sz="1600">
                <a:solidFill>
                  <a:srgbClr val="0101FF"/>
                </a:solidFill>
                <a:latin typeface="Times New Roman" pitchFamily="18" charset="0"/>
              </a:rPr>
              <a:t>Cantidad de datos solicitados = 12 entradas</a:t>
            </a:r>
          </a:p>
          <a:p>
            <a:pPr eaLnBrk="0" fontAlgn="base" hangingPunct="0" rtl="0" algn="l">
              <a:spcBef>
                <a:spcPct val="0"/>
              </a:spcBef>
              <a:spcAft>
                <a:spcPct val="0"/>
              </a:spcAft>
            </a:pPr>
            <a:r>
              <a:rPr lang="en-US" sz="1600">
                <a:solidFill>
                  <a:srgbClr val="0101FF"/>
                </a:solidFill>
                <a:latin typeface="Times New Roman" pitchFamily="18" charset="0"/>
              </a:rPr>
              <a:t>Relé responde: 01 02 02 A1 02 -</a:t>
            </a:r>
          </a:p>
          <a:p>
            <a:pPr eaLnBrk="0" fontAlgn="base" hangingPunct="0" rtl="0" algn="l">
              <a:spcBef>
                <a:spcPct val="0"/>
              </a:spcBef>
              <a:spcAft>
                <a:spcPct val="0"/>
              </a:spcAft>
            </a:pPr>
            <a:r>
              <a:rPr lang="en-US" sz="1600">
                <a:solidFill>
                  <a:srgbClr val="0101FF"/>
                </a:solidFill>
                <a:latin typeface="Times New Roman" pitchFamily="18" charset="0"/>
              </a:rPr>
              <a:t>Dirección = 01</a:t>
            </a:r>
          </a:p>
          <a:p>
            <a:pPr eaLnBrk="0" fontAlgn="base" hangingPunct="0" rtl="0" algn="l">
              <a:spcBef>
                <a:spcPct val="0"/>
              </a:spcBef>
              <a:spcAft>
                <a:spcPct val="0"/>
              </a:spcAft>
            </a:pPr>
            <a:r>
              <a:rPr lang="en-US" sz="1600">
                <a:solidFill>
                  <a:srgbClr val="0101FF"/>
                </a:solidFill>
                <a:latin typeface="Times New Roman" pitchFamily="18" charset="0"/>
              </a:rPr>
              <a:t>Función = 01</a:t>
            </a:r>
          </a:p>
          <a:p>
            <a:pPr eaLnBrk="0" fontAlgn="base" hangingPunct="0" rtl="0" algn="l">
              <a:spcBef>
                <a:spcPct val="0"/>
              </a:spcBef>
              <a:spcAft>
                <a:spcPct val="0"/>
              </a:spcAft>
            </a:pPr>
            <a:r>
              <a:rPr lang="en-US" sz="1600">
                <a:solidFill>
                  <a:srgbClr val="0101FF"/>
                </a:solidFill>
                <a:latin typeface="Times New Roman" pitchFamily="18" charset="0"/>
              </a:rPr>
              <a:t>Bytes de datos recibidos = 2</a:t>
            </a:r>
          </a:p>
          <a:p>
            <a:pPr eaLnBrk="0" fontAlgn="base" hangingPunct="0" rtl="0" algn="l">
              <a:spcBef>
                <a:spcPct val="0"/>
              </a:spcBef>
              <a:spcAft>
                <a:spcPct val="0"/>
              </a:spcAft>
            </a:pPr>
            <a:r>
              <a:rPr lang="en-US" sz="1600">
                <a:solidFill>
                  <a:srgbClr val="0101FF"/>
                </a:solidFill>
                <a:latin typeface="Times New Roman" pitchFamily="18" charset="0"/>
              </a:rPr>
              <a:t>Datos recibidos = A1 02</a:t>
            </a:r>
          </a:p>
        </p:txBody>
      </p:sp>
      <p:pic>
        <p:nvPicPr>
          <p:cNvPr id="75784"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sp>
        <p:nvSpPr>
          <p:cNvPr id="3" name="Title 2"/>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Función 02 – Leer estado de entrada</a:t>
            </a:r>
            <a:endParaRPr lang="en-US" dirty="0">
              <a:solidFill>
                <a:schemeClr val="accent1"/>
              </a:solidFill>
            </a:endParaRPr>
          </a:p>
        </p:txBody>
      </p:sp>
    </p:spTree>
    <p:extLst>
      <p:ext uri="{BB962C8B-B14F-4D97-AF65-F5344CB8AC3E}">
        <p14:creationId xmlns:p14="http://schemas.microsoft.com/office/powerpoint/2010/main" val="64872389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rtl="0" algn="l"/>
            <a:r>
              <a:rPr lang="en-US" dirty="0" smtClean="0"/>
              <a:t>modbus</a:t>
            </a:r>
            <a:br>
              <a:rPr lang="en-US" dirty="0" smtClean="0"/>
            </a:br>
            <a:r>
              <a:rPr lang="en-US" dirty="0" smtClean="0">
                <a:solidFill>
                  <a:schemeClr val="accent1"/>
                </a:solidFill>
              </a:rPr>
              <a:t>Función 03- Leer registros de retención</a:t>
            </a:r>
            <a:endParaRPr lang="en-US" dirty="0">
              <a:solidFill>
                <a:schemeClr val="accent1"/>
              </a:solidFill>
            </a:endParaRPr>
          </a:p>
        </p:txBody>
      </p:sp>
      <p:sp>
        <p:nvSpPr>
          <p:cNvPr id="2106371" name="Rectangle 3"/>
          <p:cNvSpPr>
            <a:spLocks noGrp="1" noChangeArrowheads="1"/>
          </p:cNvSpPr>
          <p:nvPr>
            <p:ph sz="half" idx="2"/>
          </p:nvPr>
        </p:nvSpPr>
        <p:spPr/>
        <p:txBody>
          <a:bodyPr>
            <a:normAutofit/>
          </a:bodyPr>
          <a:lstStyle/>
          <a:p>
            <a:pPr rtl="0" algn="l"/>
            <a:r>
              <a:rPr lang="en-US" dirty="0"/>
              <a:t>Lee registros de retención 4X del</a:t>
            </a:r>
            <a:r>
              <a:rPr lang="en-US" dirty="0" smtClean="0"/>
              <a:t>esclavo.</a:t>
            </a:r>
          </a:p>
          <a:p>
            <a:pPr rtl="0" algn="l"/>
            <a:r>
              <a:rPr lang="en-US" dirty="0"/>
              <a:t>Todos los bytes están en hexadecimal</a:t>
            </a:r>
            <a:r>
              <a:rPr lang="en-US" dirty="0" smtClean="0"/>
              <a:t>(codificación</a:t>
            </a:r>
            <a:r>
              <a:rPr lang="en-US" dirty="0"/>
              <a:t>depende de la emulación RTU o ASCII</a:t>
            </a:r>
            <a:r>
              <a:rPr lang="en-US" dirty="0" smtClean="0"/>
              <a:t>).</a:t>
            </a:r>
            <a:endParaRPr lang="en-US" dirty="0"/>
          </a:p>
          <a:p>
            <a:pPr rtl="0" algn="l"/>
            <a:r>
              <a:rPr lang="en-US" dirty="0" smtClean="0"/>
              <a:t>Memoria</a:t>
            </a:r>
            <a:r>
              <a:rPr lang="en-US" dirty="0"/>
              <a:t>La dirección de inicio se compensa con</a:t>
            </a:r>
            <a:r>
              <a:rPr lang="en-US" dirty="0" smtClean="0"/>
              <a:t>uno.</a:t>
            </a:r>
          </a:p>
          <a:p>
            <a:pPr rtl="0" algn="l"/>
            <a:r>
              <a:rPr lang="en-US" dirty="0" smtClean="0"/>
              <a:t>Datos</a:t>
            </a:r>
            <a:r>
              <a:rPr lang="en-US" dirty="0"/>
              <a:t>se devuelve en formato de registro</a:t>
            </a:r>
            <a:r>
              <a:rPr lang="en-US" dirty="0" smtClean="0"/>
              <a:t>(dieciséis</a:t>
            </a:r>
            <a:r>
              <a:rPr lang="en-US" dirty="0"/>
              <a:t>bits/2 bytes por registro</a:t>
            </a:r>
            <a:r>
              <a:rPr lang="en-US" dirty="0" smtClean="0"/>
              <a:t>)</a:t>
            </a:r>
            <a:endParaRPr lang="en-US" dirty="0"/>
          </a:p>
          <a:p>
            <a:pPr rtl="0" algn="l"/>
            <a:r>
              <a:rPr lang="en-US" dirty="0"/>
              <a:t>Los registros máximos leídos son 125 por</a:t>
            </a:r>
            <a:r>
              <a:rPr lang="en-US" dirty="0" smtClean="0"/>
              <a:t>consulta.</a:t>
            </a:r>
          </a:p>
          <a:p>
            <a:pPr rtl="0" algn="l"/>
            <a:r>
              <a:rPr lang="en-US" dirty="0"/>
              <a:t>Los registros se envían Hi byte-Lo byte por</a:t>
            </a:r>
            <a:r>
              <a:rPr lang="en-US" dirty="0" smtClean="0"/>
              <a:t>Registrarse.</a:t>
            </a:r>
            <a:endParaRPr lang="en-US" dirty="0"/>
          </a:p>
        </p:txBody>
      </p:sp>
      <p:sp>
        <p:nvSpPr>
          <p:cNvPr id="9" name="Date Placeholder 8"/>
          <p:cNvSpPr>
            <a:spLocks noGrp="1"/>
          </p:cNvSpPr>
          <p:nvPr>
            <p:ph type="dt" sz="half" idx="12"/>
          </p:nvPr>
        </p:nvSpPr>
        <p:spPr/>
        <p:txBody>
          <a:bodyPr/>
          <a:lstStyle/>
          <a:p>
            <a:fld id="{5D0FCF3E-E0FA-4D9D-A0A2-9D084B7729ED}"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dirty="0">
                <a:solidFill>
                  <a:srgbClr val="000000"/>
                </a:solidFill>
              </a:rPr>
              <a:t>| Deslizar</a:t>
            </a:r>
            <a:fld id="{CF363E95-653D-48D7-8EB0-A81FED805B5F}" type="slidenum">
              <a:rPr>
                <a:solidFill>
                  <a:srgbClr val="000000"/>
                </a:solidFill>
              </a:rPr>
              <a:pPr rtl="0" algn="l"/>
              <a:t>75</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4198366245"/>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DNP</a:t>
            </a:r>
            <a:br>
              <a:rPr lang="en-US" dirty="0" smtClean="0"/>
            </a:br>
            <a:r>
              <a:rPr lang="en-US" dirty="0" smtClean="0">
                <a:solidFill>
                  <a:schemeClr val="accent1"/>
                </a:solidFill>
              </a:rPr>
              <a:t>Historial de protocolos</a:t>
            </a:r>
            <a:endParaRPr lang="en-US" dirty="0">
              <a:solidFill>
                <a:schemeClr val="accent1"/>
              </a:solidFill>
            </a:endParaRPr>
          </a:p>
        </p:txBody>
      </p:sp>
      <p:sp>
        <p:nvSpPr>
          <p:cNvPr id="8" name="Content Placeholder 7"/>
          <p:cNvSpPr>
            <a:spLocks noGrp="1"/>
          </p:cNvSpPr>
          <p:nvPr>
            <p:ph sz="half" idx="2"/>
          </p:nvPr>
        </p:nvSpPr>
        <p:spPr/>
        <p:txBody>
          <a:bodyPr/>
          <a:lstStyle/>
          <a:p>
            <a:pPr rtl="0" algn="l"/>
            <a:r>
              <a:rPr lang="en-US" dirty="0"/>
              <a:t>Protocolo de red distribuida (DNP).</a:t>
            </a:r>
          </a:p>
          <a:p>
            <a:pPr rtl="0" algn="l"/>
            <a:r>
              <a:rPr lang="en-US" dirty="0" smtClean="0"/>
              <a:t>Creado</a:t>
            </a:r>
            <a:r>
              <a:rPr lang="en-US" dirty="0"/>
              <a:t>por</a:t>
            </a:r>
            <a:r>
              <a:rPr lang="en-US" dirty="0" err="1"/>
              <a:t>Westrónica</a:t>
            </a:r>
            <a:r>
              <a:rPr lang="en-US" dirty="0"/>
              <a:t>(Ahora GE) en</a:t>
            </a:r>
            <a:r>
              <a:rPr lang="en-US" dirty="0" smtClean="0"/>
              <a:t>1990.</a:t>
            </a:r>
          </a:p>
          <a:p>
            <a:pPr rtl="0" algn="l"/>
            <a:r>
              <a:rPr lang="en-US" dirty="0" smtClean="0"/>
              <a:t>Publicado</a:t>
            </a:r>
            <a:r>
              <a:rPr lang="en-US" dirty="0"/>
              <a:t>en Dominio Público en</a:t>
            </a:r>
            <a:r>
              <a:rPr lang="en-US" dirty="0" smtClean="0"/>
              <a:t>1993.</a:t>
            </a:r>
          </a:p>
          <a:p>
            <a:pPr rtl="0" algn="l"/>
            <a:r>
              <a:rPr lang="en-US" dirty="0"/>
              <a:t>Grupo de usuarios creado en</a:t>
            </a:r>
            <a:r>
              <a:rPr lang="en-US" dirty="0" smtClean="0"/>
              <a:t>1993.</a:t>
            </a:r>
          </a:p>
          <a:p>
            <a:pPr rtl="0" algn="l"/>
            <a:r>
              <a:rPr lang="en-US" dirty="0"/>
              <a:t>Comité Técnico DNP Creado en</a:t>
            </a:r>
            <a:r>
              <a:rPr lang="en-US" dirty="0" smtClean="0"/>
              <a:t>1995.</a:t>
            </a:r>
            <a:endParaRPr lang="en-US" dirty="0"/>
          </a:p>
          <a:p>
            <a:pPr lvl="1" rtl="0" algn="l"/>
            <a:r>
              <a:rPr lang="en-US" dirty="0" smtClean="0"/>
              <a:t>Documentación de subconjunto publicada.</a:t>
            </a:r>
          </a:p>
          <a:p>
            <a:pPr lvl="1" rtl="0" algn="l"/>
            <a:r>
              <a:rPr lang="en-US" dirty="0" smtClean="0"/>
              <a:t>Parámetros establecidos para el futuro comité de conformidad del protocolo.</a:t>
            </a:r>
            <a:endParaRPr lang="en-US" dirty="0"/>
          </a:p>
        </p:txBody>
      </p:sp>
      <p:sp>
        <p:nvSpPr>
          <p:cNvPr id="9" name="Date Placeholder 8"/>
          <p:cNvSpPr>
            <a:spLocks noGrp="1"/>
          </p:cNvSpPr>
          <p:nvPr>
            <p:ph type="dt" sz="half" idx="12"/>
          </p:nvPr>
        </p:nvSpPr>
        <p:spPr/>
        <p:txBody>
          <a:bodyPr/>
          <a:lstStyle/>
          <a:p>
            <a:fld id="{693C822E-58A2-429C-B955-0518CDC9C5E1}" type="datetime4">
              <a:rPr lang="en-US" smtClean="0"/>
              <a:pPr rtl="0" algn="l"/>
              <a:t>30 de septiembre de 2015</a:t>
            </a:fld>
            <a:endParaRPr lang="de-DE" dirty="0"/>
          </a:p>
        </p:txBody>
      </p:sp>
      <p:sp>
        <p:nvSpPr>
          <p:cNvPr id="10" name="Slide Number Placeholder 9"/>
          <p:cNvSpPr>
            <a:spLocks noGrp="1"/>
          </p:cNvSpPr>
          <p:nvPr>
            <p:ph type="sldNum" sz="quarter" idx="13"/>
          </p:nvPr>
        </p:nvSpPr>
        <p:spPr/>
        <p:txBody>
          <a:bodyPr/>
          <a:lstStyle/>
          <a:p>
            <a:r>
              <a:rPr lang="de-DE" smtClean="0"/>
              <a:t>| Deslizar</a:t>
            </a:r>
            <a:fld id="{CF363E95-653D-48D7-8EB0-A81FED805B5F}" type="slidenum">
              <a:rPr lang="de-DE" smtClean="0"/>
              <a:pPr rtl="0" algn="l"/>
              <a:t>76</a:t>
            </a:fld>
            <a:endParaRPr lang="de-DE" dirty="0"/>
          </a:p>
        </p:txBody>
      </p:sp>
      <p:sp>
        <p:nvSpPr>
          <p:cNvPr id="4" name="Footer Placeholder 3"/>
          <p:cNvSpPr>
            <a:spLocks noGrp="1"/>
          </p:cNvSpPr>
          <p:nvPr>
            <p:ph type="ftr" sz="quarter" idx="14"/>
          </p:nvPr>
        </p:nvSpPr>
        <p:spPr/>
        <p:txBody>
          <a:bodyPr/>
          <a:lstStyle/>
          <a:p>
            <a:pPr rtl="0" algn="l"/>
            <a:r>
              <a:rPr lang="en-US" dirty="0" smtClean="0"/>
              <a:t>© Grupo ABB</a:t>
            </a:r>
            <a:endParaRPr lang="en-US" dirty="0"/>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DNP 3.0</a:t>
            </a:r>
            <a:endParaRPr lang="en-US" dirty="0"/>
          </a:p>
        </p:txBody>
      </p:sp>
      <p:sp>
        <p:nvSpPr>
          <p:cNvPr id="8" name="Content Placeholder 7"/>
          <p:cNvSpPr>
            <a:spLocks noGrp="1"/>
          </p:cNvSpPr>
          <p:nvPr>
            <p:ph sz="half" idx="2"/>
          </p:nvPr>
        </p:nvSpPr>
        <p:spPr/>
        <p:txBody>
          <a:bodyPr/>
          <a:lstStyle/>
          <a:p>
            <a:pPr rtl="0" algn="l"/>
            <a:r>
              <a:rPr lang="en-US" dirty="0" smtClean="0"/>
              <a:t>Dependiendo de la implementación, DNP 3.0 puede:</a:t>
            </a:r>
          </a:p>
          <a:p>
            <a:pPr lvl="1" rtl="0" algn="l"/>
            <a:r>
              <a:rPr lang="en-US" dirty="0" smtClean="0"/>
              <a:t>Solicitar y responder</a:t>
            </a:r>
            <a:r>
              <a:rPr lang="en-US" dirty="0"/>
              <a:t>con Múltiples Mensajes de Datos en un solo</a:t>
            </a:r>
            <a:r>
              <a:rPr lang="en-US" dirty="0" smtClean="0"/>
              <a:t>mensaje.</a:t>
            </a:r>
          </a:p>
          <a:p>
            <a:pPr lvl="1" rtl="0" algn="l"/>
            <a:r>
              <a:rPr lang="en-US" dirty="0"/>
              <a:t>Segmentar mensajes en múltiples</a:t>
            </a:r>
            <a:r>
              <a:rPr lang="en-US" dirty="0" smtClean="0"/>
              <a:t>marcos</a:t>
            </a:r>
          </a:p>
          <a:p>
            <a:pPr lvl="1" rtl="0" algn="l"/>
            <a:r>
              <a:rPr lang="en-US" dirty="0"/>
              <a:t>Responder con datos modificados.</a:t>
            </a:r>
          </a:p>
          <a:p>
            <a:pPr lvl="1" rtl="0" algn="l"/>
            <a:r>
              <a:rPr lang="en-US" dirty="0"/>
              <a:t>Solicitar datos basados ​​en datos</a:t>
            </a:r>
            <a:r>
              <a:rPr lang="en-US" dirty="0" smtClean="0"/>
              <a:t>prioridad.</a:t>
            </a:r>
            <a:endParaRPr lang="en-US" dirty="0"/>
          </a:p>
          <a:p>
            <a:pPr lvl="1" rtl="0" algn="l"/>
            <a:r>
              <a:rPr lang="en-US" dirty="0"/>
              <a:t>tiempo de apoyo</a:t>
            </a:r>
            <a:r>
              <a:rPr lang="en-US" dirty="0" smtClean="0"/>
              <a:t>sincronización.</a:t>
            </a:r>
          </a:p>
          <a:p>
            <a:pPr lvl="1" rtl="0" algn="l"/>
            <a:r>
              <a:rPr lang="en-US" dirty="0"/>
              <a:t>Permitir múltiples maestros y peer to peer</a:t>
            </a:r>
            <a:r>
              <a:rPr lang="en-US" dirty="0" smtClean="0"/>
              <a:t>operación.</a:t>
            </a:r>
            <a:endParaRPr lang="en-US" dirty="0"/>
          </a:p>
          <a:p>
            <a:pPr lvl="1" rtl="0" algn="l"/>
            <a:r>
              <a:rPr lang="en-US" dirty="0"/>
              <a:t>Permitir archivos y objetos definidos por el usuario</a:t>
            </a:r>
            <a:r>
              <a:rPr lang="en-US" dirty="0" smtClean="0"/>
              <a:t>transferir.</a:t>
            </a:r>
            <a:endParaRPr lang="en-US"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77</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1342571266"/>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DNP 3.0</a:t>
            </a:r>
            <a:endParaRPr lang="en-US" dirty="0"/>
          </a:p>
        </p:txBody>
      </p:sp>
      <p:sp>
        <p:nvSpPr>
          <p:cNvPr id="8" name="Content Placeholder 7"/>
          <p:cNvSpPr>
            <a:spLocks noGrp="1"/>
          </p:cNvSpPr>
          <p:nvPr>
            <p:ph sz="half" idx="2"/>
          </p:nvPr>
        </p:nvSpPr>
        <p:spPr/>
        <p:txBody>
          <a:bodyPr/>
          <a:lstStyle/>
          <a:p>
            <a:pPr rtl="0" algn="l"/>
            <a:r>
              <a:rPr lang="en-US" dirty="0"/>
              <a:t>DNP 3.0 Apoya a la Organización Internacional</a:t>
            </a:r>
            <a:r>
              <a:rPr lang="en-US" dirty="0" smtClean="0"/>
              <a:t>para Normalización (ISO) y modelo OSI</a:t>
            </a:r>
            <a:r>
              <a:rPr lang="en-US" dirty="0"/>
              <a:t>.</a:t>
            </a:r>
            <a:r>
              <a:rPr lang="en-US" dirty="0" smtClean="0"/>
              <a:t>Capas</a:t>
            </a:r>
            <a:r>
              <a:rPr lang="en-US" dirty="0"/>
              <a:t>totalmente compatibles son:</a:t>
            </a:r>
          </a:p>
          <a:p>
            <a:pPr lvl="1" rtl="0" algn="l"/>
            <a:r>
              <a:rPr lang="en-US" sz="1600" dirty="0" smtClean="0"/>
              <a:t>Físico (Capa 1)</a:t>
            </a:r>
          </a:p>
          <a:p>
            <a:pPr lvl="1" rtl="0" algn="l"/>
            <a:r>
              <a:rPr lang="en-US" sz="1600" dirty="0"/>
              <a:t>Enlace de datos (capa 2)</a:t>
            </a:r>
          </a:p>
          <a:p>
            <a:pPr lvl="1" rtl="0" algn="l"/>
            <a:r>
              <a:rPr lang="en-US" sz="1600" dirty="0"/>
              <a:t>Aplicación (Capa 7)</a:t>
            </a:r>
          </a:p>
          <a:p>
            <a:pPr rtl="0" algn="l"/>
            <a:r>
              <a:rPr lang="en-US" sz="1600" dirty="0" smtClean="0"/>
              <a:t>Pseudo-soportado y definido</a:t>
            </a:r>
            <a:r>
              <a:rPr lang="en-US" dirty="0" smtClean="0"/>
              <a:t>las capas son:</a:t>
            </a:r>
            <a:endParaRPr lang="en-US" dirty="0"/>
          </a:p>
          <a:p>
            <a:pPr lvl="1" rtl="0" algn="l"/>
            <a:r>
              <a:rPr lang="en-US" sz="1600" dirty="0"/>
              <a:t>Transporte (Capa 4</a:t>
            </a:r>
            <a:r>
              <a:rPr lang="en-US" sz="1600" dirty="0" smtClean="0"/>
              <a:t>)</a:t>
            </a:r>
            <a:endParaRPr lang="en-US" sz="1600"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78</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2974066609"/>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DNP</a:t>
            </a:r>
            <a:br>
              <a:rPr lang="en-US" dirty="0" smtClean="0"/>
            </a:br>
            <a:r>
              <a:rPr lang="en-US" dirty="0" smtClean="0">
                <a:solidFill>
                  <a:schemeClr val="accent1"/>
                </a:solidFill>
              </a:rPr>
              <a:t>Definición de términos</a:t>
            </a:r>
            <a:endParaRPr lang="en-US" dirty="0">
              <a:solidFill>
                <a:schemeClr val="accent1"/>
              </a:solidFill>
            </a:endParaRPr>
          </a:p>
        </p:txBody>
      </p:sp>
      <p:sp>
        <p:nvSpPr>
          <p:cNvPr id="8" name="Content Placeholder 7"/>
          <p:cNvSpPr>
            <a:spLocks noGrp="1"/>
          </p:cNvSpPr>
          <p:nvPr>
            <p:ph sz="half" idx="2"/>
          </p:nvPr>
        </p:nvSpPr>
        <p:spPr/>
        <p:txBody>
          <a:bodyPr/>
          <a:lstStyle/>
          <a:p>
            <a:pPr rtl="0" algn="l"/>
            <a:r>
              <a:rPr lang="en-US" dirty="0"/>
              <a:t>Categorías de objetos -</a:t>
            </a:r>
            <a:r>
              <a:rPr lang="en-US" dirty="0" smtClean="0"/>
              <a:t>datos</a:t>
            </a:r>
            <a:r>
              <a:rPr lang="en-US" dirty="0"/>
              <a:t>que se ajusta a diferentes tipos de datos:</a:t>
            </a:r>
          </a:p>
          <a:p>
            <a:pPr lvl="1" rtl="0" algn="l"/>
            <a:r>
              <a:rPr lang="en-US" sz="1600" dirty="0" smtClean="0"/>
              <a:t>Estático: valor actual</a:t>
            </a:r>
            <a:r>
              <a:rPr lang="en-US" sz="1600" dirty="0"/>
              <a:t>de</a:t>
            </a:r>
            <a:r>
              <a:rPr lang="en-US" sz="1600" dirty="0" smtClean="0"/>
              <a:t>campo</a:t>
            </a:r>
            <a:r>
              <a:rPr lang="en-US" sz="1600" dirty="0"/>
              <a:t>o</a:t>
            </a:r>
            <a:r>
              <a:rPr lang="en-US" sz="1600" dirty="0" smtClean="0"/>
              <a:t>punto de software</a:t>
            </a:r>
            <a:endParaRPr lang="en-US" sz="1600" dirty="0"/>
          </a:p>
          <a:p>
            <a:pPr lvl="1" rtl="0" algn="l"/>
            <a:r>
              <a:rPr lang="en-US" sz="1600" dirty="0"/>
              <a:t>Evento:</a:t>
            </a:r>
            <a:r>
              <a:rPr lang="en-US" sz="1600" dirty="0" smtClean="0"/>
              <a:t>información histórica.</a:t>
            </a:r>
            <a:endParaRPr lang="en-US" sz="1600" dirty="0"/>
          </a:p>
          <a:p>
            <a:pPr lvl="1" rtl="0" algn="l"/>
            <a:r>
              <a:rPr lang="en-US" sz="1600" dirty="0"/>
              <a:t>Estática congelada:</a:t>
            </a:r>
            <a:r>
              <a:rPr lang="en-US" sz="1600" dirty="0" smtClean="0"/>
              <a:t>un campo</a:t>
            </a:r>
            <a:r>
              <a:rPr lang="en-US" sz="1600" dirty="0"/>
              <a:t>o</a:t>
            </a:r>
            <a:r>
              <a:rPr lang="en-US" sz="1600" dirty="0" smtClean="0"/>
              <a:t>valor del programa</a:t>
            </a:r>
            <a:r>
              <a:rPr lang="en-US" sz="1600" dirty="0"/>
              <a:t>que no se actualiza activamente debido a una</a:t>
            </a:r>
            <a:r>
              <a:rPr lang="en-US" sz="1600" dirty="0" smtClean="0"/>
              <a:t>solicitud de congelación de datos.</a:t>
            </a:r>
            <a:endParaRPr lang="en-US" sz="1600" dirty="0"/>
          </a:p>
          <a:p>
            <a:pPr lvl="1" rtl="0" algn="l"/>
            <a:r>
              <a:rPr lang="en-US" sz="1600" dirty="0"/>
              <a:t>Evento congelado:</a:t>
            </a:r>
            <a:r>
              <a:rPr lang="en-US" sz="1600" dirty="0" smtClean="0"/>
              <a:t>datos</a:t>
            </a:r>
            <a:r>
              <a:rPr lang="en-US" sz="1600" dirty="0"/>
              <a:t>generado como resultado de una</a:t>
            </a:r>
            <a:r>
              <a:rPr lang="en-US" sz="1600" dirty="0" smtClean="0"/>
              <a:t>evento de congelación de datos</a:t>
            </a:r>
            <a:r>
              <a:rPr lang="en-US" sz="1600" dirty="0"/>
              <a:t>pero históricamente archivado en un</a:t>
            </a:r>
            <a:r>
              <a:rPr lang="en-US" sz="1600" dirty="0" smtClean="0"/>
              <a:t>cambio.</a:t>
            </a:r>
            <a:endParaRPr lang="en-US" sz="1600"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79</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388606209"/>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lgn="l"/>
            <a:r>
              <a:rPr lang="en-US" dirty="0" smtClean="0"/>
              <a:t>DNP</a:t>
            </a:r>
            <a:br>
              <a:rPr lang="en-US" dirty="0" smtClean="0"/>
            </a:br>
            <a:r>
              <a:rPr lang="en-US" dirty="0" smtClean="0">
                <a:solidFill>
                  <a:schemeClr val="accent1"/>
                </a:solidFill>
              </a:rPr>
              <a:t>Tipos de objeto por categoría de objeto</a:t>
            </a:r>
            <a:endParaRPr lang="en-US" dirty="0">
              <a:solidFill>
                <a:schemeClr val="accent1"/>
              </a:solidFill>
            </a:endParaRPr>
          </a:p>
        </p:txBody>
      </p:sp>
      <p:graphicFrame>
        <p:nvGraphicFramePr>
          <p:cNvPr id="4098" name="Object 3"/>
          <p:cNvGraphicFramePr>
            <a:graphicFrameLocks noGrp="1" noChangeAspect="1"/>
          </p:cNvGraphicFramePr>
          <p:nvPr>
            <p:ph sz="half" idx="2"/>
            <p:extLst>
              <p:ext uri="{D42A27DB-BD31-4B8C-83A1-F6EECF244321}">
                <p14:modId xmlns:p14="http://schemas.microsoft.com/office/powerpoint/2010/main" val="1913787074"/>
              </p:ext>
            </p:extLst>
          </p:nvPr>
        </p:nvGraphicFramePr>
        <p:xfrm>
          <a:off x="1476375" y="2278063"/>
          <a:ext cx="6191250" cy="3236912"/>
        </p:xfrm>
        <a:graphic>
          <a:graphicData uri="http://schemas.openxmlformats.org/presentationml/2006/ole">
            <mc:AlternateContent xmlns:mc="http://schemas.openxmlformats.org/markup-compatibility/2006">
              <mc:Choice xmlns:v="urn:schemas-microsoft-com:vml" Requires="v">
                <p:oleObj spid="_x0000_s280788" name="Document" r:id="rId5" imgW="9139484" imgH="4778314" progId="Word.Document.8">
                  <p:embed/>
                </p:oleObj>
              </mc:Choice>
              <mc:Fallback>
                <p:oleObj name="Document" r:id="rId5" imgW="9139484" imgH="4778314"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6375" y="2278063"/>
                        <a:ext cx="6191250" cy="3236912"/>
                      </a:xfrm>
                      <a:prstGeom prst="rect">
                        <a:avLst/>
                      </a:prstGeom>
                      <a:noFill/>
                      <a:ln w="15875">
                        <a:solidFill>
                          <a:schemeClr val="tx1"/>
                        </a:solidFill>
                        <a:prstDash val="solid"/>
                      </a:ln>
                    </p:spPr>
                  </p:pic>
                </p:oleObj>
              </mc:Fallback>
            </mc:AlternateContent>
          </a:graphicData>
        </a:graphic>
      </p:graphicFrame>
      <p:sp>
        <p:nvSpPr>
          <p:cNvPr id="4"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5D0AE1FD-2597-4475-884A-9568BA67AC39}"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80</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4101" name="Picture 10" descr="ABB1ClaimL_rgb300_10mm.tif"/>
          <p:cNvPicPr>
            <a:picLocks noChangeAspect="1"/>
          </p:cNvPicPr>
          <p:nvPr/>
        </p:nvPicPr>
        <p:blipFill>
          <a:blip r:embed="rId7" cstate="print"/>
          <a:srcRect/>
          <a:stretch>
            <a:fillRect/>
          </a:stretch>
        </p:blipFill>
        <p:spPr bwMode="auto">
          <a:xfrm>
            <a:off x="7154863" y="6434138"/>
            <a:ext cx="1719262" cy="258762"/>
          </a:xfrm>
          <a:prstGeom prst="rect">
            <a:avLst/>
          </a:prstGeom>
          <a:noFill/>
          <a:ln w="9525">
            <a:noFill/>
            <a:miter lim="800000"/>
            <a:headEnd/>
            <a:tailEnd/>
          </a:ln>
        </p:spPr>
      </p:pic>
    </p:spTree>
    <p:extLst>
      <p:ext uri="{BB962C8B-B14F-4D97-AF65-F5344CB8AC3E}">
        <p14:creationId xmlns:p14="http://schemas.microsoft.com/office/powerpoint/2010/main" val="11251437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lgn="l"/>
            <a:r>
              <a:rPr lang="en-US" dirty="0" smtClean="0"/>
              <a:t>DNP</a:t>
            </a:r>
            <a:br>
              <a:rPr lang="en-US" dirty="0" smtClean="0"/>
            </a:br>
            <a:r>
              <a:rPr lang="en-US" dirty="0" smtClean="0">
                <a:solidFill>
                  <a:schemeClr val="accent1"/>
                </a:solidFill>
              </a:rPr>
              <a:t>Tipos de objeto por categoría de objeto</a:t>
            </a:r>
            <a:endParaRPr lang="en-US" dirty="0">
              <a:solidFill>
                <a:schemeClr val="accent1"/>
              </a:solidFill>
            </a:endParaRPr>
          </a:p>
        </p:txBody>
      </p:sp>
      <p:graphicFrame>
        <p:nvGraphicFramePr>
          <p:cNvPr id="5122" name="Object 3"/>
          <p:cNvGraphicFramePr>
            <a:graphicFrameLocks noGrp="1" noChangeAspect="1"/>
          </p:cNvGraphicFramePr>
          <p:nvPr>
            <p:ph sz="half" idx="2"/>
          </p:nvPr>
        </p:nvGraphicFramePr>
        <p:xfrm>
          <a:off x="1477963" y="2044700"/>
          <a:ext cx="6188075" cy="3703638"/>
        </p:xfrm>
        <a:graphic>
          <a:graphicData uri="http://schemas.openxmlformats.org/presentationml/2006/ole">
            <mc:AlternateContent xmlns:mc="http://schemas.openxmlformats.org/markup-compatibility/2006">
              <mc:Choice xmlns:v="urn:schemas-microsoft-com:vml" Requires="v">
                <p:oleObj spid="_x0000_s281812" name="Document" r:id="rId4" imgW="8634257" imgH="5167692" progId="Word.Document.8">
                  <p:embed/>
                </p:oleObj>
              </mc:Choice>
              <mc:Fallback>
                <p:oleObj name="Document" r:id="rId4" imgW="8634257" imgH="5167692"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7963" y="2044700"/>
                        <a:ext cx="6188075" cy="3703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C386D3DC-FD2C-4201-B6B7-632AB6708E74}"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81</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5125" name="Picture 10" descr="ABB1ClaimL_rgb300_10mm.tif"/>
          <p:cNvPicPr>
            <a:picLocks noChangeAspect="1"/>
          </p:cNvPicPr>
          <p:nvPr/>
        </p:nvPicPr>
        <p:blipFill>
          <a:blip r:embed="rId6" cstate="print"/>
          <a:srcRect/>
          <a:stretch>
            <a:fillRect/>
          </a:stretch>
        </p:blipFill>
        <p:spPr bwMode="auto">
          <a:xfrm>
            <a:off x="7154863" y="6434138"/>
            <a:ext cx="1719262" cy="258762"/>
          </a:xfrm>
          <a:prstGeom prst="rect">
            <a:avLst/>
          </a:prstGeom>
          <a:noFill/>
          <a:ln w="9525">
            <a:noFill/>
            <a:miter lim="800000"/>
            <a:headEnd/>
            <a:tailEnd/>
          </a:ln>
        </p:spPr>
      </p:pic>
    </p:spTree>
    <p:extLst>
      <p:ext uri="{BB962C8B-B14F-4D97-AF65-F5344CB8AC3E}">
        <p14:creationId xmlns:p14="http://schemas.microsoft.com/office/powerpoint/2010/main" val="35148291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lgn="l"/>
            <a:r>
              <a:rPr lang="en-US" dirty="0"/>
              <a:t>DNP 3.0</a:t>
            </a:r>
            <a:br>
              <a:rPr lang="en-US" dirty="0"/>
            </a:br>
            <a:r>
              <a:rPr lang="en-US" dirty="0">
                <a:solidFill>
                  <a:schemeClr val="accent1"/>
                </a:solidFill>
              </a:rPr>
              <a:t>Nivel 1</a:t>
            </a:r>
          </a:p>
        </p:txBody>
      </p:sp>
      <p:sp>
        <p:nvSpPr>
          <p:cNvPr id="81923" name="Rectangle 3"/>
          <p:cNvSpPr>
            <a:spLocks noGrp="1" noChangeArrowheads="1"/>
          </p:cNvSpPr>
          <p:nvPr>
            <p:ph type="body" sz="half" idx="4294967295"/>
          </p:nvPr>
        </p:nvSpPr>
        <p:spPr>
          <a:xfrm>
            <a:off x="965200" y="3818235"/>
            <a:ext cx="7035800" cy="2353965"/>
          </a:xfrm>
        </p:spPr>
        <p:txBody>
          <a:bodyPr lIns="91440" tIns="45720" rIns="91440" bIns="45720">
            <a:normAutofit fontScale="25000" lnSpcReduction="20000"/>
          </a:bodyPr>
          <a:lstStyle/>
          <a:p>
            <a:pPr rtl="0" algn="l"/>
            <a:r>
              <a:rPr lang="en-US" sz="4800" dirty="0" smtClean="0"/>
              <a:t>Solicitudes del maestro - Respuestas del esclavo</a:t>
            </a:r>
          </a:p>
          <a:p>
            <a:pPr rtl="0" algn="l"/>
            <a:r>
              <a:rPr lang="en-US" sz="4800" dirty="0" smtClean="0"/>
              <a:t>Esclavo</a:t>
            </a:r>
            <a:r>
              <a:rPr lang="en-US" sz="4800" dirty="0" smtClean="0">
                <a:solidFill>
                  <a:srgbClr val="FF3300"/>
                </a:solidFill>
              </a:rPr>
              <a:t>DEBER</a:t>
            </a:r>
            <a:r>
              <a:rPr lang="en-US" sz="4800" dirty="0" smtClean="0"/>
              <a:t>Aceptar solicitudes de:</a:t>
            </a:r>
          </a:p>
          <a:p>
            <a:pPr lvl="1" rtl="0" algn="l"/>
            <a:r>
              <a:rPr lang="en-US" sz="4800" dirty="0" smtClean="0"/>
              <a:t>Lecturas de objetos de datos</a:t>
            </a:r>
          </a:p>
          <a:p>
            <a:pPr lvl="1" rtl="0" algn="l"/>
            <a:r>
              <a:rPr lang="en-US" sz="4800" dirty="0" smtClean="0"/>
              <a:t>Lecturas de objetos de salida binaria/analógica *</a:t>
            </a:r>
          </a:p>
          <a:p>
            <a:pPr lvl="1" rtl="0" algn="l"/>
            <a:r>
              <a:rPr lang="en-US" sz="4800" dirty="0" smtClean="0"/>
              <a:t>Operaciones de control para salidas binarias/analógicas</a:t>
            </a:r>
          </a:p>
          <a:p>
            <a:pPr lvl="1" rtl="0" algn="l"/>
            <a:r>
              <a:rPr lang="en-US" sz="4800" dirty="0" smtClean="0"/>
              <a:t>Reinicios de indicación interna y en frío</a:t>
            </a:r>
          </a:p>
          <a:p>
            <a:pPr lvl="1" rtl="0" algn="l"/>
            <a:r>
              <a:rPr lang="en-US" sz="4800" dirty="0" smtClean="0"/>
              <a:t>Medidas de retardo</a:t>
            </a:r>
          </a:p>
          <a:p>
            <a:pPr lvl="1" rtl="0" algn="l"/>
            <a:r>
              <a:rPr lang="en-US" sz="4800" dirty="0" smtClean="0"/>
              <a:t>Escribe hasta la fecha y la hora</a:t>
            </a:r>
          </a:p>
          <a:p>
            <a:pPr lvl="1" rtl="0" algn="l"/>
            <a:endParaRPr lang="en-US" sz="2000" dirty="0" smtClean="0"/>
          </a:p>
        </p:txBody>
      </p:sp>
      <p:grpSp>
        <p:nvGrpSpPr>
          <p:cNvPr id="81924" name="Group 4"/>
          <p:cNvGrpSpPr>
            <a:grpSpLocks/>
          </p:cNvGrpSpPr>
          <p:nvPr/>
        </p:nvGrpSpPr>
        <p:grpSpPr bwMode="auto">
          <a:xfrm>
            <a:off x="762000" y="1518625"/>
            <a:ext cx="8050213" cy="2724713"/>
            <a:chOff x="470" y="972"/>
            <a:chExt cx="5071" cy="1687"/>
          </a:xfrm>
        </p:grpSpPr>
        <p:sp>
          <p:nvSpPr>
            <p:cNvPr id="81931" name="Rectangle 5"/>
            <p:cNvSpPr>
              <a:spLocks noChangeArrowheads="1"/>
            </p:cNvSpPr>
            <p:nvPr/>
          </p:nvSpPr>
          <p:spPr bwMode="auto">
            <a:xfrm>
              <a:off x="528" y="1248"/>
              <a:ext cx="816" cy="672"/>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a:solidFill>
                  <a:srgbClr val="0101FF"/>
                </a:solidFill>
                <a:latin typeface="Arial" pitchFamily="34" charset="0"/>
                <a:cs typeface="Arial" pitchFamily="34" charset="0"/>
              </a:endParaRPr>
            </a:p>
          </p:txBody>
        </p:sp>
        <p:sp>
          <p:nvSpPr>
            <p:cNvPr id="81932" name="Rectangle 6"/>
            <p:cNvSpPr>
              <a:spLocks noChangeArrowheads="1"/>
            </p:cNvSpPr>
            <p:nvPr/>
          </p:nvSpPr>
          <p:spPr bwMode="auto">
            <a:xfrm>
              <a:off x="3888" y="1584"/>
              <a:ext cx="1248" cy="432"/>
            </a:xfrm>
            <a:prstGeom prst="rect">
              <a:avLst/>
            </a:prstGeom>
            <a:solidFill>
              <a:srgbClr val="FF0000"/>
            </a:solidFill>
            <a:ln w="9525">
              <a:solidFill>
                <a:schemeClr val="tx1"/>
              </a:solidFill>
              <a:miter lim="800000"/>
              <a:headEnd/>
              <a:tailEnd/>
            </a:ln>
          </p:spPr>
          <p:txBody>
            <a:bodyPr wrap="none" anchor="ctr"/>
            <a:lstStyle/>
            <a:p>
              <a:pPr eaLnBrk="0" fontAlgn="base" hangingPunct="0" rtl="0" algn="l">
                <a:spcBef>
                  <a:spcPct val="0"/>
                </a:spcBef>
                <a:spcAft>
                  <a:spcPct val="0"/>
                </a:spcAft>
              </a:pPr>
              <a:endParaRPr lang="en-US">
                <a:solidFill>
                  <a:srgbClr val="0101FF"/>
                </a:solidFill>
                <a:latin typeface="Arial" pitchFamily="34" charset="0"/>
                <a:cs typeface="Arial" pitchFamily="34" charset="0"/>
              </a:endParaRPr>
            </a:p>
          </p:txBody>
        </p:sp>
        <p:sp>
          <p:nvSpPr>
            <p:cNvPr id="81933" name="Text Box 7"/>
            <p:cNvSpPr txBox="1">
              <a:spLocks noChangeArrowheads="1"/>
            </p:cNvSpPr>
            <p:nvPr/>
          </p:nvSpPr>
          <p:spPr bwMode="auto">
            <a:xfrm>
              <a:off x="680" y="972"/>
              <a:ext cx="512" cy="21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dirty="0">
                  <a:solidFill>
                    <a:srgbClr val="0101FF"/>
                  </a:solidFill>
                  <a:cs typeface="Arial" pitchFamily="34" charset="0"/>
                </a:rPr>
                <a:t>Maestría</a:t>
              </a:r>
            </a:p>
          </p:txBody>
        </p:sp>
        <p:sp>
          <p:nvSpPr>
            <p:cNvPr id="81934" name="Text Box 8"/>
            <p:cNvSpPr txBox="1">
              <a:spLocks noChangeArrowheads="1"/>
            </p:cNvSpPr>
            <p:nvPr/>
          </p:nvSpPr>
          <p:spPr bwMode="auto">
            <a:xfrm>
              <a:off x="4293" y="1303"/>
              <a:ext cx="438" cy="21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dirty="0">
                  <a:solidFill>
                    <a:srgbClr val="0101FF"/>
                  </a:solidFill>
                  <a:cs typeface="Arial" pitchFamily="34" charset="0"/>
                </a:rPr>
                <a:t>Esclavo</a:t>
              </a:r>
            </a:p>
          </p:txBody>
        </p:sp>
        <p:sp>
          <p:nvSpPr>
            <p:cNvPr id="81935" name="Text Box 9"/>
            <p:cNvSpPr txBox="1">
              <a:spLocks noChangeArrowheads="1"/>
            </p:cNvSpPr>
            <p:nvPr/>
          </p:nvSpPr>
          <p:spPr bwMode="auto">
            <a:xfrm>
              <a:off x="470" y="1991"/>
              <a:ext cx="1173" cy="362"/>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dirty="0">
                  <a:solidFill>
                    <a:srgbClr val="0101FF"/>
                  </a:solidFill>
                  <a:cs typeface="Arial" pitchFamily="34" charset="0"/>
                </a:rPr>
                <a:t>Concentrador de datos</a:t>
              </a:r>
            </a:p>
            <a:p>
              <a:pPr eaLnBrk="0" fontAlgn="base" hangingPunct="0" rtl="0" algn="l">
                <a:spcBef>
                  <a:spcPct val="0"/>
                </a:spcBef>
                <a:spcAft>
                  <a:spcPct val="0"/>
                </a:spcAft>
              </a:pPr>
              <a:r>
                <a:rPr lang="en-US" sz="1600" dirty="0">
                  <a:solidFill>
                    <a:srgbClr val="0101FF"/>
                  </a:solidFill>
                  <a:cs typeface="Arial" pitchFamily="34" charset="0"/>
                </a:rPr>
                <a:t>Anfitrión SCADA</a:t>
              </a:r>
            </a:p>
          </p:txBody>
        </p:sp>
        <p:sp>
          <p:nvSpPr>
            <p:cNvPr id="81936" name="Text Box 10"/>
            <p:cNvSpPr txBox="1">
              <a:spLocks noChangeArrowheads="1"/>
            </p:cNvSpPr>
            <p:nvPr/>
          </p:nvSpPr>
          <p:spPr bwMode="auto">
            <a:xfrm>
              <a:off x="4262" y="1992"/>
              <a:ext cx="1279" cy="667"/>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600" dirty="0">
                  <a:solidFill>
                    <a:srgbClr val="0101FF"/>
                  </a:solidFill>
                  <a:cs typeface="Arial" pitchFamily="34" charset="0"/>
                </a:rPr>
                <a:t>Metro</a:t>
              </a:r>
            </a:p>
            <a:p>
              <a:pPr eaLnBrk="0" fontAlgn="base" hangingPunct="0" rtl="0" algn="l">
                <a:spcBef>
                  <a:spcPct val="0"/>
                </a:spcBef>
                <a:spcAft>
                  <a:spcPct val="0"/>
                </a:spcAft>
              </a:pPr>
              <a:r>
                <a:rPr lang="en-US" sz="1600" dirty="0">
                  <a:solidFill>
                    <a:srgbClr val="0101FF"/>
                  </a:solidFill>
                  <a:cs typeface="Arial" pitchFamily="34" charset="0"/>
                </a:rPr>
                <a:t>Relé</a:t>
              </a:r>
            </a:p>
            <a:p>
              <a:pPr eaLnBrk="0" fontAlgn="base" hangingPunct="0" rtl="0" algn="l">
                <a:spcBef>
                  <a:spcPct val="0"/>
                </a:spcBef>
                <a:spcAft>
                  <a:spcPct val="0"/>
                </a:spcAft>
              </a:pPr>
              <a:r>
                <a:rPr lang="en-US" sz="1600" dirty="0">
                  <a:solidFill>
                    <a:srgbClr val="0101FF"/>
                  </a:solidFill>
                  <a:cs typeface="Arial" pitchFamily="34" charset="0"/>
                </a:rPr>
                <a:t>Controlador de banco de tapas</a:t>
              </a:r>
            </a:p>
            <a:p>
              <a:pPr eaLnBrk="0" fontAlgn="base" hangingPunct="0" rtl="0" algn="l">
                <a:spcBef>
                  <a:spcPct val="0"/>
                </a:spcBef>
                <a:spcAft>
                  <a:spcPct val="0"/>
                </a:spcAft>
              </a:pPr>
              <a:r>
                <a:rPr lang="en-US" sz="1600" dirty="0">
                  <a:solidFill>
                    <a:srgbClr val="0101FF"/>
                  </a:solidFill>
                  <a:cs typeface="Arial" pitchFamily="34" charset="0"/>
                </a:rPr>
                <a:t>Auto-</a:t>
              </a:r>
              <a:r>
                <a:rPr lang="en-US" sz="1600" dirty="0" err="1">
                  <a:solidFill>
                    <a:srgbClr val="0101FF"/>
                  </a:solidFill>
                  <a:cs typeface="Arial" pitchFamily="34" charset="0"/>
                </a:rPr>
                <a:t>reconectador</a:t>
              </a:r>
              <a:endParaRPr lang="en-US" sz="1600" dirty="0">
                <a:solidFill>
                  <a:srgbClr val="0101FF"/>
                </a:solidFill>
                <a:cs typeface="Arial" pitchFamily="34" charset="0"/>
              </a:endParaRPr>
            </a:p>
          </p:txBody>
        </p:sp>
      </p:grpSp>
      <p:sp>
        <p:nvSpPr>
          <p:cNvPr id="81925" name="Line 11"/>
          <p:cNvSpPr>
            <a:spLocks noChangeShapeType="1"/>
          </p:cNvSpPr>
          <p:nvPr/>
        </p:nvSpPr>
        <p:spPr bwMode="auto">
          <a:xfrm>
            <a:off x="2209800" y="2375197"/>
            <a:ext cx="3886200" cy="228600"/>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81926" name="Line 12"/>
          <p:cNvSpPr>
            <a:spLocks noChangeShapeType="1"/>
          </p:cNvSpPr>
          <p:nvPr/>
        </p:nvSpPr>
        <p:spPr bwMode="auto">
          <a:xfrm flipH="1" flipV="1">
            <a:off x="2209800" y="2908597"/>
            <a:ext cx="3962400" cy="228600"/>
          </a:xfrm>
          <a:prstGeom prst="line">
            <a:avLst/>
          </a:prstGeom>
          <a:noFill/>
          <a:ln w="9525">
            <a:solidFill>
              <a:schemeClr val="tx1"/>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81927" name="Text Box 13"/>
          <p:cNvSpPr txBox="1">
            <a:spLocks noChangeArrowheads="1"/>
          </p:cNvSpPr>
          <p:nvPr/>
        </p:nvSpPr>
        <p:spPr bwMode="auto">
          <a:xfrm>
            <a:off x="3286195" y="2068398"/>
            <a:ext cx="1040670" cy="46166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dirty="0">
                <a:solidFill>
                  <a:srgbClr val="FF3300"/>
                </a:solidFill>
                <a:cs typeface="Arial" pitchFamily="34" charset="0"/>
              </a:rPr>
              <a:t>ENVIAR</a:t>
            </a:r>
          </a:p>
        </p:txBody>
      </p:sp>
      <p:sp>
        <p:nvSpPr>
          <p:cNvPr id="81928" name="Text Box 14"/>
          <p:cNvSpPr txBox="1">
            <a:spLocks noChangeArrowheads="1"/>
          </p:cNvSpPr>
          <p:nvPr/>
        </p:nvSpPr>
        <p:spPr bwMode="auto">
          <a:xfrm>
            <a:off x="3260725" y="2619026"/>
            <a:ext cx="1707519" cy="461665"/>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dirty="0">
                <a:solidFill>
                  <a:srgbClr val="FF3300"/>
                </a:solidFill>
                <a:cs typeface="Arial" pitchFamily="34" charset="0"/>
              </a:rPr>
              <a:t>RESPONDER</a:t>
            </a:r>
          </a:p>
        </p:txBody>
      </p:sp>
      <p:sp>
        <p:nvSpPr>
          <p:cNvPr id="15"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4251E75E-CEE9-499D-BAEC-EFA21E876BFF}"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82</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81930"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spTree>
    <p:extLst>
      <p:ext uri="{BB962C8B-B14F-4D97-AF65-F5344CB8AC3E}">
        <p14:creationId xmlns:p14="http://schemas.microsoft.com/office/powerpoint/2010/main" val="20802618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a:t>DNP 3.0</a:t>
            </a:r>
            <a:br>
              <a:rPr lang="en-US" dirty="0"/>
            </a:br>
            <a:r>
              <a:rPr lang="en-US" dirty="0">
                <a:solidFill>
                  <a:schemeClr val="accent1"/>
                </a:solidFill>
              </a:rPr>
              <a:t>Nivel</a:t>
            </a:r>
            <a:r>
              <a:rPr lang="en-US" dirty="0" smtClean="0">
                <a:solidFill>
                  <a:schemeClr val="accent1"/>
                </a:solidFill>
              </a:rPr>
              <a:t>1</a:t>
            </a:r>
            <a:endParaRPr lang="en-US" dirty="0">
              <a:solidFill>
                <a:schemeClr val="accent1"/>
              </a:solidFill>
            </a:endParaRPr>
          </a:p>
        </p:txBody>
      </p:sp>
      <p:sp>
        <p:nvSpPr>
          <p:cNvPr id="8" name="Content Placeholder 7"/>
          <p:cNvSpPr>
            <a:spLocks noGrp="1"/>
          </p:cNvSpPr>
          <p:nvPr>
            <p:ph sz="half" idx="2"/>
          </p:nvPr>
        </p:nvSpPr>
        <p:spPr/>
        <p:txBody>
          <a:bodyPr/>
          <a:lstStyle/>
          <a:p>
            <a:pPr rtl="0" algn="l"/>
            <a:r>
              <a:rPr lang="en-US" dirty="0"/>
              <a:t>Maestría</a:t>
            </a:r>
            <a:r>
              <a:rPr lang="en-US" dirty="0">
                <a:solidFill>
                  <a:srgbClr val="FF3300"/>
                </a:solidFill>
              </a:rPr>
              <a:t>Deber</a:t>
            </a:r>
            <a:r>
              <a:rPr lang="en-US" dirty="0" smtClean="0"/>
              <a:t>aceptar</a:t>
            </a:r>
            <a:r>
              <a:rPr lang="en-US" dirty="0"/>
              <a:t>(con múltiples variaciones de objetos)</a:t>
            </a:r>
          </a:p>
          <a:p>
            <a:pPr lvl="1" rtl="0" algn="l"/>
            <a:r>
              <a:rPr lang="en-US" sz="1600" dirty="0"/>
              <a:t>Entrada binaria/analógica y</a:t>
            </a:r>
            <a:r>
              <a:rPr lang="en-US" sz="1600" dirty="0" smtClean="0"/>
              <a:t>Eventos.</a:t>
            </a:r>
            <a:endParaRPr lang="en-US" sz="1600" dirty="0"/>
          </a:p>
          <a:p>
            <a:pPr lvl="1" rtl="0" algn="l"/>
            <a:r>
              <a:rPr lang="en-US" sz="1600" dirty="0"/>
              <a:t>Contador y Contador</a:t>
            </a:r>
            <a:r>
              <a:rPr lang="en-US" sz="1600" dirty="0" smtClean="0"/>
              <a:t>Eventos.</a:t>
            </a:r>
            <a:endParaRPr lang="en-US" sz="1600" dirty="0"/>
          </a:p>
          <a:p>
            <a:pPr lvl="1" rtl="0" algn="l"/>
            <a:r>
              <a:rPr lang="en-US" sz="1600" dirty="0"/>
              <a:t>Salida binaria/analógica</a:t>
            </a:r>
            <a:r>
              <a:rPr lang="en-US" sz="1600" dirty="0" smtClean="0"/>
              <a:t>Estado.</a:t>
            </a:r>
            <a:endParaRPr lang="en-US" sz="1600" dirty="0"/>
          </a:p>
          <a:p>
            <a:pPr rtl="0" algn="l"/>
            <a:r>
              <a:rPr lang="en-US" dirty="0"/>
              <a:t>Maestría</a:t>
            </a:r>
            <a:r>
              <a:rPr lang="en-US" dirty="0" smtClean="0"/>
              <a:t>dispositivo</a:t>
            </a:r>
            <a:r>
              <a:rPr lang="en-US" dirty="0">
                <a:solidFill>
                  <a:srgbClr val="FF3300"/>
                </a:solidFill>
              </a:rPr>
              <a:t>Deber</a:t>
            </a:r>
            <a:r>
              <a:rPr lang="en-US" dirty="0"/>
              <a:t>ser capaz de dividir el mensaje en partes componentes (analizar).</a:t>
            </a:r>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83</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1472616650"/>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a:t>DNP 3.0</a:t>
            </a:r>
            <a:br>
              <a:rPr lang="en-US" dirty="0"/>
            </a:br>
            <a:r>
              <a:rPr lang="en-US" dirty="0">
                <a:solidFill>
                  <a:schemeClr val="accent1"/>
                </a:solidFill>
              </a:rPr>
              <a:t>Nivel</a:t>
            </a:r>
            <a:r>
              <a:rPr lang="en-US" dirty="0" smtClean="0">
                <a:solidFill>
                  <a:schemeClr val="accent1"/>
                </a:solidFill>
              </a:rPr>
              <a:t>1</a:t>
            </a:r>
            <a:endParaRPr lang="en-US" dirty="0">
              <a:solidFill>
                <a:schemeClr val="accent1"/>
              </a:solidFill>
            </a:endParaRPr>
          </a:p>
        </p:txBody>
      </p:sp>
      <p:sp>
        <p:nvSpPr>
          <p:cNvPr id="8" name="Content Placeholder 7"/>
          <p:cNvSpPr>
            <a:spLocks noGrp="1"/>
          </p:cNvSpPr>
          <p:nvPr>
            <p:ph sz="half" idx="2"/>
          </p:nvPr>
        </p:nvSpPr>
        <p:spPr/>
        <p:txBody>
          <a:bodyPr/>
          <a:lstStyle/>
          <a:p>
            <a:pPr rtl="0" algn="l"/>
            <a:r>
              <a:rPr lang="en-US" dirty="0"/>
              <a:t>CARACTERÍSTICA OPCIONAL</a:t>
            </a:r>
            <a:r>
              <a:rPr lang="en-US" dirty="0" smtClean="0"/>
              <a:t>Implementación.</a:t>
            </a:r>
            <a:endParaRPr lang="en-US" dirty="0"/>
          </a:p>
          <a:p>
            <a:pPr lvl="1" rtl="0" algn="l"/>
            <a:r>
              <a:rPr lang="en-US" sz="1600" dirty="0"/>
              <a:t>Esclavo</a:t>
            </a:r>
            <a:r>
              <a:rPr lang="en-US" sz="1600" dirty="0">
                <a:solidFill>
                  <a:srgbClr val="008000"/>
                </a:solidFill>
              </a:rPr>
              <a:t>OPCIONALMENTE PUEDE</a:t>
            </a:r>
            <a:r>
              <a:rPr lang="en-US" sz="1600" dirty="0"/>
              <a:t>enviar respuestas no solicitadas.</a:t>
            </a:r>
          </a:p>
          <a:p>
            <a:pPr lvl="1" rtl="0" algn="l"/>
            <a:r>
              <a:rPr lang="en-US" sz="1600" dirty="0"/>
              <a:t>Esclavo</a:t>
            </a:r>
            <a:r>
              <a:rPr lang="en-US" sz="1600" dirty="0">
                <a:solidFill>
                  <a:srgbClr val="008000"/>
                </a:solidFill>
              </a:rPr>
              <a:t>OPCIONALMENTE NO PUEDE</a:t>
            </a:r>
            <a:r>
              <a:rPr lang="en-US" sz="1600" dirty="0"/>
              <a:t>generar objetos de datos analizados si el maestro solicita dicha información.</a:t>
            </a:r>
          </a:p>
          <a:p>
            <a:pPr lvl="1" rtl="0" algn="l"/>
            <a:r>
              <a:rPr lang="en-US" sz="1600" dirty="0"/>
              <a:t>Esclavo</a:t>
            </a:r>
            <a:r>
              <a:rPr lang="en-US" sz="1600" dirty="0">
                <a:solidFill>
                  <a:srgbClr val="008000"/>
                </a:solidFill>
              </a:rPr>
              <a:t>OPCIONALMENTE PUEDE</a:t>
            </a:r>
            <a:r>
              <a:rPr lang="en-US" sz="1600" dirty="0"/>
              <a:t>responder sin apego al objeto de tiempo.</a:t>
            </a:r>
          </a:p>
          <a:p>
            <a:pPr lvl="1" rtl="0" algn="l"/>
            <a:r>
              <a:rPr lang="en-US" sz="1600" dirty="0"/>
              <a:t>Esclavo</a:t>
            </a:r>
            <a:r>
              <a:rPr lang="en-US" sz="1600" dirty="0">
                <a:solidFill>
                  <a:srgbClr val="008000"/>
                </a:solidFill>
              </a:rPr>
              <a:t>OPCIONALMENTE PUEDE</a:t>
            </a:r>
            <a:r>
              <a:rPr lang="en-US" sz="1600" dirty="0"/>
              <a:t>enviar respuestas no solicitadas</a:t>
            </a:r>
            <a:r>
              <a:rPr lang="en-US" sz="1600" b="1" u="sng" dirty="0"/>
              <a:t>Y</a:t>
            </a:r>
            <a:r>
              <a:rPr lang="en-US" sz="1600" dirty="0"/>
              <a:t>La capacidad</a:t>
            </a:r>
            <a:r>
              <a:rPr lang="en-US" sz="1600" dirty="0">
                <a:solidFill>
                  <a:srgbClr val="FF3300"/>
                </a:solidFill>
              </a:rPr>
              <a:t>DEBER</a:t>
            </a:r>
            <a:r>
              <a:rPr lang="en-US" sz="1600" dirty="0"/>
              <a:t>ser configurable</a:t>
            </a:r>
            <a:r>
              <a:rPr lang="en-US" sz="1600" dirty="0" smtClean="0"/>
              <a:t>.</a:t>
            </a:r>
            <a:endParaRPr lang="en-US" sz="1600" dirty="0">
              <a:solidFill>
                <a:srgbClr val="008000"/>
              </a:solidFill>
            </a:endParaRPr>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84</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4047387940"/>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5" name="Rectangle 3"/>
          <p:cNvSpPr>
            <a:spLocks noGrp="1" noChangeArrowheads="1"/>
          </p:cNvSpPr>
          <p:nvPr>
            <p:ph type="body" sz="half" idx="4294967295"/>
          </p:nvPr>
        </p:nvSpPr>
        <p:spPr>
          <a:xfrm>
            <a:off x="431800" y="3788827"/>
            <a:ext cx="8178800" cy="2009775"/>
          </a:xfrm>
        </p:spPr>
        <p:txBody>
          <a:bodyPr lIns="91440" tIns="45720" rIns="91440" bIns="45720"/>
          <a:lstStyle/>
          <a:p>
            <a:pPr rtl="0" algn="l">
              <a:buClr>
                <a:srgbClr val="002060"/>
              </a:buClr>
              <a:buSzPct val="70000"/>
              <a:buFont typeface="Wingdings" panose="05000000000000000000" pitchFamily="2" charset="2"/>
              <a:buChar char="§"/>
            </a:pPr>
            <a:r>
              <a:rPr lang="en-US" sz="1600" dirty="0" smtClean="0">
                <a:solidFill>
                  <a:schemeClr val="bg2"/>
                </a:solidFill>
                <a:latin typeface="Arial" panose="020B0604020202020204" pitchFamily="34" charset="0"/>
                <a:cs typeface="Arial" panose="020B0604020202020204" pitchFamily="34" charset="0"/>
              </a:rPr>
              <a:t>Solicitudes del nodo A - Responde el nodo B (estándar) Solicitudes del nodo B - Responde el nodo B (opcional)</a:t>
            </a:r>
          </a:p>
          <a:p>
            <a:pPr rtl="0" algn="l">
              <a:buClr>
                <a:srgbClr val="002060"/>
              </a:buClr>
              <a:buSzPct val="70000"/>
              <a:buFont typeface="Wingdings" panose="05000000000000000000" pitchFamily="2" charset="2"/>
              <a:buChar char="§"/>
            </a:pPr>
            <a:r>
              <a:rPr lang="en-US" sz="1600" dirty="0" smtClean="0">
                <a:solidFill>
                  <a:schemeClr val="bg2"/>
                </a:solidFill>
                <a:latin typeface="Arial" panose="020B0604020202020204" pitchFamily="34" charset="0"/>
                <a:cs typeface="Arial" panose="020B0604020202020204" pitchFamily="34" charset="0"/>
              </a:rPr>
              <a:t>Esclavo</a:t>
            </a:r>
            <a:r>
              <a:rPr lang="en-US" sz="1600" dirty="0" smtClean="0">
                <a:solidFill>
                  <a:srgbClr val="FF0000"/>
                </a:solidFill>
                <a:latin typeface="Arial" panose="020B0604020202020204" pitchFamily="34" charset="0"/>
                <a:cs typeface="Arial" panose="020B0604020202020204" pitchFamily="34" charset="0"/>
              </a:rPr>
              <a:t>DEBER</a:t>
            </a:r>
            <a:r>
              <a:rPr lang="en-US" sz="1600" dirty="0" smtClean="0">
                <a:solidFill>
                  <a:schemeClr val="bg2"/>
                </a:solidFill>
                <a:latin typeface="Arial" panose="020B0604020202020204" pitchFamily="34" charset="0"/>
                <a:cs typeface="Arial" panose="020B0604020202020204" pitchFamily="34" charset="0"/>
              </a:rPr>
              <a:t>Acepta solicitudes de:</a:t>
            </a:r>
          </a:p>
          <a:p>
            <a:pPr lvl="1" rtl="0" algn="l">
              <a:buClr>
                <a:srgbClr val="002060"/>
              </a:buClr>
              <a:buSzPct val="70000"/>
              <a:buFont typeface="Wingdings" panose="05000000000000000000" pitchFamily="2" charset="2"/>
              <a:buChar char="§"/>
            </a:pPr>
            <a:r>
              <a:rPr lang="en-US" sz="1600" dirty="0" smtClean="0">
                <a:solidFill>
                  <a:schemeClr val="bg2"/>
                </a:solidFill>
                <a:latin typeface="Arial" panose="020B0604020202020204" pitchFamily="34" charset="0"/>
                <a:cs typeface="Arial" panose="020B0604020202020204" pitchFamily="34" charset="0"/>
              </a:rPr>
              <a:t>CONGELAR en opciones de contador binario</a:t>
            </a:r>
          </a:p>
          <a:p>
            <a:pPr lvl="1" rtl="0" algn="l">
              <a:buClr>
                <a:srgbClr val="002060"/>
              </a:buClr>
              <a:buSzPct val="70000"/>
              <a:buFont typeface="Wingdings" panose="05000000000000000000" pitchFamily="2" charset="2"/>
              <a:buChar char="§"/>
            </a:pPr>
            <a:r>
              <a:rPr lang="en-US" sz="1600" dirty="0" smtClean="0">
                <a:solidFill>
                  <a:schemeClr val="bg2"/>
                </a:solidFill>
                <a:latin typeface="Arial" panose="020B0604020202020204" pitchFamily="34" charset="0"/>
                <a:cs typeface="Arial" panose="020B0604020202020204" pitchFamily="34" charset="0"/>
              </a:rPr>
              <a:t>Analizar las solicitudes de lectura de varios objetos y</a:t>
            </a:r>
            <a:r>
              <a:rPr lang="en-US" sz="1600" dirty="0" smtClean="0">
                <a:solidFill>
                  <a:srgbClr val="45994D"/>
                </a:solidFill>
                <a:latin typeface="Arial" panose="020B0604020202020204" pitchFamily="34" charset="0"/>
                <a:cs typeface="Arial" panose="020B0604020202020204" pitchFamily="34" charset="0"/>
              </a:rPr>
              <a:t>OPCIONALMENTE PUEDE</a:t>
            </a:r>
            <a:r>
              <a:rPr lang="en-US" sz="1600" dirty="0" smtClean="0">
                <a:solidFill>
                  <a:schemeClr val="bg2"/>
                </a:solidFill>
                <a:latin typeface="Arial" panose="020B0604020202020204" pitchFamily="34" charset="0"/>
                <a:cs typeface="Arial" panose="020B0604020202020204" pitchFamily="34" charset="0"/>
              </a:rPr>
              <a:t>reportar objetos Contadores Congelados.</a:t>
            </a:r>
          </a:p>
          <a:p>
            <a:pPr rtl="0" algn="l">
              <a:buClr>
                <a:srgbClr val="002060"/>
              </a:buClr>
              <a:buSzPct val="70000"/>
              <a:buFont typeface="Wingdings" panose="05000000000000000000" pitchFamily="2" charset="2"/>
              <a:buChar char="§"/>
            </a:pPr>
            <a:r>
              <a:rPr lang="en-US" sz="1600" dirty="0" smtClean="0">
                <a:solidFill>
                  <a:schemeClr val="bg2"/>
                </a:solidFill>
                <a:latin typeface="Arial" panose="020B0604020202020204" pitchFamily="34" charset="0"/>
                <a:cs typeface="Arial" panose="020B0604020202020204" pitchFamily="34" charset="0"/>
              </a:rPr>
              <a:t>Maestro y el esclavo</a:t>
            </a:r>
            <a:r>
              <a:rPr lang="en-US" sz="1600" dirty="0" smtClean="0">
                <a:solidFill>
                  <a:srgbClr val="FF0000"/>
                </a:solidFill>
                <a:latin typeface="Arial" panose="020B0604020202020204" pitchFamily="34" charset="0"/>
                <a:cs typeface="Arial" panose="020B0604020202020204" pitchFamily="34" charset="0"/>
              </a:rPr>
              <a:t>DEBER</a:t>
            </a:r>
            <a:r>
              <a:rPr lang="en-US" sz="1600" dirty="0" smtClean="0">
                <a:solidFill>
                  <a:schemeClr val="bg2"/>
                </a:solidFill>
                <a:latin typeface="Arial" panose="020B0604020202020204" pitchFamily="34" charset="0"/>
                <a:cs typeface="Arial" panose="020B0604020202020204" pitchFamily="34" charset="0"/>
              </a:rPr>
              <a:t>incorporar funciones DNP de nivel 1.</a:t>
            </a:r>
          </a:p>
        </p:txBody>
      </p:sp>
      <p:grpSp>
        <p:nvGrpSpPr>
          <p:cNvPr id="84996" name="Group 4"/>
          <p:cNvGrpSpPr>
            <a:grpSpLocks/>
          </p:cNvGrpSpPr>
          <p:nvPr/>
        </p:nvGrpSpPr>
        <p:grpSpPr bwMode="auto">
          <a:xfrm>
            <a:off x="850900" y="1832392"/>
            <a:ext cx="7315200" cy="1853248"/>
            <a:chOff x="538" y="878"/>
            <a:chExt cx="4608" cy="898"/>
          </a:xfrm>
        </p:grpSpPr>
        <p:sp>
          <p:nvSpPr>
            <p:cNvPr id="85001" name="Rectangle 5"/>
            <p:cNvSpPr>
              <a:spLocks noChangeArrowheads="1"/>
            </p:cNvSpPr>
            <p:nvPr/>
          </p:nvSpPr>
          <p:spPr bwMode="auto">
            <a:xfrm>
              <a:off x="538" y="989"/>
              <a:ext cx="816" cy="684"/>
            </a:xfrm>
            <a:prstGeom prst="rect">
              <a:avLst/>
            </a:prstGeom>
            <a:solidFill>
              <a:schemeClr val="accent1"/>
            </a:solidFill>
            <a:ln w="9525">
              <a:solidFill>
                <a:schemeClr val="tx1"/>
              </a:solidFill>
              <a:miter lim="800000"/>
              <a:headEnd/>
              <a:tailEnd/>
            </a:ln>
          </p:spPr>
          <p:txBody>
            <a:bodyPr wrap="none" anchor="ctr"/>
            <a:lstStyle/>
            <a:p>
              <a:pPr algn="ctr" eaLnBrk="0" fontAlgn="base" hangingPunct="0" rtl="0">
                <a:spcBef>
                  <a:spcPct val="0"/>
                </a:spcBef>
                <a:spcAft>
                  <a:spcPct val="0"/>
                </a:spcAft>
              </a:pPr>
              <a:r>
                <a:rPr lang="en-US" sz="2400">
                  <a:solidFill>
                    <a:srgbClr val="660066"/>
                  </a:solidFill>
                  <a:latin typeface="Times New Roman" pitchFamily="18" charset="0"/>
                  <a:cs typeface="Arial" pitchFamily="34" charset="0"/>
                </a:rPr>
                <a:t> </a:t>
              </a:r>
            </a:p>
            <a:p>
              <a:pPr algn="ctr" eaLnBrk="0" fontAlgn="base" hangingPunct="0" rtl="0">
                <a:spcBef>
                  <a:spcPct val="0"/>
                </a:spcBef>
                <a:spcAft>
                  <a:spcPct val="0"/>
                </a:spcAft>
              </a:pPr>
              <a:r>
                <a:rPr lang="en-US" sz="2400">
                  <a:solidFill>
                    <a:srgbClr val="660066"/>
                  </a:solidFill>
                  <a:latin typeface="Times New Roman" pitchFamily="18" charset="0"/>
                  <a:cs typeface="Arial" pitchFamily="34" charset="0"/>
                </a:rPr>
                <a:t>Nodo A</a:t>
              </a:r>
            </a:p>
            <a:p>
              <a:pPr algn="ctr" eaLnBrk="0" fontAlgn="base" hangingPunct="0" rtl="0">
                <a:spcBef>
                  <a:spcPct val="0"/>
                </a:spcBef>
                <a:spcAft>
                  <a:spcPct val="0"/>
                </a:spcAft>
              </a:pPr>
              <a:r>
                <a:rPr lang="en-US">
                  <a:solidFill>
                    <a:srgbClr val="660066"/>
                  </a:solidFill>
                  <a:latin typeface="Times New Roman" pitchFamily="18" charset="0"/>
                  <a:cs typeface="Arial" pitchFamily="34" charset="0"/>
                </a:rPr>
                <a:t>Maestría</a:t>
              </a:r>
              <a:endParaRPr lang="en-US" sz="2400">
                <a:solidFill>
                  <a:srgbClr val="660066"/>
                </a:solidFill>
                <a:latin typeface="Times New Roman" pitchFamily="18" charset="0"/>
                <a:cs typeface="Arial" pitchFamily="34" charset="0"/>
              </a:endParaRPr>
            </a:p>
          </p:txBody>
        </p:sp>
        <p:sp>
          <p:nvSpPr>
            <p:cNvPr id="85002" name="Rectangle 6"/>
            <p:cNvSpPr>
              <a:spLocks noChangeArrowheads="1"/>
            </p:cNvSpPr>
            <p:nvPr/>
          </p:nvSpPr>
          <p:spPr bwMode="auto">
            <a:xfrm>
              <a:off x="3898" y="1056"/>
              <a:ext cx="1248" cy="714"/>
            </a:xfrm>
            <a:prstGeom prst="rect">
              <a:avLst/>
            </a:prstGeom>
            <a:solidFill>
              <a:schemeClr val="accent1"/>
            </a:solidFill>
            <a:ln w="9525">
              <a:solidFill>
                <a:schemeClr val="tx1"/>
              </a:solidFill>
              <a:miter lim="800000"/>
              <a:headEnd/>
              <a:tailEnd/>
            </a:ln>
          </p:spPr>
          <p:txBody>
            <a:bodyPr wrap="none" anchor="ctr"/>
            <a:lstStyle/>
            <a:p>
              <a:pPr algn="ctr" eaLnBrk="0" fontAlgn="base" hangingPunct="0" rtl="0">
                <a:spcBef>
                  <a:spcPct val="0"/>
                </a:spcBef>
                <a:spcAft>
                  <a:spcPct val="0"/>
                </a:spcAft>
              </a:pPr>
              <a:r>
                <a:rPr lang="en-US" sz="2400">
                  <a:solidFill>
                    <a:srgbClr val="660066"/>
                  </a:solidFill>
                  <a:latin typeface="Times New Roman" pitchFamily="18" charset="0"/>
                  <a:cs typeface="Arial" pitchFamily="34" charset="0"/>
                </a:rPr>
                <a:t>Nodo B</a:t>
              </a:r>
            </a:p>
            <a:p>
              <a:pPr algn="ctr" eaLnBrk="0" fontAlgn="base" hangingPunct="0" rtl="0">
                <a:spcBef>
                  <a:spcPct val="0"/>
                </a:spcBef>
                <a:spcAft>
                  <a:spcPct val="0"/>
                </a:spcAft>
              </a:pPr>
              <a:r>
                <a:rPr lang="en-US">
                  <a:solidFill>
                    <a:srgbClr val="660066"/>
                  </a:solidFill>
                  <a:latin typeface="Times New Roman" pitchFamily="18" charset="0"/>
                  <a:cs typeface="Arial" pitchFamily="34" charset="0"/>
                </a:rPr>
                <a:t>Esclavo</a:t>
              </a:r>
              <a:endParaRPr lang="en-US" sz="2400">
                <a:solidFill>
                  <a:srgbClr val="0101FF"/>
                </a:solidFill>
                <a:latin typeface="Times New Roman" pitchFamily="18" charset="0"/>
                <a:cs typeface="Arial" pitchFamily="34" charset="0"/>
              </a:endParaRPr>
            </a:p>
          </p:txBody>
        </p:sp>
        <p:sp>
          <p:nvSpPr>
            <p:cNvPr id="85003" name="Line 7"/>
            <p:cNvSpPr>
              <a:spLocks noChangeShapeType="1"/>
            </p:cNvSpPr>
            <p:nvPr/>
          </p:nvSpPr>
          <p:spPr bwMode="auto">
            <a:xfrm>
              <a:off x="1392" y="1056"/>
              <a:ext cx="2448" cy="144"/>
            </a:xfrm>
            <a:prstGeom prst="line">
              <a:avLst/>
            </a:prstGeom>
            <a:noFill/>
            <a:ln w="9525">
              <a:solidFill>
                <a:srgbClr val="FF3300"/>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85004" name="Line 8"/>
            <p:cNvSpPr>
              <a:spLocks noChangeShapeType="1"/>
            </p:cNvSpPr>
            <p:nvPr/>
          </p:nvSpPr>
          <p:spPr bwMode="auto">
            <a:xfrm flipH="1" flipV="1">
              <a:off x="1392" y="1200"/>
              <a:ext cx="2496" cy="144"/>
            </a:xfrm>
            <a:prstGeom prst="line">
              <a:avLst/>
            </a:prstGeom>
            <a:noFill/>
            <a:ln w="9525">
              <a:solidFill>
                <a:srgbClr val="FF3300"/>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85005" name="Text Box 9"/>
            <p:cNvSpPr txBox="1">
              <a:spLocks noChangeArrowheads="1"/>
            </p:cNvSpPr>
            <p:nvPr/>
          </p:nvSpPr>
          <p:spPr bwMode="auto">
            <a:xfrm>
              <a:off x="1392" y="1413"/>
              <a:ext cx="992" cy="222"/>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dirty="0">
                  <a:solidFill>
                    <a:srgbClr val="008000"/>
                  </a:solidFill>
                  <a:latin typeface="Times New Roman" pitchFamily="18" charset="0"/>
                  <a:cs typeface="Arial" pitchFamily="34" charset="0"/>
                </a:rPr>
                <a:t>RESPONDER</a:t>
              </a:r>
              <a:endParaRPr lang="en-US" sz="2400" dirty="0">
                <a:solidFill>
                  <a:srgbClr val="FF3300"/>
                </a:solidFill>
                <a:latin typeface="Times New Roman" pitchFamily="18" charset="0"/>
                <a:cs typeface="Arial" pitchFamily="34" charset="0"/>
              </a:endParaRPr>
            </a:p>
          </p:txBody>
        </p:sp>
        <p:sp>
          <p:nvSpPr>
            <p:cNvPr id="85006" name="Text Box 10"/>
            <p:cNvSpPr txBox="1">
              <a:spLocks noChangeArrowheads="1"/>
            </p:cNvSpPr>
            <p:nvPr/>
          </p:nvSpPr>
          <p:spPr bwMode="auto">
            <a:xfrm>
              <a:off x="1487" y="878"/>
              <a:ext cx="618" cy="222"/>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dirty="0">
                  <a:solidFill>
                    <a:srgbClr val="FF3300"/>
                  </a:solidFill>
                  <a:latin typeface="Times New Roman" pitchFamily="18" charset="0"/>
                  <a:cs typeface="Arial" pitchFamily="34" charset="0"/>
                </a:rPr>
                <a:t>ENVIAR</a:t>
              </a:r>
            </a:p>
          </p:txBody>
        </p:sp>
        <p:sp>
          <p:nvSpPr>
            <p:cNvPr id="85007" name="Text Box 11"/>
            <p:cNvSpPr txBox="1">
              <a:spLocks noChangeArrowheads="1"/>
            </p:cNvSpPr>
            <p:nvPr/>
          </p:nvSpPr>
          <p:spPr bwMode="auto">
            <a:xfrm>
              <a:off x="2740" y="1130"/>
              <a:ext cx="992" cy="221"/>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dirty="0">
                  <a:solidFill>
                    <a:srgbClr val="FF3300"/>
                  </a:solidFill>
                  <a:latin typeface="Times New Roman" pitchFamily="18" charset="0"/>
                  <a:cs typeface="Arial" pitchFamily="34" charset="0"/>
                </a:rPr>
                <a:t>RESPONDER</a:t>
              </a:r>
              <a:endParaRPr lang="en-US" sz="2400" dirty="0">
                <a:solidFill>
                  <a:srgbClr val="FAFD00"/>
                </a:solidFill>
                <a:latin typeface="Times New Roman" pitchFamily="18" charset="0"/>
                <a:cs typeface="Arial" pitchFamily="34" charset="0"/>
              </a:endParaRPr>
            </a:p>
          </p:txBody>
        </p:sp>
        <p:sp>
          <p:nvSpPr>
            <p:cNvPr id="85008" name="Text Box 12"/>
            <p:cNvSpPr txBox="1">
              <a:spLocks noChangeArrowheads="1"/>
            </p:cNvSpPr>
            <p:nvPr/>
          </p:nvSpPr>
          <p:spPr bwMode="auto">
            <a:xfrm>
              <a:off x="2070" y="1113"/>
              <a:ext cx="632" cy="133"/>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200" b="1" dirty="0">
                  <a:solidFill>
                    <a:srgbClr val="FF3300"/>
                  </a:solidFill>
                  <a:latin typeface="Times New Roman" pitchFamily="18" charset="0"/>
                  <a:cs typeface="Arial" pitchFamily="34" charset="0"/>
                </a:rPr>
                <a:t>REQUERIDO</a:t>
              </a:r>
            </a:p>
          </p:txBody>
        </p:sp>
        <p:sp>
          <p:nvSpPr>
            <p:cNvPr id="85009" name="Rectangle 13"/>
            <p:cNvSpPr>
              <a:spLocks noChangeArrowheads="1"/>
            </p:cNvSpPr>
            <p:nvPr/>
          </p:nvSpPr>
          <p:spPr bwMode="auto">
            <a:xfrm>
              <a:off x="3195" y="1392"/>
              <a:ext cx="618" cy="221"/>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2400" dirty="0">
                  <a:solidFill>
                    <a:srgbClr val="008000"/>
                  </a:solidFill>
                  <a:latin typeface="Times New Roman" pitchFamily="18" charset="0"/>
                  <a:cs typeface="Arial" pitchFamily="34" charset="0"/>
                </a:rPr>
                <a:t>ENVIAR</a:t>
              </a:r>
            </a:p>
          </p:txBody>
        </p:sp>
        <p:sp>
          <p:nvSpPr>
            <p:cNvPr id="85010" name="Line 14"/>
            <p:cNvSpPr>
              <a:spLocks noChangeShapeType="1"/>
            </p:cNvSpPr>
            <p:nvPr/>
          </p:nvSpPr>
          <p:spPr bwMode="auto">
            <a:xfrm flipH="1" flipV="1">
              <a:off x="1344" y="1392"/>
              <a:ext cx="2544" cy="240"/>
            </a:xfrm>
            <a:prstGeom prst="line">
              <a:avLst/>
            </a:prstGeom>
            <a:noFill/>
            <a:ln w="9525">
              <a:solidFill>
                <a:srgbClr val="008000"/>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85011" name="Line 15"/>
            <p:cNvSpPr>
              <a:spLocks noChangeShapeType="1"/>
            </p:cNvSpPr>
            <p:nvPr/>
          </p:nvSpPr>
          <p:spPr bwMode="auto">
            <a:xfrm>
              <a:off x="1344" y="1584"/>
              <a:ext cx="2496" cy="192"/>
            </a:xfrm>
            <a:prstGeom prst="line">
              <a:avLst/>
            </a:prstGeom>
            <a:noFill/>
            <a:ln w="9525">
              <a:solidFill>
                <a:srgbClr val="008000"/>
              </a:solidFill>
              <a:round/>
              <a:headEnd/>
              <a:tailEnd type="triangle" w="med" len="med"/>
            </a:ln>
          </p:spPr>
          <p:txBody>
            <a:bodyPr wrap="none" anchor="ctr"/>
            <a:lstStyle/>
            <a:p>
              <a:pPr eaLnBrk="0" fontAlgn="base" hangingPunct="0" rtl="0" algn="l">
                <a:spcBef>
                  <a:spcPct val="0"/>
                </a:spcBef>
                <a:spcAft>
                  <a:spcPct val="0"/>
                </a:spcAft>
              </a:pPr>
              <a:endParaRPr lang="en-US" sz="2000">
                <a:solidFill>
                  <a:srgbClr val="0101FF"/>
                </a:solidFill>
                <a:latin typeface="Times New Roman" pitchFamily="18" charset="0"/>
              </a:endParaRPr>
            </a:p>
          </p:txBody>
        </p:sp>
        <p:sp>
          <p:nvSpPr>
            <p:cNvPr id="85012" name="Text Box 16"/>
            <p:cNvSpPr txBox="1">
              <a:spLocks noChangeArrowheads="1"/>
            </p:cNvSpPr>
            <p:nvPr/>
          </p:nvSpPr>
          <p:spPr bwMode="auto">
            <a:xfrm>
              <a:off x="2462" y="1546"/>
              <a:ext cx="675" cy="148"/>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sz="1400" dirty="0">
                  <a:solidFill>
                    <a:srgbClr val="008000"/>
                  </a:solidFill>
                  <a:latin typeface="Times New Roman" pitchFamily="18" charset="0"/>
                  <a:cs typeface="Arial" pitchFamily="34" charset="0"/>
                </a:rPr>
                <a:t>OPCIONAL</a:t>
              </a:r>
            </a:p>
          </p:txBody>
        </p:sp>
      </p:grpSp>
      <p:sp>
        <p:nvSpPr>
          <p:cNvPr id="84997" name="Text Box 17"/>
          <p:cNvSpPr txBox="1">
            <a:spLocks noChangeArrowheads="1"/>
          </p:cNvSpPr>
          <p:nvPr/>
        </p:nvSpPr>
        <p:spPr bwMode="auto">
          <a:xfrm>
            <a:off x="530225" y="1513939"/>
            <a:ext cx="1866900" cy="6413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a:solidFill>
                  <a:srgbClr val="0101FF"/>
                </a:solidFill>
                <a:latin typeface="Times New Roman" pitchFamily="18" charset="0"/>
                <a:cs typeface="Arial" pitchFamily="34" charset="0"/>
              </a:rPr>
              <a:t>Concentrador de datos</a:t>
            </a:r>
          </a:p>
          <a:p>
            <a:pPr eaLnBrk="0" fontAlgn="base" hangingPunct="0" rtl="0" algn="l">
              <a:spcBef>
                <a:spcPct val="0"/>
              </a:spcBef>
              <a:spcAft>
                <a:spcPct val="0"/>
              </a:spcAft>
            </a:pPr>
            <a:r>
              <a:rPr lang="en-US">
                <a:solidFill>
                  <a:srgbClr val="0101FF"/>
                </a:solidFill>
                <a:latin typeface="Times New Roman" pitchFamily="18" charset="0"/>
                <a:cs typeface="Arial" pitchFamily="34" charset="0"/>
              </a:rPr>
              <a:t>Dispositivo anfitrión</a:t>
            </a:r>
          </a:p>
        </p:txBody>
      </p:sp>
      <p:sp>
        <p:nvSpPr>
          <p:cNvPr id="84998" name="Text Box 18"/>
          <p:cNvSpPr txBox="1">
            <a:spLocks noChangeArrowheads="1"/>
          </p:cNvSpPr>
          <p:nvPr/>
        </p:nvSpPr>
        <p:spPr bwMode="auto">
          <a:xfrm>
            <a:off x="6092825" y="1590139"/>
            <a:ext cx="2508250" cy="641350"/>
          </a:xfrm>
          <a:prstGeom prst="rect">
            <a:avLst/>
          </a:prstGeom>
          <a:noFill/>
          <a:ln w="9525">
            <a:noFill/>
            <a:miter lim="800000"/>
            <a:headEnd/>
            <a:tailEnd/>
          </a:ln>
        </p:spPr>
        <p:txBody>
          <a:bodyPr wrap="none">
            <a:spAutoFit/>
          </a:bodyPr>
          <a:lstStyle/>
          <a:p>
            <a:pPr eaLnBrk="0" fontAlgn="base" hangingPunct="0" rtl="0" algn="l">
              <a:spcBef>
                <a:spcPct val="0"/>
              </a:spcBef>
              <a:spcAft>
                <a:spcPct val="0"/>
              </a:spcAft>
            </a:pPr>
            <a:r>
              <a:rPr lang="en-US">
                <a:solidFill>
                  <a:srgbClr val="0101FF"/>
                </a:solidFill>
                <a:latin typeface="Times New Roman" pitchFamily="18" charset="0"/>
                <a:cs typeface="Arial" pitchFamily="34" charset="0"/>
              </a:rPr>
              <a:t>Relé</a:t>
            </a:r>
          </a:p>
          <a:p>
            <a:pPr eaLnBrk="0" fontAlgn="base" hangingPunct="0" rtl="0" algn="l">
              <a:spcBef>
                <a:spcPct val="0"/>
              </a:spcBef>
              <a:spcAft>
                <a:spcPct val="0"/>
              </a:spcAft>
            </a:pPr>
            <a:r>
              <a:rPr lang="en-US">
                <a:solidFill>
                  <a:srgbClr val="0101FF"/>
                </a:solidFill>
                <a:latin typeface="Times New Roman" pitchFamily="18" charset="0"/>
                <a:cs typeface="Arial" pitchFamily="34" charset="0"/>
              </a:rPr>
              <a:t>IED grande o RTU pequeño</a:t>
            </a:r>
          </a:p>
        </p:txBody>
      </p:sp>
      <p:sp>
        <p:nvSpPr>
          <p:cNvPr id="19" name="shpContentSlideFooter"/>
          <p:cNvSpPr txBox="1">
            <a:spLocks noChangeArrowheads="1"/>
          </p:cNvSpPr>
          <p:nvPr/>
        </p:nvSpPr>
        <p:spPr>
          <a:xfrm>
            <a:off x="204788" y="6230938"/>
            <a:ext cx="2808287" cy="481012"/>
          </a:xfrm>
          <a:prstGeom prst="rect">
            <a:avLst/>
          </a:prstGeom>
        </p:spPr>
        <p:txBody>
          <a:bodyPr/>
          <a:lstStyle/>
          <a:p>
            <a:pPr eaLnBrk="0" fontAlgn="base" hangingPunct="0" rtl="0" algn="l">
              <a:spcBef>
                <a:spcPct val="0"/>
              </a:spcBef>
              <a:spcAft>
                <a:spcPct val="0"/>
              </a:spcAft>
              <a:defRPr/>
            </a:pPr>
            <a:r>
              <a:rPr lang="de-DE" sz="1050" dirty="0">
                <a:solidFill>
                  <a:srgbClr val="666666"/>
                </a:solidFill>
                <a:effectLst>
                  <a:outerShdw blurRad="38100" dist="38100" dir="2700000" algn="tl">
                    <a:srgbClr val="000000">
                      <a:alpha val="43137"/>
                    </a:srgbClr>
                  </a:outerShdw>
                </a:effectLst>
                <a:latin typeface="Times New Roman" pitchFamily="18" charset="0"/>
              </a:rPr>
              <a:t>© Grupo ABB</a:t>
            </a:r>
          </a:p>
          <a:p>
            <a:pPr eaLnBrk="0" fontAlgn="base" hangingPunct="0" rtl="0" algn="l">
              <a:spcBef>
                <a:spcPct val="0"/>
              </a:spcBef>
              <a:spcAft>
                <a:spcPct val="0"/>
              </a:spcAft>
              <a:defRPr/>
            </a:pPr>
            <a:fld id="{FB19DD40-5DC5-451A-A15F-65D022E5C9E3}" type="datetime4">
              <a:rPr lang="en-US"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30 de septiembre de 2015</a:t>
            </a:fld>
            <a:r>
              <a:rPr lang="de-DE" sz="1050" dirty="0">
                <a:solidFill>
                  <a:srgbClr val="666666"/>
                </a:solidFill>
                <a:effectLst>
                  <a:outerShdw blurRad="38100" dist="38100" dir="2700000" algn="tl">
                    <a:srgbClr val="000000">
                      <a:alpha val="43137"/>
                    </a:srgbClr>
                  </a:outerShdw>
                </a:effectLst>
                <a:latin typeface="Times New Roman" pitchFamily="18" charset="0"/>
              </a:rPr>
              <a:t>| Deslizar</a:t>
            </a:r>
            <a:fld id="{E93884A4-3FD5-4438-B518-33AB997260BC}" type="slidenum">
              <a:rPr lang="de-DE" sz="1050">
                <a:solidFill>
                  <a:srgbClr val="666666"/>
                </a:solidFill>
                <a:effectLst>
                  <a:outerShdw blurRad="38100" dist="38100" dir="2700000" algn="tl">
                    <a:srgbClr val="000000">
                      <a:alpha val="43137"/>
                    </a:srgbClr>
                  </a:outerShdw>
                </a:effectLst>
                <a:latin typeface="Times New Roman" pitchFamily="18" charset="0"/>
              </a:rPr>
              <a:pPr eaLnBrk="0" fontAlgn="base" hangingPunct="0" rtl="0" algn="l">
                <a:spcBef>
                  <a:spcPct val="0"/>
                </a:spcBef>
                <a:spcAft>
                  <a:spcPct val="0"/>
                </a:spcAft>
                <a:defRPr/>
              </a:pPr>
              <a:t>85</a:t>
            </a:fld>
            <a:endParaRPr lang="de-DE" sz="1050" dirty="0">
              <a:solidFill>
                <a:srgbClr val="666666"/>
              </a:solidFill>
              <a:effectLst>
                <a:outerShdw blurRad="38100" dist="38100" dir="2700000" algn="tl">
                  <a:srgbClr val="000000">
                    <a:alpha val="43137"/>
                  </a:srgbClr>
                </a:outerShdw>
              </a:effectLst>
              <a:latin typeface="Times New Roman" pitchFamily="18" charset="0"/>
            </a:endParaRPr>
          </a:p>
          <a:p>
            <a:pPr eaLnBrk="0" fontAlgn="base" hangingPunct="0" rtl="0" algn="l">
              <a:spcBef>
                <a:spcPct val="0"/>
              </a:spcBef>
              <a:spcAft>
                <a:spcPct val="0"/>
              </a:spcAft>
              <a:defRPr/>
            </a:pPr>
            <a:endParaRPr lang="de-DE" sz="2000" dirty="0">
              <a:solidFill>
                <a:srgbClr val="0101FF"/>
              </a:solidFill>
              <a:effectLst>
                <a:outerShdw blurRad="38100" dist="38100" dir="2700000" algn="tl">
                  <a:srgbClr val="000000">
                    <a:alpha val="43137"/>
                  </a:srgbClr>
                </a:outerShdw>
              </a:effectLst>
              <a:latin typeface="Times New Roman" pitchFamily="18" charset="0"/>
            </a:endParaRPr>
          </a:p>
        </p:txBody>
      </p:sp>
      <p:pic>
        <p:nvPicPr>
          <p:cNvPr id="85000" name="Picture 10" descr="ABB1ClaimL_rgb300_10mm.tif"/>
          <p:cNvPicPr>
            <a:picLocks noChangeAspect="1"/>
          </p:cNvPicPr>
          <p:nvPr/>
        </p:nvPicPr>
        <p:blipFill>
          <a:blip r:embed="rId3" cstate="print"/>
          <a:srcRect/>
          <a:stretch>
            <a:fillRect/>
          </a:stretch>
        </p:blipFill>
        <p:spPr bwMode="auto">
          <a:xfrm>
            <a:off x="7154863" y="6434138"/>
            <a:ext cx="1719262" cy="258762"/>
          </a:xfrm>
          <a:prstGeom prst="rect">
            <a:avLst/>
          </a:prstGeom>
          <a:noFill/>
          <a:ln w="9525">
            <a:noFill/>
            <a:miter lim="800000"/>
            <a:headEnd/>
            <a:tailEnd/>
          </a:ln>
        </p:spPr>
      </p:pic>
      <p:sp>
        <p:nvSpPr>
          <p:cNvPr id="20" name="Title 6"/>
          <p:cNvSpPr txBox="1">
            <a:spLocks/>
          </p:cNvSpPr>
          <p:nvPr/>
        </p:nvSpPr>
        <p:spPr>
          <a:xfrm>
            <a:off x="76200" y="116221"/>
            <a:ext cx="9144000" cy="1161899"/>
          </a:xfrm>
          <a:prstGeom prst="rect">
            <a:avLst/>
          </a:prstGeom>
        </p:spPr>
        <p:txBody>
          <a:bodyPr/>
          <a:lstStyle>
            <a:lvl1pPr algn="l" rtl="0" eaLnBrk="0" fontAlgn="base" hangingPunct="0">
              <a:spcBef>
                <a:spcPct val="0"/>
              </a:spcBef>
              <a:spcAft>
                <a:spcPct val="0"/>
              </a:spcAft>
              <a:defRPr sz="3200">
                <a:solidFill>
                  <a:schemeClr val="accent1"/>
                </a:solidFill>
                <a:latin typeface="+mj-lt"/>
                <a:ea typeface="+mj-ea"/>
                <a:cs typeface="+mj-cs"/>
              </a:defRPr>
            </a:lvl1pPr>
            <a:lvl2pPr algn="l" rtl="0" eaLnBrk="0" fontAlgn="base" hangingPunct="0">
              <a:spcBef>
                <a:spcPct val="0"/>
              </a:spcBef>
              <a:spcAft>
                <a:spcPct val="0"/>
              </a:spcAft>
              <a:defRPr sz="3200">
                <a:solidFill>
                  <a:schemeClr val="accent1"/>
                </a:solidFill>
                <a:latin typeface="Tahoma" pitchFamily="34" charset="0"/>
              </a:defRPr>
            </a:lvl2pPr>
            <a:lvl3pPr algn="l" rtl="0" eaLnBrk="0" fontAlgn="base" hangingPunct="0">
              <a:spcBef>
                <a:spcPct val="0"/>
              </a:spcBef>
              <a:spcAft>
                <a:spcPct val="0"/>
              </a:spcAft>
              <a:defRPr sz="3200">
                <a:solidFill>
                  <a:schemeClr val="accent1"/>
                </a:solidFill>
                <a:latin typeface="Tahoma" pitchFamily="34" charset="0"/>
              </a:defRPr>
            </a:lvl3pPr>
            <a:lvl4pPr algn="l" rtl="0" eaLnBrk="0" fontAlgn="base" hangingPunct="0">
              <a:spcBef>
                <a:spcPct val="0"/>
              </a:spcBef>
              <a:spcAft>
                <a:spcPct val="0"/>
              </a:spcAft>
              <a:defRPr sz="3200">
                <a:solidFill>
                  <a:schemeClr val="accent1"/>
                </a:solidFill>
                <a:latin typeface="Tahoma" pitchFamily="34" charset="0"/>
              </a:defRPr>
            </a:lvl4pPr>
            <a:lvl5pPr algn="l" rtl="0" eaLnBrk="0" fontAlgn="base" hangingPunct="0">
              <a:spcBef>
                <a:spcPct val="0"/>
              </a:spcBef>
              <a:spcAft>
                <a:spcPct val="0"/>
              </a:spcAft>
              <a:defRPr sz="3200">
                <a:solidFill>
                  <a:schemeClr val="accent1"/>
                </a:solidFill>
                <a:latin typeface="Tahoma" pitchFamily="34" charset="0"/>
              </a:defRPr>
            </a:lvl5pPr>
            <a:lvl6pPr marL="457200" algn="l" rtl="0" eaLnBrk="0" fontAlgn="base" hangingPunct="0">
              <a:spcBef>
                <a:spcPct val="0"/>
              </a:spcBef>
              <a:spcAft>
                <a:spcPct val="0"/>
              </a:spcAft>
              <a:defRPr sz="3200">
                <a:solidFill>
                  <a:schemeClr val="accent1"/>
                </a:solidFill>
                <a:latin typeface="Tahoma" pitchFamily="34" charset="0"/>
              </a:defRPr>
            </a:lvl6pPr>
            <a:lvl7pPr marL="914400" algn="l" rtl="0" eaLnBrk="0" fontAlgn="base" hangingPunct="0">
              <a:spcBef>
                <a:spcPct val="0"/>
              </a:spcBef>
              <a:spcAft>
                <a:spcPct val="0"/>
              </a:spcAft>
              <a:defRPr sz="3200">
                <a:solidFill>
                  <a:schemeClr val="accent1"/>
                </a:solidFill>
                <a:latin typeface="Tahoma" pitchFamily="34" charset="0"/>
              </a:defRPr>
            </a:lvl7pPr>
            <a:lvl8pPr marL="1371600" algn="l" rtl="0" eaLnBrk="0" fontAlgn="base" hangingPunct="0">
              <a:spcBef>
                <a:spcPct val="0"/>
              </a:spcBef>
              <a:spcAft>
                <a:spcPct val="0"/>
              </a:spcAft>
              <a:defRPr sz="3200">
                <a:solidFill>
                  <a:schemeClr val="accent1"/>
                </a:solidFill>
                <a:latin typeface="Tahoma" pitchFamily="34" charset="0"/>
              </a:defRPr>
            </a:lvl8pPr>
            <a:lvl9pPr marL="1828800" algn="l" rtl="0" eaLnBrk="0" fontAlgn="base" hangingPunct="0">
              <a:spcBef>
                <a:spcPct val="0"/>
              </a:spcBef>
              <a:spcAft>
                <a:spcPct val="0"/>
              </a:spcAft>
              <a:defRPr sz="3200">
                <a:solidFill>
                  <a:schemeClr val="accent1"/>
                </a:solidFill>
                <a:latin typeface="Tahoma" pitchFamily="34" charset="0"/>
              </a:defRPr>
            </a:lvl9pPr>
          </a:lstStyle>
          <a:p>
            <a:pPr eaLnBrk="1" hangingPunct="1" rtl="0" algn="l">
              <a:lnSpc>
                <a:spcPct val="90000"/>
              </a:lnSpc>
            </a:pPr>
            <a:r>
              <a:rPr lang="en-US" sz="2800" dirty="0">
                <a:solidFill>
                  <a:schemeClr val="accent4">
                    <a:lumMod val="75000"/>
                  </a:schemeClr>
                </a:solidFill>
                <a:latin typeface="Arial" pitchFamily="34" charset="0"/>
                <a:cs typeface="Arial" pitchFamily="34" charset="0"/>
              </a:rPr>
              <a:t>DNP 3.0</a:t>
            </a:r>
            <a:r>
              <a:rPr lang="en-US" sz="2800" dirty="0">
                <a:solidFill>
                  <a:schemeClr val="tx2"/>
                </a:solidFill>
                <a:latin typeface="Arial" pitchFamily="34" charset="0"/>
                <a:cs typeface="Arial" pitchFamily="34" charset="0"/>
              </a:rPr>
              <a:t/>
            </a:r>
            <a:br>
              <a:rPr lang="en-US" sz="2800" dirty="0">
                <a:solidFill>
                  <a:schemeClr val="tx2"/>
                </a:solidFill>
                <a:latin typeface="Arial" pitchFamily="34" charset="0"/>
                <a:cs typeface="Arial" pitchFamily="34" charset="0"/>
              </a:rPr>
            </a:br>
            <a:r>
              <a:rPr lang="en-US" sz="2800" dirty="0">
                <a:solidFill>
                  <a:srgbClr val="3366FF"/>
                </a:solidFill>
                <a:latin typeface="Arial" pitchFamily="34" charset="0"/>
                <a:cs typeface="Arial" pitchFamily="34" charset="0"/>
              </a:rPr>
              <a:t>Nivel</a:t>
            </a:r>
            <a:r>
              <a:rPr lang="en-US" sz="2800" dirty="0" smtClean="0">
                <a:solidFill>
                  <a:srgbClr val="3366FF"/>
                </a:solidFill>
                <a:latin typeface="Arial" pitchFamily="34" charset="0"/>
                <a:cs typeface="Arial" pitchFamily="34" charset="0"/>
              </a:rPr>
              <a:t>2</a:t>
            </a:r>
            <a:endParaRPr lang="en-US" sz="2800" dirty="0">
              <a:solidFill>
                <a:srgbClr val="3366FF"/>
              </a:solidFill>
              <a:latin typeface="Arial" pitchFamily="34" charset="0"/>
              <a:cs typeface="Arial" pitchFamily="34" charset="0"/>
            </a:endParaRPr>
          </a:p>
        </p:txBody>
      </p:sp>
    </p:spTree>
    <p:extLst>
      <p:ext uri="{BB962C8B-B14F-4D97-AF65-F5344CB8AC3E}">
        <p14:creationId xmlns:p14="http://schemas.microsoft.com/office/powerpoint/2010/main" val="7413161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DNP 3.0</a:t>
            </a:r>
            <a:br>
              <a:rPr lang="en-US" dirty="0" smtClean="0"/>
            </a:br>
            <a:r>
              <a:rPr lang="en-US" dirty="0" smtClean="0">
                <a:solidFill>
                  <a:schemeClr val="accent1"/>
                </a:solidFill>
              </a:rPr>
              <a:t>¿Qué hace la capa de enlace de datos?</a:t>
            </a:r>
            <a:endParaRPr lang="en-US" dirty="0">
              <a:solidFill>
                <a:schemeClr val="accent1"/>
              </a:solidFill>
            </a:endParaRPr>
          </a:p>
        </p:txBody>
      </p:sp>
      <p:sp>
        <p:nvSpPr>
          <p:cNvPr id="8" name="Content Placeholder 7"/>
          <p:cNvSpPr>
            <a:spLocks noGrp="1"/>
          </p:cNvSpPr>
          <p:nvPr>
            <p:ph sz="half" idx="2"/>
          </p:nvPr>
        </p:nvSpPr>
        <p:spPr/>
        <p:txBody>
          <a:bodyPr>
            <a:normAutofit/>
          </a:bodyPr>
          <a:lstStyle/>
          <a:p>
            <a:pPr rtl="0" algn="l"/>
            <a:r>
              <a:rPr lang="en-US" dirty="0"/>
              <a:t>DNP puede permitir que un anfitrión</a:t>
            </a:r>
            <a:r>
              <a:rPr lang="en-US" dirty="0" smtClean="0"/>
              <a:t>y artefacto explosivo improvisado</a:t>
            </a:r>
            <a:r>
              <a:rPr lang="en-US" dirty="0"/>
              <a:t>(Solicitud no solicitada) para actuar como maestro.</a:t>
            </a:r>
          </a:p>
          <a:p>
            <a:pPr rtl="0" algn="l"/>
            <a:r>
              <a:rPr lang="en-US" sz="1900" dirty="0"/>
              <a:t>Él</a:t>
            </a:r>
            <a:r>
              <a:rPr lang="en-US" sz="1900" dirty="0" smtClean="0"/>
              <a:t>Capa de enlace de datos</a:t>
            </a:r>
            <a:r>
              <a:rPr lang="en-US" sz="1900" dirty="0"/>
              <a:t>:</a:t>
            </a:r>
          </a:p>
          <a:p>
            <a:pPr lvl="1" rtl="0" algn="l"/>
            <a:r>
              <a:rPr lang="en-US" sz="1700" dirty="0"/>
              <a:t>Sincroniza datos</a:t>
            </a:r>
            <a:r>
              <a:rPr lang="en-US" sz="1700" dirty="0" smtClean="0"/>
              <a:t>intercambios</a:t>
            </a:r>
            <a:endParaRPr lang="en-US" sz="1700" dirty="0"/>
          </a:p>
          <a:p>
            <a:pPr lvl="1" rtl="0" algn="l"/>
            <a:r>
              <a:rPr lang="en-US" sz="1700" dirty="0"/>
              <a:t>Control S</a:t>
            </a:r>
            <a:r>
              <a:rPr lang="en-US" sz="1700" dirty="0" smtClean="0"/>
              <a:t>reintentos de mensajes.</a:t>
            </a:r>
            <a:endParaRPr lang="en-US" sz="1700" dirty="0"/>
          </a:p>
          <a:p>
            <a:pPr lvl="1" rtl="0" algn="l"/>
            <a:r>
              <a:rPr lang="en-US" sz="1700" dirty="0" smtClean="0"/>
              <a:t>Conecta y desconecta sesiones de acceso telefónico</a:t>
            </a:r>
            <a:r>
              <a:rPr lang="en-US" sz="1700" dirty="0"/>
              <a:t>.</a:t>
            </a:r>
          </a:p>
          <a:p>
            <a:pPr lvl="1" rtl="0" algn="l"/>
            <a:r>
              <a:rPr lang="en-US" sz="1700" dirty="0"/>
              <a:t>Controla el</a:t>
            </a:r>
            <a:r>
              <a:rPr lang="en-US" sz="1700" dirty="0" smtClean="0"/>
              <a:t>capa fisica.</a:t>
            </a:r>
            <a:endParaRPr lang="en-US" sz="1700" dirty="0"/>
          </a:p>
          <a:p>
            <a:pPr lvl="1" rtl="0" algn="l"/>
            <a:r>
              <a:rPr lang="en-US" sz="1700" dirty="0"/>
              <a:t>Proporciona servicios de mensajes (prioridad, notificación de errores</a:t>
            </a:r>
            <a:r>
              <a:rPr lang="en-US" sz="1700" dirty="0" smtClean="0"/>
              <a:t>).</a:t>
            </a:r>
            <a:endParaRPr lang="en-US" sz="1700" dirty="0"/>
          </a:p>
          <a:p>
            <a:pPr lvl="1" rtl="0" algn="l"/>
            <a:r>
              <a:rPr lang="en-US" sz="1700" dirty="0"/>
              <a:t>Establece y desconecta un DIAL UP</a:t>
            </a:r>
            <a:r>
              <a:rPr lang="en-US" sz="1700" dirty="0" smtClean="0"/>
              <a:t>conexión</a:t>
            </a:r>
            <a:endParaRPr lang="en-US" sz="1700" dirty="0"/>
          </a:p>
          <a:p>
            <a:pPr lvl="1" rtl="0" algn="l"/>
            <a:r>
              <a:rPr lang="en-US" sz="1700" dirty="0"/>
              <a:t>Establece el</a:t>
            </a:r>
            <a:r>
              <a:rPr lang="en-US" sz="1700" dirty="0" smtClean="0"/>
              <a:t>construcción de marcos</a:t>
            </a:r>
            <a:r>
              <a:rPr lang="en-US" sz="1700" dirty="0"/>
              <a:t>en un DNP 3.0</a:t>
            </a:r>
            <a:r>
              <a:rPr lang="en-US" sz="1700" dirty="0" smtClean="0"/>
              <a:t>sesión.</a:t>
            </a:r>
            <a:endParaRPr lang="en-US" sz="1700" dirty="0"/>
          </a:p>
          <a:p>
            <a:pPr lvl="1" rtl="0" algn="l"/>
            <a:r>
              <a:rPr lang="en-US" sz="1700" dirty="0"/>
              <a:t>realiza</a:t>
            </a:r>
            <a:r>
              <a:rPr lang="en-US" sz="1700" dirty="0" smtClean="0"/>
              <a:t>evitación de colisiones</a:t>
            </a:r>
            <a:r>
              <a:rPr lang="en-US" sz="1700" dirty="0"/>
              <a:t>de mensajes</a:t>
            </a:r>
            <a:r>
              <a:rPr lang="en-US" sz="1700" dirty="0" smtClean="0"/>
              <a:t>(en</a:t>
            </a:r>
            <a:r>
              <a:rPr lang="en-US" sz="1700" dirty="0"/>
              <a:t>un nodo de respuesta no solicitado</a:t>
            </a:r>
            <a:r>
              <a:rPr lang="en-US" sz="1700" dirty="0" smtClean="0"/>
              <a:t>).</a:t>
            </a:r>
            <a:endParaRPr lang="en-US" sz="1700"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86</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3146124262"/>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DNP 3.0</a:t>
            </a:r>
            <a:br>
              <a:rPr lang="en-US" dirty="0" smtClean="0"/>
            </a:br>
            <a:r>
              <a:rPr lang="en-US" dirty="0" smtClean="0">
                <a:solidFill>
                  <a:schemeClr val="accent1"/>
                </a:solidFill>
              </a:rPr>
              <a:t>Capa de transporte</a:t>
            </a:r>
            <a:endParaRPr lang="en-US" dirty="0">
              <a:solidFill>
                <a:schemeClr val="accent1"/>
              </a:solidFill>
            </a:endParaRPr>
          </a:p>
        </p:txBody>
      </p:sp>
      <p:sp>
        <p:nvSpPr>
          <p:cNvPr id="8" name="Content Placeholder 7"/>
          <p:cNvSpPr>
            <a:spLocks noGrp="1"/>
          </p:cNvSpPr>
          <p:nvPr>
            <p:ph sz="half" idx="2"/>
          </p:nvPr>
        </p:nvSpPr>
        <p:spPr/>
        <p:txBody>
          <a:bodyPr>
            <a:normAutofit/>
          </a:bodyPr>
          <a:lstStyle/>
          <a:p>
            <a:pPr rtl="0" algn="l"/>
            <a:r>
              <a:rPr lang="en-US" dirty="0"/>
              <a:t>Él</a:t>
            </a:r>
            <a:r>
              <a:rPr lang="en-US" dirty="0" smtClean="0"/>
              <a:t>capa de transporte indica</a:t>
            </a:r>
            <a:r>
              <a:rPr lang="en-US" dirty="0"/>
              <a:t>la duración de una comunicación</a:t>
            </a:r>
            <a:r>
              <a:rPr lang="en-US" dirty="0" smtClean="0"/>
              <a:t>sesión</a:t>
            </a:r>
            <a:endParaRPr lang="en-US" dirty="0"/>
          </a:p>
          <a:p>
            <a:pPr rtl="0" algn="l"/>
            <a:r>
              <a:rPr lang="en-US" dirty="0"/>
              <a:t>¿Por qué es necesario?</a:t>
            </a:r>
          </a:p>
          <a:p>
            <a:pPr lvl="1" rtl="0" algn="l"/>
            <a:r>
              <a:rPr lang="en-US" sz="1600" dirty="0"/>
              <a:t>Largo</a:t>
            </a:r>
            <a:r>
              <a:rPr lang="en-US" sz="1600" dirty="0" smtClean="0"/>
              <a:t>mensajes</a:t>
            </a:r>
            <a:r>
              <a:rPr lang="en-US" sz="1600" dirty="0"/>
              <a:t>los que superan los 255 bytes se segmentan en varios mensajes.</a:t>
            </a:r>
          </a:p>
          <a:p>
            <a:pPr lvl="1" rtl="0" algn="l"/>
            <a:r>
              <a:rPr lang="en-US" sz="1600" dirty="0"/>
              <a:t>Él</a:t>
            </a:r>
            <a:r>
              <a:rPr lang="en-US" sz="1600" dirty="0" smtClean="0"/>
              <a:t>largo</a:t>
            </a:r>
            <a:r>
              <a:rPr lang="en-US" sz="1600" dirty="0"/>
              <a:t>de datos DLC es 5</a:t>
            </a:r>
            <a:r>
              <a:rPr lang="en-US" sz="1600" dirty="0" smtClean="0"/>
              <a:t>bytes</a:t>
            </a:r>
            <a:endParaRPr lang="en-US" sz="1600" dirty="0"/>
          </a:p>
          <a:p>
            <a:pPr lvl="1" rtl="0" algn="l"/>
            <a:r>
              <a:rPr lang="en-US" sz="1600" dirty="0"/>
              <a:t>Él</a:t>
            </a:r>
            <a:r>
              <a:rPr lang="en-US" sz="1600" dirty="0" smtClean="0"/>
              <a:t>largo</a:t>
            </a:r>
            <a:r>
              <a:rPr lang="en-US" sz="1600" dirty="0"/>
              <a:t>de la TL es 1</a:t>
            </a:r>
            <a:r>
              <a:rPr lang="en-US" sz="1600" dirty="0" smtClean="0"/>
              <a:t>byte.</a:t>
            </a:r>
            <a:endParaRPr lang="en-US" sz="1600" dirty="0"/>
          </a:p>
          <a:p>
            <a:pPr lvl="1" rtl="0" algn="l"/>
            <a:r>
              <a:rPr lang="en-US" sz="1600" dirty="0"/>
              <a:t>La longitud de datos restante es 255 - 5 -1 = 249 bytes.</a:t>
            </a:r>
          </a:p>
          <a:p>
            <a:pPr lvl="1" rtl="0" algn="l"/>
            <a:r>
              <a:rPr lang="en-US" sz="1600" dirty="0"/>
              <a:t>En caso de que alguna trama de datos esté corrupta, es posible que se realice una retransmisión de la trama corrupta.</a:t>
            </a:r>
            <a:r>
              <a:rPr lang="en-US" sz="1600" dirty="0" smtClean="0"/>
              <a:t>ocurrir.</a:t>
            </a:r>
            <a:endParaRPr lang="en-US" sz="1600" dirty="0"/>
          </a:p>
          <a:p>
            <a:pPr lvl="1" rtl="0" algn="l"/>
            <a:r>
              <a:rPr lang="en-US" sz="1600" dirty="0"/>
              <a:t>Permite el ensamblaje de mensajes grandes por parte de un anfitrión.</a:t>
            </a:r>
            <a:r>
              <a:rPr lang="en-US" sz="1600" dirty="0" smtClean="0"/>
              <a:t>dispositivo.</a:t>
            </a:r>
            <a:endParaRPr lang="en-US" sz="1600"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87</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3646798950"/>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DNP 3.0</a:t>
            </a:r>
            <a:br>
              <a:rPr lang="en-US" dirty="0" smtClean="0"/>
            </a:br>
            <a:r>
              <a:rPr lang="en-US" dirty="0" smtClean="0">
                <a:solidFill>
                  <a:schemeClr val="accent1"/>
                </a:solidFill>
              </a:rPr>
              <a:t>Informe de datos de clase</a:t>
            </a:r>
            <a:endParaRPr lang="en-US" dirty="0">
              <a:solidFill>
                <a:schemeClr val="accent1"/>
              </a:solidFill>
            </a:endParaRPr>
          </a:p>
        </p:txBody>
      </p:sp>
      <p:sp>
        <p:nvSpPr>
          <p:cNvPr id="8" name="Content Placeholder 7"/>
          <p:cNvSpPr>
            <a:spLocks noGrp="1"/>
          </p:cNvSpPr>
          <p:nvPr>
            <p:ph sz="half" idx="2"/>
          </p:nvPr>
        </p:nvSpPr>
        <p:spPr/>
        <p:txBody>
          <a:bodyPr>
            <a:normAutofit/>
          </a:bodyPr>
          <a:lstStyle/>
          <a:p>
            <a:pPr rtl="0" algn="l"/>
            <a:r>
              <a:rPr lang="en-US" dirty="0"/>
              <a:t>Datos</a:t>
            </a:r>
            <a:r>
              <a:rPr lang="en-US" dirty="0" smtClean="0"/>
              <a:t>puede</a:t>
            </a:r>
            <a:r>
              <a:rPr lang="en-US" dirty="0"/>
              <a:t>ser</a:t>
            </a:r>
            <a:r>
              <a:rPr lang="en-US" dirty="0" smtClean="0"/>
              <a:t>obtenido</a:t>
            </a:r>
            <a:r>
              <a:rPr lang="en-US" dirty="0"/>
              <a:t>en una variedad de métodos:</a:t>
            </a:r>
          </a:p>
          <a:p>
            <a:pPr lvl="1" rtl="0" algn="l"/>
            <a:r>
              <a:rPr lang="en-US" dirty="0"/>
              <a:t>Pregunte por cada punto por</a:t>
            </a:r>
            <a:r>
              <a:rPr lang="en-US" dirty="0" smtClean="0"/>
              <a:t>objeto</a:t>
            </a:r>
            <a:r>
              <a:rPr lang="en-US" dirty="0"/>
              <a:t>y</a:t>
            </a:r>
            <a:r>
              <a:rPr lang="en-US" dirty="0" smtClean="0"/>
              <a:t>variante</a:t>
            </a:r>
            <a:r>
              <a:rPr lang="en-US" dirty="0"/>
              <a:t>.</a:t>
            </a:r>
          </a:p>
          <a:p>
            <a:pPr lvl="1" rtl="0" algn="l"/>
            <a:r>
              <a:rPr lang="en-US" dirty="0"/>
              <a:t>Permite reportar solo datos modificados.</a:t>
            </a:r>
          </a:p>
          <a:p>
            <a:pPr lvl="1" rtl="0" algn="l"/>
            <a:r>
              <a:rPr lang="en-US" dirty="0"/>
              <a:t>Permite la notificación prioritaria de</a:t>
            </a:r>
            <a:r>
              <a:rPr lang="en-US" dirty="0" smtClean="0"/>
              <a:t>datos.</a:t>
            </a:r>
            <a:endParaRPr lang="en-US" dirty="0"/>
          </a:p>
          <a:p>
            <a:pPr lvl="1" rtl="0" algn="l"/>
            <a:r>
              <a:rPr lang="en-US" dirty="0"/>
              <a:t>Permite múltiples encuestas</a:t>
            </a:r>
            <a:r>
              <a:rPr lang="en-US" dirty="0" smtClean="0"/>
              <a:t>veces.</a:t>
            </a:r>
            <a:endParaRPr lang="en-US" dirty="0"/>
          </a:p>
          <a:p>
            <a:pPr lvl="1" rtl="0" algn="l"/>
            <a:r>
              <a:rPr lang="en-US" dirty="0"/>
              <a:t>Tener el</a:t>
            </a:r>
            <a:r>
              <a:rPr lang="en-US" dirty="0" smtClean="0"/>
              <a:t>anfitrión</a:t>
            </a:r>
            <a:r>
              <a:rPr lang="en-US" dirty="0"/>
              <a:t>reportar los datos en</a:t>
            </a:r>
            <a:r>
              <a:rPr lang="en-US" dirty="0" smtClean="0"/>
              <a:t>clases</a:t>
            </a:r>
            <a:r>
              <a:rPr lang="en-US" dirty="0"/>
              <a:t>.</a:t>
            </a:r>
          </a:p>
          <a:p>
            <a:pPr lvl="2" rtl="0" algn="l"/>
            <a:r>
              <a:rPr lang="en-US" dirty="0"/>
              <a:t>Clase 0</a:t>
            </a:r>
          </a:p>
          <a:p>
            <a:pPr lvl="2" rtl="0" algn="l"/>
            <a:r>
              <a:rPr lang="en-US" dirty="0"/>
              <a:t>Clase 1</a:t>
            </a:r>
          </a:p>
          <a:p>
            <a:pPr lvl="2" rtl="0" algn="l"/>
            <a:r>
              <a:rPr lang="en-US" dirty="0"/>
              <a:t>Clase 2</a:t>
            </a:r>
          </a:p>
          <a:p>
            <a:pPr lvl="2" rtl="0" algn="l"/>
            <a:r>
              <a:rPr lang="en-US" dirty="0"/>
              <a:t>Clase 3</a:t>
            </a:r>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88</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4020950615"/>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DNP 3.0</a:t>
            </a:r>
            <a:br>
              <a:rPr lang="en-US" dirty="0" smtClean="0"/>
            </a:br>
            <a:r>
              <a:rPr lang="en-US" dirty="0" smtClean="0">
                <a:solidFill>
                  <a:schemeClr val="accent1"/>
                </a:solidFill>
              </a:rPr>
              <a:t>Informes no solicitados</a:t>
            </a:r>
            <a:endParaRPr lang="en-US" dirty="0">
              <a:solidFill>
                <a:schemeClr val="accent1"/>
              </a:solidFill>
            </a:endParaRPr>
          </a:p>
        </p:txBody>
      </p:sp>
      <p:sp>
        <p:nvSpPr>
          <p:cNvPr id="8" name="Content Placeholder 7"/>
          <p:cNvSpPr>
            <a:spLocks noGrp="1"/>
          </p:cNvSpPr>
          <p:nvPr>
            <p:ph sz="half" idx="2"/>
          </p:nvPr>
        </p:nvSpPr>
        <p:spPr/>
        <p:txBody>
          <a:bodyPr>
            <a:normAutofit/>
          </a:bodyPr>
          <a:lstStyle/>
          <a:p>
            <a:pPr rtl="0" algn="l"/>
            <a:r>
              <a:rPr lang="en-US" dirty="0"/>
              <a:t>El dispositivo esclavo envía datos a</a:t>
            </a:r>
            <a:r>
              <a:rPr lang="en-US" dirty="0" smtClean="0"/>
              <a:t>Maestro</a:t>
            </a:r>
            <a:r>
              <a:rPr lang="en-US" dirty="0"/>
              <a:t>sin un</a:t>
            </a:r>
            <a:r>
              <a:rPr lang="en-US" dirty="0" smtClean="0"/>
              <a:t>Maestro</a:t>
            </a:r>
            <a:r>
              <a:rPr lang="en-US" dirty="0"/>
              <a:t>petición:</a:t>
            </a:r>
          </a:p>
          <a:p>
            <a:pPr lvl="1" rtl="0" algn="l"/>
            <a:r>
              <a:rPr lang="en-US" dirty="0"/>
              <a:t>Reporta datos críticos cuando cambia</a:t>
            </a:r>
            <a:r>
              <a:rPr lang="en-US" dirty="0" smtClean="0"/>
              <a:t>ocurre.</a:t>
            </a:r>
            <a:endParaRPr lang="en-US" dirty="0"/>
          </a:p>
          <a:p>
            <a:pPr lvl="1" rtl="0" algn="l"/>
            <a:r>
              <a:rPr lang="en-US" dirty="0"/>
              <a:t>Capaz de reducir el sondeo</a:t>
            </a:r>
            <a:r>
              <a:rPr lang="en-US" dirty="0" smtClean="0"/>
              <a:t>veces.</a:t>
            </a:r>
            <a:endParaRPr lang="en-US"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89</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20574139"/>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CEI 61850</a:t>
            </a:r>
            <a:endParaRPr lang="en-US" dirty="0"/>
          </a:p>
        </p:txBody>
      </p:sp>
      <p:sp>
        <p:nvSpPr>
          <p:cNvPr id="8" name="Content Placeholder 7"/>
          <p:cNvSpPr>
            <a:spLocks noGrp="1"/>
          </p:cNvSpPr>
          <p:nvPr>
            <p:ph sz="half" idx="2"/>
          </p:nvPr>
        </p:nvSpPr>
        <p:spPr/>
        <p:txBody>
          <a:bodyPr>
            <a:normAutofit/>
          </a:bodyPr>
          <a:lstStyle/>
          <a:p>
            <a:pPr rtl="0" algn="l">
              <a:defRPr/>
            </a:pPr>
            <a:r>
              <a:rPr lang="en-US" dirty="0"/>
              <a:t>Es un</a:t>
            </a:r>
            <a:r>
              <a:rPr lang="en-US" dirty="0" smtClean="0"/>
              <a:t>estándar</a:t>
            </a:r>
            <a:r>
              <a:rPr lang="en-US" dirty="0"/>
              <a:t>- no solo un</a:t>
            </a:r>
            <a:r>
              <a:rPr lang="en-US" dirty="0" smtClean="0"/>
              <a:t>protocolo.</a:t>
            </a:r>
            <a:endParaRPr lang="en-US" dirty="0"/>
          </a:p>
          <a:p>
            <a:pPr marL="685800" lvl="1" indent="-285750" rtl="0" algn="l">
              <a:defRPr/>
            </a:pPr>
            <a:r>
              <a:rPr lang="en-US" sz="1600" dirty="0"/>
              <a:t>Integración de monitoreo de estado, protección, automatización y control en</a:t>
            </a:r>
            <a:r>
              <a:rPr lang="en-US" sz="1600" dirty="0" smtClean="0"/>
              <a:t>IED.</a:t>
            </a:r>
            <a:endParaRPr lang="en-US" sz="1600" dirty="0"/>
          </a:p>
          <a:p>
            <a:pPr marL="685800" lvl="1" indent="-285750" rtl="0" algn="l">
              <a:defRPr/>
            </a:pPr>
            <a:r>
              <a:rPr lang="en-US" sz="1600" dirty="0"/>
              <a:t>Digitalización de hilos de cobre</a:t>
            </a:r>
          </a:p>
          <a:p>
            <a:pPr lvl="2" rtl="0" algn="l">
              <a:defRPr/>
            </a:pPr>
            <a:r>
              <a:rPr lang="en-US" sz="1400" dirty="0" smtClean="0"/>
              <a:t>CEI 61850-8-1</a:t>
            </a:r>
            <a:r>
              <a:rPr lang="en-US" sz="1400" dirty="0">
                <a:sym typeface="Wingdings" panose="05000000000000000000" pitchFamily="2" charset="2"/>
              </a:rPr>
              <a:t></a:t>
            </a:r>
            <a:r>
              <a:rPr lang="en-US" sz="1400" dirty="0" smtClean="0">
                <a:sym typeface="Wingdings" panose="05000000000000000000" pitchFamily="2" charset="2"/>
              </a:rPr>
              <a:t>Especificación de mensaje de fabricación (MMS) y</a:t>
            </a:r>
            <a:r>
              <a:rPr lang="en-US" sz="1400" dirty="0" smtClean="0"/>
              <a:t>Genérico</a:t>
            </a:r>
            <a:r>
              <a:rPr lang="en-US" sz="1400" dirty="0"/>
              <a:t>Eventos de Subestación Orientada a Objetos (GOOSE</a:t>
            </a:r>
            <a:r>
              <a:rPr lang="en-US" sz="1400" dirty="0" smtClean="0"/>
              <a:t>).</a:t>
            </a:r>
            <a:endParaRPr lang="en-US" sz="1400" dirty="0"/>
          </a:p>
          <a:p>
            <a:pPr lvl="2" rtl="0" algn="l">
              <a:defRPr/>
            </a:pPr>
            <a:r>
              <a:rPr lang="en-US" sz="1400" dirty="0"/>
              <a:t>CEI</a:t>
            </a:r>
            <a:r>
              <a:rPr lang="en-US" sz="1400" dirty="0" smtClean="0"/>
              <a:t>61850-9-2</a:t>
            </a:r>
            <a:r>
              <a:rPr lang="en-US" sz="1400" dirty="0" smtClean="0">
                <a:sym typeface="Wingdings" panose="05000000000000000000" pitchFamily="2" charset="2"/>
              </a:rPr>
              <a:t> Valores de medición de muestra (SMV)</a:t>
            </a:r>
            <a:endParaRPr lang="en-US" sz="1400" dirty="0"/>
          </a:p>
          <a:p>
            <a:pPr marL="685800" lvl="1" indent="-285750" rtl="0" algn="l">
              <a:defRPr/>
            </a:pPr>
            <a:r>
              <a:rPr lang="en-US" sz="1600" dirty="0"/>
              <a:t>Modelado de la subestación,</a:t>
            </a:r>
            <a:r>
              <a:rPr lang="en-US" sz="1600" dirty="0" smtClean="0"/>
              <a:t>equipo,</a:t>
            </a:r>
            <a:r>
              <a:rPr lang="en-US" sz="1600" dirty="0"/>
              <a:t>y</a:t>
            </a:r>
            <a:r>
              <a:rPr lang="en-US" sz="1600" dirty="0" smtClean="0"/>
              <a:t>funciones</a:t>
            </a:r>
            <a:endParaRPr lang="en-US" sz="1600" dirty="0"/>
          </a:p>
          <a:p>
            <a:pPr marL="685800" lvl="1" indent="-285750" rtl="0" algn="l">
              <a:defRPr/>
            </a:pPr>
            <a:r>
              <a:rPr lang="en-US" sz="1600" dirty="0"/>
              <a:t>Protocolo</a:t>
            </a:r>
            <a:r>
              <a:rPr lang="en-US" sz="1600" dirty="0" smtClean="0"/>
              <a:t>pila.</a:t>
            </a:r>
            <a:endParaRPr lang="en-US" sz="1600" dirty="0"/>
          </a:p>
          <a:p>
            <a:pPr marL="685800" lvl="1" indent="-285750" rtl="0" algn="l">
              <a:defRPr/>
            </a:pPr>
            <a:r>
              <a:rPr lang="en-US" sz="1600" dirty="0"/>
              <a:t>Interoperabilidad por estandarización y</a:t>
            </a:r>
            <a:r>
              <a:rPr lang="en-US" sz="1600" dirty="0" smtClean="0"/>
              <a:t>verificación.</a:t>
            </a:r>
            <a:endParaRPr lang="en-US" sz="1600"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90</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3265597821"/>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CEI 61850</a:t>
            </a:r>
            <a:br>
              <a:rPr lang="en-US" dirty="0" smtClean="0"/>
            </a:br>
            <a:r>
              <a:rPr lang="en-US" dirty="0" smtClean="0">
                <a:solidFill>
                  <a:schemeClr val="accent1"/>
                </a:solidFill>
              </a:rPr>
              <a:t>objetivo de la norma</a:t>
            </a:r>
            <a:endParaRPr lang="en-US" dirty="0">
              <a:solidFill>
                <a:schemeClr val="accent1"/>
              </a:solidFill>
            </a:endParaRPr>
          </a:p>
        </p:txBody>
      </p:sp>
      <p:sp>
        <p:nvSpPr>
          <p:cNvPr id="8" name="Content Placeholder 7"/>
          <p:cNvSpPr>
            <a:spLocks noGrp="1"/>
          </p:cNvSpPr>
          <p:nvPr>
            <p:ph sz="half" idx="2"/>
          </p:nvPr>
        </p:nvSpPr>
        <p:spPr/>
        <p:txBody>
          <a:bodyPr>
            <a:normAutofit fontScale="92500"/>
          </a:bodyPr>
          <a:lstStyle/>
          <a:p>
            <a:pPr rtl="0" algn="l">
              <a:defRPr/>
            </a:pPr>
            <a:r>
              <a:rPr lang="en-US" sz="2100" dirty="0"/>
              <a:t>interoperabilidad</a:t>
            </a:r>
          </a:p>
          <a:p>
            <a:pPr lvl="1" rtl="0" algn="l">
              <a:defRPr/>
            </a:pPr>
            <a:r>
              <a:rPr lang="en-US" sz="1700" dirty="0"/>
              <a:t>Intercambiar información entre Electrónica Inteligente</a:t>
            </a:r>
            <a:r>
              <a:rPr lang="en-US" sz="1700" dirty="0" smtClean="0"/>
              <a:t>Dispositivos (IED)</a:t>
            </a:r>
            <a:r>
              <a:rPr lang="en-US" sz="1700" dirty="0"/>
              <a:t>de varios</a:t>
            </a:r>
            <a:r>
              <a:rPr lang="en-US" sz="1700" dirty="0" smtClean="0"/>
              <a:t>fabricantes</a:t>
            </a:r>
            <a:endParaRPr lang="en-US" sz="1700" dirty="0"/>
          </a:p>
          <a:p>
            <a:pPr lvl="1" rtl="0" algn="l">
              <a:defRPr/>
            </a:pPr>
            <a:r>
              <a:rPr lang="en-US" sz="1700" dirty="0"/>
              <a:t>Los IED utilizan esta información para sus propios fines.</a:t>
            </a:r>
            <a:r>
              <a:rPr lang="en-US" sz="1700" dirty="0" smtClean="0"/>
              <a:t>función.</a:t>
            </a:r>
            <a:endParaRPr lang="en-US" sz="1700" dirty="0"/>
          </a:p>
          <a:p>
            <a:pPr rtl="0" algn="l">
              <a:defRPr/>
            </a:pPr>
            <a:r>
              <a:rPr lang="en-US" sz="1900" dirty="0"/>
              <a:t>Gratis</a:t>
            </a:r>
            <a:r>
              <a:rPr lang="en-US" sz="1900" dirty="0" smtClean="0"/>
              <a:t>Configuración.</a:t>
            </a:r>
            <a:endParaRPr lang="en-US" sz="1900" dirty="0"/>
          </a:p>
          <a:p>
            <a:pPr lvl="1" rtl="0" algn="l">
              <a:defRPr/>
            </a:pPr>
            <a:r>
              <a:rPr lang="en-US" sz="1700" dirty="0"/>
              <a:t>Libre asignación de funciones a</a:t>
            </a:r>
            <a:r>
              <a:rPr lang="en-US" sz="1700" dirty="0" smtClean="0"/>
              <a:t>dispositivos.</a:t>
            </a:r>
            <a:endParaRPr lang="en-US" sz="1700" dirty="0"/>
          </a:p>
          <a:p>
            <a:pPr lvl="1" rtl="0" algn="l">
              <a:defRPr/>
            </a:pPr>
            <a:r>
              <a:rPr lang="en-US" sz="1700" dirty="0"/>
              <a:t>Admite cualquier filosofía de cliente: centralizada o descentralizada</a:t>
            </a:r>
            <a:r>
              <a:rPr lang="en-US" sz="1700" dirty="0" smtClean="0"/>
              <a:t>sistemas</a:t>
            </a:r>
            <a:endParaRPr lang="en-US" sz="1700" dirty="0"/>
          </a:p>
          <a:p>
            <a:pPr rtl="0" algn="l">
              <a:defRPr/>
            </a:pPr>
            <a:r>
              <a:rPr lang="en-US" sz="1900" dirty="0"/>
              <a:t>Estabilidad a largo plazo</a:t>
            </a:r>
          </a:p>
          <a:p>
            <a:pPr lvl="1" rtl="0" algn="l">
              <a:defRPr/>
            </a:pPr>
            <a:r>
              <a:rPr lang="en-US" sz="1700" dirty="0"/>
              <a:t>Futuro</a:t>
            </a:r>
            <a:r>
              <a:rPr lang="en-US" sz="1700" dirty="0" smtClean="0"/>
              <a:t>prueba.</a:t>
            </a:r>
            <a:endParaRPr lang="en-US" sz="1700" dirty="0"/>
          </a:p>
          <a:p>
            <a:pPr lvl="1" rtl="0" algn="l">
              <a:defRPr/>
            </a:pPr>
            <a:r>
              <a:rPr lang="en-US" sz="1700" dirty="0"/>
              <a:t>Siga el progreso en la comunicación convencional</a:t>
            </a:r>
            <a:r>
              <a:rPr lang="en-US" sz="1700" dirty="0" smtClean="0"/>
              <a:t>tecnología.</a:t>
            </a:r>
            <a:endParaRPr lang="en-US" sz="1700" dirty="0"/>
          </a:p>
          <a:p>
            <a:pPr lvl="1" rtl="0" algn="l">
              <a:defRPr/>
            </a:pPr>
            <a:r>
              <a:rPr lang="en-US" sz="1700" dirty="0"/>
              <a:t>Siga los requisitos del sistema en evolución necesarios</a:t>
            </a:r>
            <a:r>
              <a:rPr lang="en-US" sz="1700" dirty="0" smtClean="0"/>
              <a:t>por los clientes</a:t>
            </a:r>
            <a:endParaRPr lang="en-US" sz="1700"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91</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2337545974"/>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1"/>
          </p:nvPr>
        </p:nvSpPr>
        <p:spPr/>
        <p:txBody>
          <a:bodyPr/>
          <a:lstStyle/>
          <a:p>
            <a:pPr rtl="0" algn="l"/>
            <a:r>
              <a:rPr lang="en-US" dirty="0" smtClean="0"/>
              <a:t>Gracias a esta representación, las funciones se pueden asignar a los objetos dentro de la subestación.</a:t>
            </a:r>
          </a:p>
          <a:p>
            <a:pPr rtl="0" algn="l"/>
            <a:r>
              <a:rPr lang="en-US" dirty="0" smtClean="0"/>
              <a:t>El esquema de direccionamiento tiene esto en cuenta vinculando los datos con la aplicación, el objeto y la ubicación dentro de la subestación.</a:t>
            </a:r>
            <a:endParaRPr lang="en-US" dirty="0"/>
          </a:p>
        </p:txBody>
      </p:sp>
      <p:sp>
        <p:nvSpPr>
          <p:cNvPr id="2" name="Title 1"/>
          <p:cNvSpPr>
            <a:spLocks noGrp="1"/>
          </p:cNvSpPr>
          <p:nvPr>
            <p:ph type="title"/>
          </p:nvPr>
        </p:nvSpPr>
        <p:spPr/>
        <p:txBody>
          <a:bodyPr/>
          <a:lstStyle/>
          <a:p>
            <a:pPr rtl="0" algn="l"/>
            <a:r>
              <a:rPr lang="en-US" dirty="0" smtClean="0"/>
              <a:t>CEI 61850</a:t>
            </a:r>
            <a:br>
              <a:rPr lang="en-US" dirty="0" smtClean="0"/>
            </a:br>
            <a:r>
              <a:rPr lang="en-US" dirty="0" smtClean="0">
                <a:solidFill>
                  <a:schemeClr val="accent1"/>
                </a:solidFill>
              </a:rPr>
              <a:t>Modelo de datos</a:t>
            </a:r>
            <a:endParaRPr lang="en-US" dirty="0">
              <a:solidFill>
                <a:schemeClr val="accent1"/>
              </a:solidFill>
            </a:endParaRPr>
          </a:p>
        </p:txBody>
      </p:sp>
      <p:grpSp>
        <p:nvGrpSpPr>
          <p:cNvPr id="3" name="Group 4"/>
          <p:cNvGrpSpPr/>
          <p:nvPr/>
        </p:nvGrpSpPr>
        <p:grpSpPr>
          <a:xfrm>
            <a:off x="2247617" y="3214946"/>
            <a:ext cx="3924585" cy="1128454"/>
            <a:chOff x="1142999" y="3505200"/>
            <a:chExt cx="5713413" cy="2057400"/>
          </a:xfrm>
        </p:grpSpPr>
        <p:sp>
          <p:nvSpPr>
            <p:cNvPr id="6" name="Rectangle 5"/>
            <p:cNvSpPr/>
            <p:nvPr/>
          </p:nvSpPr>
          <p:spPr>
            <a:xfrm>
              <a:off x="1752600" y="4343400"/>
              <a:ext cx="304800" cy="3048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sp>
          <p:nvSpPr>
            <p:cNvPr id="7" name="Rectangle 6"/>
            <p:cNvSpPr/>
            <p:nvPr/>
          </p:nvSpPr>
          <p:spPr>
            <a:xfrm>
              <a:off x="1752600" y="4953000"/>
              <a:ext cx="304800" cy="3048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sp>
          <p:nvSpPr>
            <p:cNvPr id="8" name="Rectangle 7"/>
            <p:cNvSpPr/>
            <p:nvPr/>
          </p:nvSpPr>
          <p:spPr>
            <a:xfrm>
              <a:off x="1752600" y="3733800"/>
              <a:ext cx="304800" cy="3048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sp>
          <p:nvSpPr>
            <p:cNvPr id="9" name="Rectangle 8"/>
            <p:cNvSpPr/>
            <p:nvPr/>
          </p:nvSpPr>
          <p:spPr>
            <a:xfrm>
              <a:off x="2514600" y="4343400"/>
              <a:ext cx="304800" cy="3048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sp>
          <p:nvSpPr>
            <p:cNvPr id="10" name="Rectangle 9"/>
            <p:cNvSpPr/>
            <p:nvPr/>
          </p:nvSpPr>
          <p:spPr>
            <a:xfrm>
              <a:off x="2514600" y="4953000"/>
              <a:ext cx="304800" cy="3048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sp>
          <p:nvSpPr>
            <p:cNvPr id="11" name="Rectangle 10"/>
            <p:cNvSpPr/>
            <p:nvPr/>
          </p:nvSpPr>
          <p:spPr>
            <a:xfrm>
              <a:off x="2514600" y="3733800"/>
              <a:ext cx="304800" cy="3048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sp>
          <p:nvSpPr>
            <p:cNvPr id="12" name="Rectangle 11"/>
            <p:cNvSpPr/>
            <p:nvPr/>
          </p:nvSpPr>
          <p:spPr>
            <a:xfrm>
              <a:off x="5715000" y="4648200"/>
              <a:ext cx="304800" cy="3048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sp>
          <p:nvSpPr>
            <p:cNvPr id="13" name="Rectangle 12"/>
            <p:cNvSpPr/>
            <p:nvPr/>
          </p:nvSpPr>
          <p:spPr>
            <a:xfrm>
              <a:off x="5715000" y="5257800"/>
              <a:ext cx="304800" cy="3048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sp>
          <p:nvSpPr>
            <p:cNvPr id="14" name="Rectangle 13"/>
            <p:cNvSpPr/>
            <p:nvPr/>
          </p:nvSpPr>
          <p:spPr>
            <a:xfrm>
              <a:off x="5715000" y="4038600"/>
              <a:ext cx="304800" cy="3048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sp>
          <p:nvSpPr>
            <p:cNvPr id="15" name="Rectangle 14"/>
            <p:cNvSpPr/>
            <p:nvPr/>
          </p:nvSpPr>
          <p:spPr>
            <a:xfrm>
              <a:off x="4724400" y="4648200"/>
              <a:ext cx="304800" cy="3048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sp>
          <p:nvSpPr>
            <p:cNvPr id="16" name="Oval 15"/>
            <p:cNvSpPr/>
            <p:nvPr/>
          </p:nvSpPr>
          <p:spPr>
            <a:xfrm>
              <a:off x="3733800" y="4572000"/>
              <a:ext cx="457200" cy="4572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sp>
          <p:nvSpPr>
            <p:cNvPr id="17" name="Oval 16"/>
            <p:cNvSpPr/>
            <p:nvPr/>
          </p:nvSpPr>
          <p:spPr>
            <a:xfrm>
              <a:off x="3962400" y="4572000"/>
              <a:ext cx="457200" cy="4572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cxnSp>
          <p:nvCxnSpPr>
            <p:cNvPr id="18" name="Elbow Connector 17"/>
            <p:cNvCxnSpPr/>
            <p:nvPr/>
          </p:nvCxnSpPr>
          <p:spPr>
            <a:xfrm rot="5400000">
              <a:off x="2515394" y="4799806"/>
              <a:ext cx="304800" cy="1588"/>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Elbow Connector 18"/>
            <p:cNvCxnSpPr/>
            <p:nvPr/>
          </p:nvCxnSpPr>
          <p:spPr>
            <a:xfrm rot="5400000">
              <a:off x="2515394" y="4190206"/>
              <a:ext cx="304800" cy="1588"/>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Elbow Connector 19"/>
            <p:cNvCxnSpPr/>
            <p:nvPr/>
          </p:nvCxnSpPr>
          <p:spPr>
            <a:xfrm rot="5400000">
              <a:off x="1753394" y="4190206"/>
              <a:ext cx="304800" cy="1588"/>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751806" y="4799806"/>
              <a:ext cx="304800" cy="1588"/>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15" idx="1"/>
              <a:endCxn id="17" idx="6"/>
            </p:cNvCxnSpPr>
            <p:nvPr/>
          </p:nvCxnSpPr>
          <p:spPr>
            <a:xfrm rot="10800000">
              <a:off x="4419600" y="4800600"/>
              <a:ext cx="304800" cy="1588"/>
            </a:xfrm>
            <a:prstGeom prst="bentConnector3">
              <a:avLst>
                <a:gd name="adj1" fmla="val 50000"/>
              </a:avLst>
            </a:prstGeom>
            <a:ln/>
          </p:spPr>
          <p:style>
            <a:lnRef idx="1">
              <a:schemeClr val="dk1"/>
            </a:lnRef>
            <a:fillRef idx="0">
              <a:schemeClr val="dk1"/>
            </a:fillRef>
            <a:effectRef idx="0">
              <a:schemeClr val="dk1"/>
            </a:effectRef>
            <a:fontRef idx="minor">
              <a:schemeClr val="tx1"/>
            </a:fontRef>
          </p:style>
        </p:cxnSp>
        <p:cxnSp>
          <p:nvCxnSpPr>
            <p:cNvPr id="23" name="Elbow Connector 22"/>
            <p:cNvCxnSpPr>
              <a:stCxn id="16" idx="2"/>
            </p:cNvCxnSpPr>
            <p:nvPr/>
          </p:nvCxnSpPr>
          <p:spPr>
            <a:xfrm rot="10800000" flipV="1">
              <a:off x="2668588" y="4800599"/>
              <a:ext cx="1065212" cy="1589"/>
            </a:xfrm>
            <a:prstGeom prst="bentConnector3">
              <a:avLst>
                <a:gd name="adj1" fmla="val 50000"/>
              </a:avLst>
            </a:prstGeom>
            <a:ln/>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1676400" y="3505200"/>
              <a:ext cx="1295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676400" y="5486400"/>
              <a:ext cx="1295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11" idx="0"/>
            </p:cNvCxnSpPr>
            <p:nvPr/>
          </p:nvCxnSpPr>
          <p:spPr>
            <a:xfrm rot="5400000" flipH="1" flipV="1">
              <a:off x="2552700" y="3619500"/>
              <a:ext cx="228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8" idx="0"/>
            </p:cNvCxnSpPr>
            <p:nvPr/>
          </p:nvCxnSpPr>
          <p:spPr>
            <a:xfrm rot="16200000" flipV="1">
              <a:off x="1789906" y="3618706"/>
              <a:ext cx="228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7" idx="2"/>
            </p:cNvCxnSpPr>
            <p:nvPr/>
          </p:nvCxnSpPr>
          <p:spPr>
            <a:xfrm rot="5400000">
              <a:off x="1789906" y="5371306"/>
              <a:ext cx="228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10" idx="2"/>
            </p:cNvCxnSpPr>
            <p:nvPr/>
          </p:nvCxnSpPr>
          <p:spPr>
            <a:xfrm rot="16200000" flipH="1">
              <a:off x="2553494" y="5371306"/>
              <a:ext cx="228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2668588" y="4189412"/>
              <a:ext cx="83661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0800000" flipV="1">
              <a:off x="1143000" y="4191000"/>
              <a:ext cx="762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0800000" flipV="1">
              <a:off x="1142999" y="4799012"/>
              <a:ext cx="762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4648200" y="4800600"/>
              <a:ext cx="152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6019800" y="4187824"/>
              <a:ext cx="83661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6019800" y="4797424"/>
              <a:ext cx="83661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6019800" y="5410200"/>
              <a:ext cx="83661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15" idx="3"/>
              <a:endCxn id="12" idx="1"/>
            </p:cNvCxnSpPr>
            <p:nvPr/>
          </p:nvCxnSpPr>
          <p:spPr>
            <a:xfrm>
              <a:off x="5029200" y="4800600"/>
              <a:ext cx="685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14" idx="1"/>
            </p:cNvCxnSpPr>
            <p:nvPr/>
          </p:nvCxnSpPr>
          <p:spPr>
            <a:xfrm rot="10800000" flipV="1">
              <a:off x="5410200" y="4190999"/>
              <a:ext cx="304800" cy="15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13" idx="1"/>
            </p:cNvCxnSpPr>
            <p:nvPr/>
          </p:nvCxnSpPr>
          <p:spPr>
            <a:xfrm rot="10800000" flipV="1">
              <a:off x="5410200" y="5410200"/>
              <a:ext cx="3048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 name="Rectangle 41"/>
          <p:cNvSpPr/>
          <p:nvPr/>
        </p:nvSpPr>
        <p:spPr>
          <a:xfrm>
            <a:off x="4497457" y="3601800"/>
            <a:ext cx="680449" cy="585997"/>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chemeClr val="tx2"/>
              </a:buClr>
              <a:buSzPct val="70000"/>
              <a:buFont typeface="Wingdings" pitchFamily="2" charset="2"/>
              <a:buChar char="§"/>
            </a:pPr>
            <a:endParaRPr lang="en-US" dirty="0" smtClean="0">
              <a:solidFill>
                <a:schemeClr val="tx1"/>
              </a:solidFill>
              <a:latin typeface="Arial" pitchFamily="34" charset="0"/>
              <a:cs typeface="Arial" pitchFamily="34" charset="0"/>
            </a:endParaRPr>
          </a:p>
        </p:txBody>
      </p:sp>
      <p:sp>
        <p:nvSpPr>
          <p:cNvPr id="44" name="TextBox 43"/>
          <p:cNvSpPr txBox="1"/>
          <p:nvPr/>
        </p:nvSpPr>
        <p:spPr>
          <a:xfrm>
            <a:off x="5089720" y="2133600"/>
            <a:ext cx="1996880" cy="685800"/>
          </a:xfrm>
          <a:prstGeom prst="rect">
            <a:avLst/>
          </a:prstGeom>
        </p:spPr>
        <p:txBody>
          <a:bodyPr vert="horz" wrap="square" lIns="0" tIns="0" rIns="0" bIns="0" rtlCol="0">
            <a:normAutofit/>
          </a:bodyPr>
          <a:lstStyle/>
          <a:p>
            <a:pPr marL="179388" indent="-179388" rtl="0" algn="l">
              <a:spcBef>
                <a:spcPts val="1100"/>
              </a:spcBef>
              <a:buClr>
                <a:schemeClr val="tx2"/>
              </a:buClr>
              <a:buSzPct val="70000"/>
            </a:pPr>
            <a:r>
              <a:rPr lang="en-US" dirty="0" smtClean="0">
                <a:latin typeface="Arial" pitchFamily="34" charset="0"/>
                <a:cs typeface="Arial" pitchFamily="34" charset="0"/>
              </a:rPr>
              <a:t> </a:t>
            </a:r>
          </a:p>
        </p:txBody>
      </p:sp>
      <p:sp>
        <p:nvSpPr>
          <p:cNvPr id="45" name="TextBox 44"/>
          <p:cNvSpPr txBox="1"/>
          <p:nvPr/>
        </p:nvSpPr>
        <p:spPr>
          <a:xfrm>
            <a:off x="3781161" y="2667000"/>
            <a:ext cx="914400" cy="914400"/>
          </a:xfrm>
          <a:prstGeom prst="rect">
            <a:avLst/>
          </a:prstGeom>
        </p:spPr>
        <p:txBody>
          <a:bodyPr vert="horz" wrap="none" lIns="0" tIns="0" rIns="0" bIns="0" rtlCol="0">
            <a:normAutofit/>
          </a:bodyPr>
          <a:lstStyle/>
          <a:p>
            <a:pPr marL="179388" indent="-179388" rtl="0" algn="l">
              <a:spcBef>
                <a:spcPts val="1100"/>
              </a:spcBef>
              <a:buClr>
                <a:schemeClr val="tx2"/>
              </a:buClr>
              <a:buSzPct val="70000"/>
              <a:buFont typeface="Wingdings" pitchFamily="2" charset="2"/>
              <a:buChar char="§"/>
            </a:pPr>
            <a:endParaRPr lang="en-US" dirty="0" smtClean="0">
              <a:latin typeface="Arial" pitchFamily="34" charset="0"/>
              <a:cs typeface="Arial" pitchFamily="34" charset="0"/>
            </a:endParaRPr>
          </a:p>
        </p:txBody>
      </p:sp>
      <p:sp>
        <p:nvSpPr>
          <p:cNvPr id="47" name="TextBox 46"/>
          <p:cNvSpPr txBox="1"/>
          <p:nvPr/>
        </p:nvSpPr>
        <p:spPr>
          <a:xfrm>
            <a:off x="1981200" y="4602480"/>
            <a:ext cx="4953000" cy="2209800"/>
          </a:xfrm>
          <a:prstGeom prst="rect">
            <a:avLst/>
          </a:prstGeom>
        </p:spPr>
        <p:txBody>
          <a:bodyPr vert="horz" wrap="square" lIns="0" tIns="0" rIns="0" bIns="0" rtlCol="0">
            <a:normAutofit/>
          </a:bodyPr>
          <a:lstStyle/>
          <a:p>
            <a:pPr marL="179388" indent="-179388" rtl="0" algn="l">
              <a:spcBef>
                <a:spcPts val="1100"/>
              </a:spcBef>
              <a:buClr>
                <a:schemeClr val="tx2"/>
              </a:buClr>
              <a:buSzPct val="70000"/>
            </a:pPr>
            <a:r>
              <a:rPr lang="en-US" dirty="0" smtClean="0">
                <a:latin typeface="Arial" pitchFamily="34" charset="0"/>
                <a:cs typeface="Arial" pitchFamily="34" charset="0"/>
              </a:rPr>
              <a:t>Bradley.J1.Q08.A01.LD0.MMXU1.A.phsA</a:t>
            </a:r>
          </a:p>
          <a:p>
            <a:pPr marL="179388" indent="-179388" rtl="0" algn="l">
              <a:spcBef>
                <a:spcPts val="1100"/>
              </a:spcBef>
              <a:buClr>
                <a:schemeClr val="tx2"/>
              </a:buClr>
              <a:buSzPct val="70000"/>
            </a:pPr>
            <a:r>
              <a:rPr lang="en-US" dirty="0" smtClean="0">
                <a:latin typeface="Arial" pitchFamily="34" charset="0"/>
                <a:cs typeface="Arial" pitchFamily="34" charset="0"/>
              </a:rPr>
              <a:t>Bradley.J1.Q08.A01.LD0.MMXU1.A.phsB</a:t>
            </a:r>
          </a:p>
          <a:p>
            <a:pPr marL="179388" indent="-179388" rtl="0" algn="l">
              <a:spcBef>
                <a:spcPts val="1100"/>
              </a:spcBef>
              <a:buClr>
                <a:schemeClr val="tx2"/>
              </a:buClr>
              <a:buSzPct val="70000"/>
            </a:pPr>
            <a:r>
              <a:rPr lang="en-US" dirty="0" smtClean="0">
                <a:latin typeface="Arial" pitchFamily="34" charset="0"/>
                <a:cs typeface="Arial" pitchFamily="34" charset="0"/>
              </a:rPr>
              <a:t>Bradley.J1.Q08.A01.LD0.PTOC.Op.general</a:t>
            </a:r>
          </a:p>
          <a:p>
            <a:pPr marL="179388" indent="-179388" rtl="0" algn="l">
              <a:spcBef>
                <a:spcPts val="1100"/>
              </a:spcBef>
              <a:buClr>
                <a:schemeClr val="tx2"/>
              </a:buClr>
              <a:buSzPct val="70000"/>
            </a:pPr>
            <a:r>
              <a:rPr lang="en-US" dirty="0" smtClean="0">
                <a:latin typeface="Arial" pitchFamily="34" charset="0"/>
                <a:cs typeface="Arial" pitchFamily="34" charset="0"/>
              </a:rPr>
              <a:t>Bradley.J1.Q08.A01.LD0.XCBR1.Pos.stVal</a:t>
            </a:r>
          </a:p>
          <a:p>
            <a:pPr marL="179388" indent="-179388" rtl="0" algn="l">
              <a:spcBef>
                <a:spcPts val="1100"/>
              </a:spcBef>
              <a:buClr>
                <a:schemeClr val="tx2"/>
              </a:buClr>
              <a:buSzPct val="70000"/>
            </a:pPr>
            <a:endParaRPr lang="en-US" dirty="0" smtClean="0">
              <a:latin typeface="Arial" pitchFamily="34" charset="0"/>
              <a:cs typeface="Arial" pitchFamily="34" charset="0"/>
            </a:endParaRPr>
          </a:p>
          <a:p>
            <a:pPr marL="179388" indent="-179388" rtl="0" algn="l">
              <a:spcBef>
                <a:spcPts val="1100"/>
              </a:spcBef>
              <a:buClr>
                <a:schemeClr val="tx2"/>
              </a:buClr>
              <a:buSzPct val="70000"/>
            </a:pPr>
            <a:endParaRPr lang="en-US" dirty="0" smtClean="0">
              <a:latin typeface="Arial" pitchFamily="34" charset="0"/>
              <a:cs typeface="Arial" pitchFamily="34" charset="0"/>
            </a:endParaRPr>
          </a:p>
          <a:p>
            <a:pPr marL="179388" indent="-179388" rtl="0" algn="l">
              <a:spcBef>
                <a:spcPts val="1100"/>
              </a:spcBef>
              <a:buClr>
                <a:schemeClr val="tx2"/>
              </a:buClr>
              <a:buSzPct val="70000"/>
            </a:pPr>
            <a:endParaRPr lang="en-US" dirty="0" smtClean="0">
              <a:latin typeface="Arial" pitchFamily="34" charset="0"/>
              <a:cs typeface="Arial" pitchFamily="34" charset="0"/>
            </a:endParaRPr>
          </a:p>
        </p:txBody>
      </p:sp>
      <p:sp>
        <p:nvSpPr>
          <p:cNvPr id="46" name="Footer Placeholder 65"/>
          <p:cNvSpPr>
            <a:spLocks noGrp="1"/>
          </p:cNvSpPr>
          <p:nvPr>
            <p:ph type="ftr" sz="quarter" idx="4294967295"/>
          </p:nvPr>
        </p:nvSpPr>
        <p:spPr>
          <a:xfrm>
            <a:off x="215900" y="6356351"/>
            <a:ext cx="2286000" cy="365125"/>
          </a:xfrm>
          <a:prstGeom prst="rect">
            <a:avLst/>
          </a:prstGeom>
          <a:noFill/>
        </p:spPr>
        <p:txBody>
          <a:bodyPr vert="horz" lIns="91440" tIns="45720" rIns="91440" bIns="45720" rtlCol="0" anchor="ctr"/>
          <a:lstStyle>
            <a:lvl1pPr algn="l">
              <a:lnSpc>
                <a:spcPct val="100000"/>
              </a:lnSpc>
              <a:spcBef>
                <a:spcPts val="0"/>
              </a:spcBef>
              <a:buNone/>
              <a:defRPr sz="700">
                <a:solidFill>
                  <a:schemeClr val="tx1">
                    <a:lumMod val="65000"/>
                    <a:lumOff val="35000"/>
                  </a:schemeClr>
                </a:solidFill>
              </a:defRPr>
            </a:lvl1pPr>
          </a:lstStyle>
          <a:p>
            <a:pPr rtl="0" algn="l"/>
            <a:r>
              <a:rPr lang="en-US" dirty="0" smtClean="0"/>
              <a:t>© Grupo ABB</a:t>
            </a:r>
          </a:p>
          <a:p>
            <a:fld id="{A038492A-9034-1D45-BC50-23AF2C625CBE}" type="datetime4">
              <a:rPr lang="en-US" smtClean="0"/>
              <a:pPr rtl="0" algn="l"/>
              <a:t>30 de septiembre de 2015</a:t>
            </a:fld>
            <a:r>
              <a:rPr lang="en-US" dirty="0" smtClean="0"/>
              <a:t>| Deslizar</a:t>
            </a:r>
            <a:fld id="{F1228E21-CFB8-A446-AECF-A526E03CEB32}" type="slidenum">
              <a:rPr lang="en-US" smtClean="0"/>
              <a:pPr rtl="0" algn="l"/>
              <a:t>92</a:t>
            </a:fld>
            <a:endParaRPr lang="en-US" dirty="0" smtClean="0"/>
          </a:p>
        </p:txBody>
      </p:sp>
    </p:spTree>
    <p:extLst>
      <p:ext uri="{BB962C8B-B14F-4D97-AF65-F5344CB8AC3E}">
        <p14:creationId xmlns:p14="http://schemas.microsoft.com/office/powerpoint/2010/main" val="231203619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4"/>
          <p:cNvPicPr>
            <a:picLocks noChangeAspect="1" noChangeArrowheads="1"/>
          </p:cNvPicPr>
          <p:nvPr/>
        </p:nvPicPr>
        <p:blipFill>
          <a:blip r:embed="rId3" cstate="print"/>
          <a:srcRect/>
          <a:stretch>
            <a:fillRect/>
          </a:stretch>
        </p:blipFill>
        <p:spPr bwMode="auto">
          <a:xfrm>
            <a:off x="1760538" y="2041525"/>
            <a:ext cx="6392862" cy="4219575"/>
          </a:xfrm>
          <a:prstGeom prst="rect">
            <a:avLst/>
          </a:prstGeom>
          <a:noFill/>
          <a:ln w="9525">
            <a:noFill/>
            <a:miter lim="800000"/>
            <a:headEnd/>
            <a:tailEnd/>
          </a:ln>
        </p:spPr>
      </p:pic>
      <p:sp>
        <p:nvSpPr>
          <p:cNvPr id="93187" name="Text Box 5"/>
          <p:cNvSpPr txBox="1">
            <a:spLocks noChangeArrowheads="1"/>
          </p:cNvSpPr>
          <p:nvPr/>
        </p:nvSpPr>
        <p:spPr bwMode="auto">
          <a:xfrm>
            <a:off x="457200" y="6257925"/>
            <a:ext cx="3581400" cy="219075"/>
          </a:xfrm>
          <a:prstGeom prst="rect">
            <a:avLst/>
          </a:prstGeom>
          <a:noFill/>
          <a:ln w="12700" algn="ctr">
            <a:noFill/>
            <a:miter lim="800000"/>
            <a:headEnd/>
            <a:tailEnd/>
          </a:ln>
        </p:spPr>
        <p:txBody>
          <a:bodyPr lIns="90488" tIns="44450" rIns="90488" bIns="44450">
            <a:spAutoFit/>
          </a:bodyPr>
          <a:lstStyle/>
          <a:p>
            <a:pPr eaLnBrk="0" fontAlgn="base" hangingPunct="0" rtl="0" algn="l">
              <a:lnSpc>
                <a:spcPct val="85000"/>
              </a:lnSpc>
              <a:spcBef>
                <a:spcPct val="0"/>
              </a:spcBef>
              <a:spcAft>
                <a:spcPct val="0"/>
              </a:spcAft>
            </a:pPr>
            <a:r>
              <a:rPr lang="en-US" sz="1000" i="1" dirty="0">
                <a:solidFill>
                  <a:srgbClr val="333399"/>
                </a:solidFill>
                <a:latin typeface="FuturaA Hv BT"/>
                <a:cs typeface="Arial" pitchFamily="34" charset="0"/>
              </a:rPr>
              <a:t>"UCA y 61850 para principiantes". – Douglas</a:t>
            </a:r>
            <a:r>
              <a:rPr lang="en-US" sz="1000" i="1" dirty="0" err="1">
                <a:solidFill>
                  <a:srgbClr val="333399"/>
                </a:solidFill>
                <a:latin typeface="FuturaA Hv BT"/>
                <a:cs typeface="Arial" pitchFamily="34" charset="0"/>
              </a:rPr>
              <a:t>pie orgulloso</a:t>
            </a:r>
            <a:endParaRPr lang="en-US" sz="1000" i="1" dirty="0">
              <a:solidFill>
                <a:srgbClr val="333399"/>
              </a:solidFill>
              <a:latin typeface="FuturaA Hv BT"/>
              <a:cs typeface="Arial" pitchFamily="34" charset="0"/>
            </a:endParaRPr>
          </a:p>
        </p:txBody>
      </p:sp>
      <p:sp>
        <p:nvSpPr>
          <p:cNvPr id="2" name="Title 1"/>
          <p:cNvSpPr>
            <a:spLocks noGrp="1"/>
          </p:cNvSpPr>
          <p:nvPr>
            <p:ph type="title"/>
          </p:nvPr>
        </p:nvSpPr>
        <p:spPr/>
        <p:txBody>
          <a:bodyPr/>
          <a:lstStyle/>
          <a:p>
            <a:pPr rtl="0" algn="l"/>
            <a:r>
              <a:rPr lang="en-US" dirty="0"/>
              <a:t>CEI 61850</a:t>
            </a:r>
            <a:r>
              <a:rPr lang="en-US" dirty="0" smtClean="0"/>
              <a:t/>
            </a:r>
            <a:br>
              <a:rPr lang="en-US" dirty="0" smtClean="0"/>
            </a:br>
            <a:r>
              <a:rPr lang="en-US" dirty="0" smtClean="0">
                <a:solidFill>
                  <a:schemeClr val="accent1"/>
                </a:solidFill>
              </a:rPr>
              <a:t>Modelo de datos: nodo lógico</a:t>
            </a:r>
            <a:endParaRPr lang="en-US" dirty="0">
              <a:solidFill>
                <a:schemeClr val="accent1"/>
              </a:solidFill>
            </a:endParaRPr>
          </a:p>
        </p:txBody>
      </p:sp>
    </p:spTree>
    <p:extLst>
      <p:ext uri="{BB962C8B-B14F-4D97-AF65-F5344CB8AC3E}">
        <p14:creationId xmlns:p14="http://schemas.microsoft.com/office/powerpoint/2010/main" val="4045597565"/>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a:t>CEI 61850</a:t>
            </a:r>
            <a:r>
              <a:rPr lang="en-US" dirty="0" smtClean="0"/>
              <a:t/>
            </a:r>
            <a:br>
              <a:rPr lang="en-US" dirty="0" smtClean="0"/>
            </a:br>
            <a:r>
              <a:rPr lang="en-US" dirty="0" smtClean="0">
                <a:solidFill>
                  <a:schemeClr val="accent1"/>
                </a:solidFill>
              </a:rPr>
              <a:t>Diferentes tipos de nodos lógicos.</a:t>
            </a:r>
            <a:endParaRPr lang="en-US" dirty="0">
              <a:solidFill>
                <a:schemeClr val="accent1"/>
              </a:solidFill>
            </a:endParaRPr>
          </a:p>
        </p:txBody>
      </p:sp>
      <p:sp>
        <p:nvSpPr>
          <p:cNvPr id="8" name="Content Placeholder 7"/>
          <p:cNvSpPr>
            <a:spLocks noGrp="1"/>
          </p:cNvSpPr>
          <p:nvPr>
            <p:ph sz="half" idx="2"/>
          </p:nvPr>
        </p:nvSpPr>
        <p:spPr>
          <a:xfrm>
            <a:off x="1476374" y="1524000"/>
            <a:ext cx="6191251" cy="4876800"/>
          </a:xfrm>
        </p:spPr>
        <p:txBody>
          <a:bodyPr>
            <a:noAutofit/>
          </a:bodyPr>
          <a:lstStyle/>
          <a:p>
            <a:pPr rtl="0" algn="l">
              <a:lnSpc>
                <a:spcPct val="90000"/>
              </a:lnSpc>
            </a:pPr>
            <a:r>
              <a:rPr lang="en-US" sz="1600" dirty="0"/>
              <a:t>LLN0, LPHD: IED y gestión de funciones</a:t>
            </a:r>
          </a:p>
          <a:p>
            <a:pPr rtl="0" algn="l">
              <a:lnSpc>
                <a:spcPct val="90000"/>
              </a:lnSpc>
            </a:pPr>
            <a:r>
              <a:rPr lang="en-US" sz="1600" dirty="0" err="1"/>
              <a:t>Pxxx</a:t>
            </a:r>
            <a:r>
              <a:rPr lang="en-US" sz="1600" dirty="0"/>
              <a:t>: protección (PTOC, PIOC, PDIS, PDIF,….) (28)</a:t>
            </a:r>
          </a:p>
          <a:p>
            <a:pPr rtl="0" algn="l">
              <a:lnSpc>
                <a:spcPct val="90000"/>
              </a:lnSpc>
            </a:pPr>
            <a:r>
              <a:rPr lang="en-US" sz="1600" dirty="0" err="1"/>
              <a:t>Rxxx</a:t>
            </a:r>
            <a:r>
              <a:rPr lang="en-US" sz="1600" dirty="0"/>
              <a:t>: relacionado con la protección (RREC, RSYN,</a:t>
            </a:r>
            <a:r>
              <a:rPr lang="en-US" sz="1600" dirty="0" err="1"/>
              <a:t>RDRx</a:t>
            </a:r>
            <a:r>
              <a:rPr lang="en-US" sz="1600" dirty="0"/>
              <a:t>, ….) (10)</a:t>
            </a:r>
          </a:p>
          <a:p>
            <a:pPr rtl="0" algn="l">
              <a:lnSpc>
                <a:spcPct val="90000"/>
              </a:lnSpc>
            </a:pPr>
            <a:r>
              <a:rPr lang="en-US" sz="1600" dirty="0" err="1"/>
              <a:t>Cxxx</a:t>
            </a:r>
            <a:r>
              <a:rPr lang="en-US" sz="1600" dirty="0"/>
              <a:t>: relacionado con el control (CSWI, CILO, CALH, CCGR, CPOW)</a:t>
            </a:r>
          </a:p>
          <a:p>
            <a:pPr rtl="0" algn="l">
              <a:lnSpc>
                <a:spcPct val="90000"/>
              </a:lnSpc>
            </a:pPr>
            <a:r>
              <a:rPr lang="en-US" sz="1600" dirty="0" err="1"/>
              <a:t>Mxxx</a:t>
            </a:r>
            <a:r>
              <a:rPr lang="en-US" sz="1600" dirty="0"/>
              <a:t>: medidas (MMXU, MMXN, MMTR, MHAI, MDIF, MSTA)</a:t>
            </a:r>
          </a:p>
          <a:p>
            <a:pPr rtl="0" algn="l">
              <a:lnSpc>
                <a:spcPct val="90000"/>
              </a:lnSpc>
            </a:pPr>
            <a:r>
              <a:rPr lang="en-US" sz="1600" dirty="0" err="1"/>
              <a:t>Axxx</a:t>
            </a:r>
            <a:r>
              <a:rPr lang="en-US" sz="1600" dirty="0"/>
              <a:t>: funciones automáticas (ATCC, ANCR, ARCO, AVCO)</a:t>
            </a:r>
          </a:p>
          <a:p>
            <a:pPr rtl="0" algn="l">
              <a:lnSpc>
                <a:spcPct val="90000"/>
              </a:lnSpc>
            </a:pPr>
            <a:r>
              <a:rPr lang="en-US" sz="1600" dirty="0" err="1"/>
              <a:t>Gxxx</a:t>
            </a:r>
            <a:r>
              <a:rPr lang="en-US" sz="1600" dirty="0"/>
              <a:t>: funciones genéricas (GGIO, GAPC, GSAL)</a:t>
            </a:r>
          </a:p>
          <a:p>
            <a:pPr rtl="0" algn="l">
              <a:lnSpc>
                <a:spcPct val="90000"/>
              </a:lnSpc>
            </a:pPr>
            <a:r>
              <a:rPr lang="en-US" sz="1600" dirty="0" err="1"/>
              <a:t>Sxxx</a:t>
            </a:r>
            <a:r>
              <a:rPr lang="en-US" sz="1600" dirty="0"/>
              <a:t>: sensor/interfaz de monitoreo (SIMG, SIML, SARC, SPDC)</a:t>
            </a:r>
          </a:p>
          <a:p>
            <a:pPr rtl="0" algn="l">
              <a:lnSpc>
                <a:spcPct val="90000"/>
              </a:lnSpc>
            </a:pPr>
            <a:r>
              <a:rPr lang="en-US" sz="1600" dirty="0" err="1"/>
              <a:t>Txxx</a:t>
            </a:r>
            <a:r>
              <a:rPr lang="en-US" sz="1600" dirty="0"/>
              <a:t>: transformador de medida (TCTR, TVTR)</a:t>
            </a:r>
          </a:p>
          <a:p>
            <a:pPr rtl="0" algn="l">
              <a:lnSpc>
                <a:spcPct val="90000"/>
              </a:lnSpc>
            </a:pPr>
            <a:r>
              <a:rPr lang="en-US" sz="1600" dirty="0" err="1"/>
              <a:t>xxx</a:t>
            </a:r>
            <a:r>
              <a:rPr lang="en-US" sz="1600" dirty="0"/>
              <a:t>: interfaz de proceso de aparamenta (XCBR, XSWI)</a:t>
            </a:r>
          </a:p>
          <a:p>
            <a:pPr rtl="0" algn="l">
              <a:lnSpc>
                <a:spcPct val="90000"/>
              </a:lnSpc>
            </a:pPr>
            <a:r>
              <a:rPr lang="en-US" sz="1600" dirty="0" err="1"/>
              <a:t>Yxxx</a:t>
            </a:r>
            <a:r>
              <a:rPr lang="en-US" sz="1600" dirty="0"/>
              <a:t>: proceso transformador si (YPTR, YLTC, YEFN, YPSH)</a:t>
            </a:r>
          </a:p>
          <a:p>
            <a:pPr rtl="0" algn="l">
              <a:lnSpc>
                <a:spcPct val="90000"/>
              </a:lnSpc>
            </a:pPr>
            <a:r>
              <a:rPr lang="en-US" sz="1600" dirty="0" err="1"/>
              <a:t>Zxxx</a:t>
            </a:r>
            <a:r>
              <a:rPr lang="en-US" sz="1600" dirty="0"/>
              <a:t>: otros equipos relacionados con la energía (ZBAT, ZGEN, ZMOT,…)</a:t>
            </a:r>
          </a:p>
          <a:p>
            <a:pPr rtl="0" algn="l">
              <a:lnSpc>
                <a:spcPct val="90000"/>
              </a:lnSpc>
            </a:pPr>
            <a:r>
              <a:rPr lang="en-GB" sz="1600" dirty="0" err="1"/>
              <a:t>Ixxx</a:t>
            </a:r>
            <a:r>
              <a:rPr lang="en-GB" sz="1600" dirty="0"/>
              <a:t>: interfaz y archivo (IHMI, ITCI, IARC, ITMI)</a:t>
            </a:r>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94</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869265952"/>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 name="Rectangle 2"/>
          <p:cNvSpPr>
            <a:spLocks noGrp="1" noChangeArrowheads="1"/>
          </p:cNvSpPr>
          <p:nvPr>
            <p:ph type="title"/>
          </p:nvPr>
        </p:nvSpPr>
        <p:spPr/>
        <p:txBody>
          <a:bodyPr/>
          <a:lstStyle/>
          <a:p>
            <a:pPr eaLnBrk="1" hangingPunct="1" rtl="0" algn="l"/>
            <a:r>
              <a:rPr lang="en-US" dirty="0" smtClean="0"/>
              <a:t>Modelado de subestaciones IEC 61850</a:t>
            </a:r>
            <a:br>
              <a:rPr lang="en-US" dirty="0" smtClean="0"/>
            </a:br>
            <a:r>
              <a:rPr lang="en-US" dirty="0" smtClean="0">
                <a:solidFill>
                  <a:schemeClr val="accent1"/>
                </a:solidFill>
              </a:rPr>
              <a:t>La estructura de la subestación</a:t>
            </a:r>
          </a:p>
        </p:txBody>
      </p:sp>
      <p:sp>
        <p:nvSpPr>
          <p:cNvPr id="67" name="Footer Placeholder 65"/>
          <p:cNvSpPr>
            <a:spLocks noGrp="1"/>
          </p:cNvSpPr>
          <p:nvPr>
            <p:ph type="ftr" sz="quarter" idx="10"/>
          </p:nvPr>
        </p:nvSpPr>
        <p:spPr>
          <a:prstGeom prst="rect">
            <a:avLst/>
          </a:prstGeom>
          <a:noFill/>
        </p:spPr>
        <p:txBody>
          <a:bodyPr vert="horz" lIns="91440" tIns="45720" rIns="91440" bIns="45720" rtlCol="0" anchor="ctr"/>
          <a:lstStyle>
            <a:lvl1pPr algn="l">
              <a:lnSpc>
                <a:spcPct val="100000"/>
              </a:lnSpc>
              <a:spcBef>
                <a:spcPts val="0"/>
              </a:spcBef>
              <a:buNone/>
              <a:defRPr sz="700">
                <a:solidFill>
                  <a:schemeClr val="tx1">
                    <a:lumMod val="65000"/>
                    <a:lumOff val="35000"/>
                  </a:schemeClr>
                </a:solidFill>
              </a:defRPr>
            </a:lvl1pPr>
          </a:lstStyle>
          <a:p>
            <a:pPr rtl="0" algn="l"/>
            <a:r>
              <a:rPr lang="en-US" smtClean="0"/>
              <a:t>© Grupo ABB</a:t>
            </a:r>
          </a:p>
          <a:p>
            <a:fld id="{A038492A-9034-1D45-BC50-23AF2C625CBE}" type="datetime4">
              <a:rPr lang="en-US" smtClean="0"/>
              <a:pPr rtl="0" algn="l"/>
              <a:t>30 de septiembre de 2015</a:t>
            </a:fld>
            <a:r>
              <a:rPr lang="en-US" smtClean="0"/>
              <a:t>| Deslizar</a:t>
            </a:r>
            <a:fld id="{F1228E21-CFB8-A446-AECF-A526E03CEB32}" type="slidenum">
              <a:rPr lang="en-US" smtClean="0"/>
              <a:pPr rtl="0" algn="l"/>
              <a:t>95</a:t>
            </a:fld>
            <a:endParaRPr lang="en-US" dirty="0" smtClean="0"/>
          </a:p>
        </p:txBody>
      </p:sp>
      <p:graphicFrame>
        <p:nvGraphicFramePr>
          <p:cNvPr id="65" name="Diagram 64"/>
          <p:cNvGraphicFramePr/>
          <p:nvPr/>
        </p:nvGraphicFramePr>
        <p:xfrm>
          <a:off x="4705352" y="1411288"/>
          <a:ext cx="3590925"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96" name="Text Box 79"/>
          <p:cNvSpPr txBox="1">
            <a:spLocks noChangeArrowheads="1"/>
          </p:cNvSpPr>
          <p:nvPr/>
        </p:nvSpPr>
        <p:spPr bwMode="auto">
          <a:xfrm>
            <a:off x="7299326" y="2092325"/>
            <a:ext cx="1229376" cy="246221"/>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sz="1600" dirty="0"/>
              <a:t>Nivel de voltaje</a:t>
            </a:r>
          </a:p>
        </p:txBody>
      </p:sp>
      <p:sp>
        <p:nvSpPr>
          <p:cNvPr id="1097" name="Text Box 80"/>
          <p:cNvSpPr txBox="1">
            <a:spLocks noChangeArrowheads="1"/>
          </p:cNvSpPr>
          <p:nvPr/>
        </p:nvSpPr>
        <p:spPr bwMode="auto">
          <a:xfrm>
            <a:off x="7299326" y="2657475"/>
            <a:ext cx="352661" cy="246221"/>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sz="1600" dirty="0"/>
              <a:t>Bahía</a:t>
            </a:r>
          </a:p>
        </p:txBody>
      </p:sp>
      <p:grpSp>
        <p:nvGrpSpPr>
          <p:cNvPr id="66" name="Group 65"/>
          <p:cNvGrpSpPr/>
          <p:nvPr/>
        </p:nvGrpSpPr>
        <p:grpSpPr>
          <a:xfrm>
            <a:off x="709381" y="1313913"/>
            <a:ext cx="3370111" cy="5098775"/>
            <a:chOff x="645881" y="1326613"/>
            <a:chExt cx="3370111" cy="5098775"/>
          </a:xfrm>
        </p:grpSpPr>
        <p:sp>
          <p:nvSpPr>
            <p:cNvPr id="1047" name="Line 3"/>
            <p:cNvSpPr>
              <a:spLocks noChangeShapeType="1"/>
            </p:cNvSpPr>
            <p:nvPr/>
          </p:nvSpPr>
          <p:spPr bwMode="auto">
            <a:xfrm>
              <a:off x="1879368" y="2441575"/>
              <a:ext cx="2070100" cy="0"/>
            </a:xfrm>
            <a:prstGeom prst="line">
              <a:avLst/>
            </a:prstGeom>
            <a:noFill/>
            <a:ln w="28575">
              <a:solidFill>
                <a:schemeClr val="accent1"/>
              </a:solidFill>
              <a:round/>
              <a:headEnd/>
              <a:tailEnd/>
            </a:ln>
          </p:spPr>
          <p:txBody>
            <a:bodyPr lIns="0" tIns="0" rIns="0" bIns="0"/>
            <a:lstStyle/>
            <a:p>
              <a:pPr rtl="0" algn="l"/>
              <a:endParaRPr lang="en-US"/>
            </a:p>
          </p:txBody>
        </p:sp>
        <p:sp>
          <p:nvSpPr>
            <p:cNvPr id="1048" name="Line 4"/>
            <p:cNvSpPr>
              <a:spLocks noChangeShapeType="1"/>
            </p:cNvSpPr>
            <p:nvPr/>
          </p:nvSpPr>
          <p:spPr bwMode="auto">
            <a:xfrm rot="-5400000">
              <a:off x="2627082" y="3181351"/>
              <a:ext cx="1501775" cy="0"/>
            </a:xfrm>
            <a:prstGeom prst="line">
              <a:avLst/>
            </a:prstGeom>
            <a:noFill/>
            <a:ln w="28575">
              <a:solidFill>
                <a:schemeClr val="accent1"/>
              </a:solidFill>
              <a:round/>
              <a:headEnd/>
              <a:tailEnd/>
            </a:ln>
          </p:spPr>
          <p:txBody>
            <a:bodyPr lIns="0" tIns="0" rIns="0" bIns="0"/>
            <a:lstStyle/>
            <a:p>
              <a:pPr rtl="0" algn="l"/>
              <a:endParaRPr lang="en-US"/>
            </a:p>
          </p:txBody>
        </p:sp>
        <p:sp>
          <p:nvSpPr>
            <p:cNvPr id="1049" name="Line 5"/>
            <p:cNvSpPr>
              <a:spLocks noChangeShapeType="1"/>
            </p:cNvSpPr>
            <p:nvPr/>
          </p:nvSpPr>
          <p:spPr bwMode="auto">
            <a:xfrm>
              <a:off x="1912705" y="3938588"/>
              <a:ext cx="2070100" cy="0"/>
            </a:xfrm>
            <a:prstGeom prst="line">
              <a:avLst/>
            </a:prstGeom>
            <a:noFill/>
            <a:ln w="28575">
              <a:solidFill>
                <a:schemeClr val="accent1"/>
              </a:solidFill>
              <a:round/>
              <a:headEnd/>
              <a:tailEnd/>
            </a:ln>
          </p:spPr>
          <p:txBody>
            <a:bodyPr lIns="0" tIns="0" rIns="0" bIns="0"/>
            <a:lstStyle/>
            <a:p>
              <a:pPr rtl="0" algn="l"/>
              <a:endParaRPr lang="en-US"/>
            </a:p>
          </p:txBody>
        </p:sp>
        <p:sp>
          <p:nvSpPr>
            <p:cNvPr id="1050" name="Line 6"/>
            <p:cNvSpPr>
              <a:spLocks noChangeShapeType="1"/>
            </p:cNvSpPr>
            <p:nvPr/>
          </p:nvSpPr>
          <p:spPr bwMode="auto">
            <a:xfrm rot="-5400000">
              <a:off x="3111269" y="2471738"/>
              <a:ext cx="1006475" cy="0"/>
            </a:xfrm>
            <a:prstGeom prst="line">
              <a:avLst/>
            </a:prstGeom>
            <a:noFill/>
            <a:ln w="28575">
              <a:solidFill>
                <a:schemeClr val="accent1"/>
              </a:solidFill>
              <a:round/>
              <a:headEnd/>
              <a:tailEnd type="triangle" w="med" len="med"/>
            </a:ln>
          </p:spPr>
          <p:txBody>
            <a:bodyPr lIns="0" tIns="0" rIns="0" bIns="0"/>
            <a:lstStyle/>
            <a:p>
              <a:pPr rtl="0" algn="l"/>
              <a:endParaRPr lang="en-US"/>
            </a:p>
          </p:txBody>
        </p:sp>
        <p:sp>
          <p:nvSpPr>
            <p:cNvPr id="1051" name="Line 7"/>
            <p:cNvSpPr>
              <a:spLocks noChangeShapeType="1"/>
            </p:cNvSpPr>
            <p:nvPr/>
          </p:nvSpPr>
          <p:spPr bwMode="auto">
            <a:xfrm rot="-5400000">
              <a:off x="3163656" y="3943350"/>
              <a:ext cx="901700" cy="0"/>
            </a:xfrm>
            <a:prstGeom prst="line">
              <a:avLst/>
            </a:prstGeom>
            <a:noFill/>
            <a:ln w="28575">
              <a:solidFill>
                <a:schemeClr val="accent1"/>
              </a:solidFill>
              <a:round/>
              <a:headEnd type="triangle" w="med" len="med"/>
              <a:tailEnd/>
            </a:ln>
          </p:spPr>
          <p:txBody>
            <a:bodyPr lIns="0" tIns="0" rIns="0" bIns="0"/>
            <a:lstStyle/>
            <a:p>
              <a:pPr rtl="0" algn="l"/>
              <a:endParaRPr lang="en-US"/>
            </a:p>
          </p:txBody>
        </p:sp>
        <p:sp>
          <p:nvSpPr>
            <p:cNvPr id="1052" name="Rectangle 8"/>
            <p:cNvSpPr>
              <a:spLocks noChangeArrowheads="1"/>
            </p:cNvSpPr>
            <p:nvPr/>
          </p:nvSpPr>
          <p:spPr bwMode="auto">
            <a:xfrm>
              <a:off x="3287480" y="3125788"/>
              <a:ext cx="177800" cy="177800"/>
            </a:xfrm>
            <a:prstGeom prst="rect">
              <a:avLst/>
            </a:prstGeom>
            <a:solidFill>
              <a:schemeClr val="accent1"/>
            </a:solidFill>
            <a:ln w="9525" algn="ctr">
              <a:solidFill>
                <a:schemeClr val="accent1"/>
              </a:solidFill>
              <a:miter lim="800000"/>
              <a:headEnd/>
              <a:tailEnd/>
            </a:ln>
          </p:spPr>
          <p:txBody>
            <a:bodyPr wrap="none" lIns="0" tIns="0" rIns="0" bIns="0" anchor="ctr"/>
            <a:lstStyle/>
            <a:p>
              <a:pPr rtl="0" algn="l"/>
              <a:endParaRPr lang="en-US"/>
            </a:p>
          </p:txBody>
        </p:sp>
        <p:sp>
          <p:nvSpPr>
            <p:cNvPr id="1053" name="Rectangle 9"/>
            <p:cNvSpPr>
              <a:spLocks noChangeArrowheads="1"/>
            </p:cNvSpPr>
            <p:nvPr/>
          </p:nvSpPr>
          <p:spPr bwMode="auto">
            <a:xfrm>
              <a:off x="3290655" y="2624139"/>
              <a:ext cx="177800" cy="177800"/>
            </a:xfrm>
            <a:prstGeom prst="rect">
              <a:avLst/>
            </a:prstGeom>
            <a:solidFill>
              <a:schemeClr val="accent1"/>
            </a:solidFill>
            <a:ln w="9525" algn="ctr">
              <a:solidFill>
                <a:schemeClr val="accent1"/>
              </a:solidFill>
              <a:miter lim="800000"/>
              <a:headEnd/>
              <a:tailEnd/>
            </a:ln>
          </p:spPr>
          <p:txBody>
            <a:bodyPr wrap="none" lIns="0" tIns="0" rIns="0" bIns="0" anchor="ctr"/>
            <a:lstStyle/>
            <a:p>
              <a:pPr rtl="0" algn="l"/>
              <a:endParaRPr lang="en-US"/>
            </a:p>
          </p:txBody>
        </p:sp>
        <p:sp>
          <p:nvSpPr>
            <p:cNvPr id="1054" name="Rectangle 10"/>
            <p:cNvSpPr>
              <a:spLocks noChangeArrowheads="1"/>
            </p:cNvSpPr>
            <p:nvPr/>
          </p:nvSpPr>
          <p:spPr bwMode="auto">
            <a:xfrm>
              <a:off x="3290655" y="3586164"/>
              <a:ext cx="177800" cy="177800"/>
            </a:xfrm>
            <a:prstGeom prst="rect">
              <a:avLst/>
            </a:prstGeom>
            <a:solidFill>
              <a:schemeClr val="accent1"/>
            </a:solidFill>
            <a:ln w="9525" algn="ctr">
              <a:solidFill>
                <a:schemeClr val="accent1"/>
              </a:solidFill>
              <a:miter lim="800000"/>
              <a:headEnd/>
              <a:tailEnd/>
            </a:ln>
          </p:spPr>
          <p:txBody>
            <a:bodyPr wrap="none" lIns="0" tIns="0" rIns="0" bIns="0" anchor="ctr"/>
            <a:lstStyle/>
            <a:p>
              <a:pPr rtl="0" algn="l"/>
              <a:endParaRPr lang="en-US"/>
            </a:p>
          </p:txBody>
        </p:sp>
        <p:sp>
          <p:nvSpPr>
            <p:cNvPr id="1055" name="Line 11"/>
            <p:cNvSpPr>
              <a:spLocks noChangeShapeType="1"/>
            </p:cNvSpPr>
            <p:nvPr/>
          </p:nvSpPr>
          <p:spPr bwMode="auto">
            <a:xfrm>
              <a:off x="3384318" y="2967038"/>
              <a:ext cx="241300" cy="0"/>
            </a:xfrm>
            <a:prstGeom prst="line">
              <a:avLst/>
            </a:prstGeom>
            <a:noFill/>
            <a:ln w="28575">
              <a:solidFill>
                <a:schemeClr val="accent1"/>
              </a:solidFill>
              <a:round/>
              <a:headEnd/>
              <a:tailEnd/>
            </a:ln>
          </p:spPr>
          <p:txBody>
            <a:bodyPr lIns="0" tIns="0" rIns="0" bIns="0"/>
            <a:lstStyle/>
            <a:p>
              <a:pPr rtl="0" algn="l"/>
              <a:endParaRPr lang="en-US"/>
            </a:p>
          </p:txBody>
        </p:sp>
        <p:sp>
          <p:nvSpPr>
            <p:cNvPr id="1056" name="Line 12"/>
            <p:cNvSpPr>
              <a:spLocks noChangeShapeType="1"/>
            </p:cNvSpPr>
            <p:nvPr/>
          </p:nvSpPr>
          <p:spPr bwMode="auto">
            <a:xfrm>
              <a:off x="3384318" y="3500438"/>
              <a:ext cx="241300" cy="0"/>
            </a:xfrm>
            <a:prstGeom prst="line">
              <a:avLst/>
            </a:prstGeom>
            <a:noFill/>
            <a:ln w="28575">
              <a:solidFill>
                <a:schemeClr val="accent1"/>
              </a:solidFill>
              <a:round/>
              <a:headEnd/>
              <a:tailEnd/>
            </a:ln>
          </p:spPr>
          <p:txBody>
            <a:bodyPr lIns="0" tIns="0" rIns="0" bIns="0"/>
            <a:lstStyle/>
            <a:p>
              <a:pPr rtl="0" algn="l"/>
              <a:endParaRPr lang="en-US"/>
            </a:p>
          </p:txBody>
        </p:sp>
        <p:sp>
          <p:nvSpPr>
            <p:cNvPr id="1057" name="Line 13"/>
            <p:cNvSpPr>
              <a:spLocks noChangeShapeType="1"/>
            </p:cNvSpPr>
            <p:nvPr/>
          </p:nvSpPr>
          <p:spPr bwMode="auto">
            <a:xfrm rot="-5400000">
              <a:off x="1550757" y="3190876"/>
              <a:ext cx="1501775" cy="0"/>
            </a:xfrm>
            <a:prstGeom prst="line">
              <a:avLst/>
            </a:prstGeom>
            <a:noFill/>
            <a:ln w="28575">
              <a:solidFill>
                <a:schemeClr val="accent1"/>
              </a:solidFill>
              <a:round/>
              <a:headEnd/>
              <a:tailEnd/>
            </a:ln>
          </p:spPr>
          <p:txBody>
            <a:bodyPr lIns="0" tIns="0" rIns="0" bIns="0"/>
            <a:lstStyle/>
            <a:p>
              <a:pPr rtl="0" algn="l"/>
              <a:endParaRPr lang="en-US"/>
            </a:p>
          </p:txBody>
        </p:sp>
        <p:sp>
          <p:nvSpPr>
            <p:cNvPr id="1058" name="Line 14"/>
            <p:cNvSpPr>
              <a:spLocks noChangeShapeType="1"/>
            </p:cNvSpPr>
            <p:nvPr/>
          </p:nvSpPr>
          <p:spPr bwMode="auto">
            <a:xfrm rot="-5400000">
              <a:off x="2024625" y="2470944"/>
              <a:ext cx="1027112" cy="0"/>
            </a:xfrm>
            <a:prstGeom prst="line">
              <a:avLst/>
            </a:prstGeom>
            <a:noFill/>
            <a:ln w="28575">
              <a:solidFill>
                <a:schemeClr val="accent1"/>
              </a:solidFill>
              <a:round/>
              <a:headEnd/>
              <a:tailEnd type="triangle" w="med" len="med"/>
            </a:ln>
          </p:spPr>
          <p:txBody>
            <a:bodyPr lIns="0" tIns="0" rIns="0" bIns="0"/>
            <a:lstStyle/>
            <a:p>
              <a:pPr rtl="0" algn="l"/>
              <a:endParaRPr lang="en-US"/>
            </a:p>
          </p:txBody>
        </p:sp>
        <p:sp>
          <p:nvSpPr>
            <p:cNvPr id="1059" name="Line 15"/>
            <p:cNvSpPr>
              <a:spLocks noChangeShapeType="1"/>
            </p:cNvSpPr>
            <p:nvPr/>
          </p:nvSpPr>
          <p:spPr bwMode="auto">
            <a:xfrm rot="-5400000">
              <a:off x="2077805" y="3962400"/>
              <a:ext cx="920750" cy="0"/>
            </a:xfrm>
            <a:prstGeom prst="line">
              <a:avLst/>
            </a:prstGeom>
            <a:noFill/>
            <a:ln w="28575">
              <a:solidFill>
                <a:schemeClr val="accent1"/>
              </a:solidFill>
              <a:round/>
              <a:headEnd/>
              <a:tailEnd/>
            </a:ln>
          </p:spPr>
          <p:txBody>
            <a:bodyPr lIns="0" tIns="0" rIns="0" bIns="0"/>
            <a:lstStyle/>
            <a:p>
              <a:pPr rtl="0" algn="l"/>
              <a:endParaRPr lang="en-US"/>
            </a:p>
          </p:txBody>
        </p:sp>
        <p:sp>
          <p:nvSpPr>
            <p:cNvPr id="1060" name="Rectangle 16"/>
            <p:cNvSpPr>
              <a:spLocks noChangeArrowheads="1"/>
            </p:cNvSpPr>
            <p:nvPr/>
          </p:nvSpPr>
          <p:spPr bwMode="auto">
            <a:xfrm>
              <a:off x="2211155" y="3135314"/>
              <a:ext cx="177800" cy="177800"/>
            </a:xfrm>
            <a:prstGeom prst="rect">
              <a:avLst/>
            </a:prstGeom>
            <a:solidFill>
              <a:schemeClr val="accent1"/>
            </a:solidFill>
            <a:ln w="9525" algn="ctr">
              <a:solidFill>
                <a:schemeClr val="accent1"/>
              </a:solidFill>
              <a:miter lim="800000"/>
              <a:headEnd/>
              <a:tailEnd/>
            </a:ln>
          </p:spPr>
          <p:txBody>
            <a:bodyPr wrap="none" lIns="0" tIns="0" rIns="0" bIns="0" anchor="ctr"/>
            <a:lstStyle/>
            <a:p>
              <a:pPr rtl="0" algn="l"/>
              <a:endParaRPr lang="en-US"/>
            </a:p>
          </p:txBody>
        </p:sp>
        <p:sp>
          <p:nvSpPr>
            <p:cNvPr id="1061" name="Rectangle 17"/>
            <p:cNvSpPr>
              <a:spLocks noChangeArrowheads="1"/>
            </p:cNvSpPr>
            <p:nvPr/>
          </p:nvSpPr>
          <p:spPr bwMode="auto">
            <a:xfrm>
              <a:off x="2214330" y="2633664"/>
              <a:ext cx="177800" cy="177800"/>
            </a:xfrm>
            <a:prstGeom prst="rect">
              <a:avLst/>
            </a:prstGeom>
            <a:solidFill>
              <a:schemeClr val="accent1"/>
            </a:solidFill>
            <a:ln w="9525" algn="ctr">
              <a:solidFill>
                <a:schemeClr val="accent1"/>
              </a:solidFill>
              <a:miter lim="800000"/>
              <a:headEnd/>
              <a:tailEnd/>
            </a:ln>
          </p:spPr>
          <p:txBody>
            <a:bodyPr wrap="none" lIns="0" tIns="0" rIns="0" bIns="0" anchor="ctr"/>
            <a:lstStyle/>
            <a:p>
              <a:pPr rtl="0" algn="l"/>
              <a:endParaRPr lang="en-US"/>
            </a:p>
          </p:txBody>
        </p:sp>
        <p:sp>
          <p:nvSpPr>
            <p:cNvPr id="1062" name="Rectangle 18"/>
            <p:cNvSpPr>
              <a:spLocks noChangeArrowheads="1"/>
            </p:cNvSpPr>
            <p:nvPr/>
          </p:nvSpPr>
          <p:spPr bwMode="auto">
            <a:xfrm>
              <a:off x="2214330" y="3595689"/>
              <a:ext cx="177800" cy="177800"/>
            </a:xfrm>
            <a:prstGeom prst="rect">
              <a:avLst/>
            </a:prstGeom>
            <a:solidFill>
              <a:schemeClr val="accent1"/>
            </a:solidFill>
            <a:ln w="9525" algn="ctr">
              <a:solidFill>
                <a:schemeClr val="accent1"/>
              </a:solidFill>
              <a:miter lim="800000"/>
              <a:headEnd/>
              <a:tailEnd/>
            </a:ln>
          </p:spPr>
          <p:txBody>
            <a:bodyPr wrap="none" lIns="0" tIns="0" rIns="0" bIns="0" anchor="ctr"/>
            <a:lstStyle/>
            <a:p>
              <a:pPr rtl="0" algn="l"/>
              <a:endParaRPr lang="en-US"/>
            </a:p>
          </p:txBody>
        </p:sp>
        <p:sp>
          <p:nvSpPr>
            <p:cNvPr id="1063" name="Line 19"/>
            <p:cNvSpPr>
              <a:spLocks noChangeShapeType="1"/>
            </p:cNvSpPr>
            <p:nvPr/>
          </p:nvSpPr>
          <p:spPr bwMode="auto">
            <a:xfrm>
              <a:off x="2307993" y="2976563"/>
              <a:ext cx="241300" cy="0"/>
            </a:xfrm>
            <a:prstGeom prst="line">
              <a:avLst/>
            </a:prstGeom>
            <a:noFill/>
            <a:ln w="28575">
              <a:solidFill>
                <a:schemeClr val="accent1"/>
              </a:solidFill>
              <a:round/>
              <a:headEnd/>
              <a:tailEnd/>
            </a:ln>
          </p:spPr>
          <p:txBody>
            <a:bodyPr lIns="0" tIns="0" rIns="0" bIns="0"/>
            <a:lstStyle/>
            <a:p>
              <a:pPr rtl="0" algn="l"/>
              <a:endParaRPr lang="en-US"/>
            </a:p>
          </p:txBody>
        </p:sp>
        <p:sp>
          <p:nvSpPr>
            <p:cNvPr id="1064" name="Line 20"/>
            <p:cNvSpPr>
              <a:spLocks noChangeShapeType="1"/>
            </p:cNvSpPr>
            <p:nvPr/>
          </p:nvSpPr>
          <p:spPr bwMode="auto">
            <a:xfrm>
              <a:off x="2307993" y="3509963"/>
              <a:ext cx="241300" cy="0"/>
            </a:xfrm>
            <a:prstGeom prst="line">
              <a:avLst/>
            </a:prstGeom>
            <a:noFill/>
            <a:ln w="28575">
              <a:solidFill>
                <a:schemeClr val="accent1"/>
              </a:solidFill>
              <a:round/>
              <a:headEnd/>
              <a:tailEnd/>
            </a:ln>
          </p:spPr>
          <p:txBody>
            <a:bodyPr lIns="0" tIns="0" rIns="0" bIns="0"/>
            <a:lstStyle/>
            <a:p>
              <a:pPr rtl="0" algn="l"/>
              <a:endParaRPr lang="en-US"/>
            </a:p>
          </p:txBody>
        </p:sp>
        <p:sp>
          <p:nvSpPr>
            <p:cNvPr id="1065" name="Text Box 21"/>
            <p:cNvSpPr txBox="1">
              <a:spLocks noChangeArrowheads="1"/>
            </p:cNvSpPr>
            <p:nvPr/>
          </p:nvSpPr>
          <p:spPr bwMode="auto">
            <a:xfrm>
              <a:off x="645881" y="3036890"/>
              <a:ext cx="654025"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230kV</a:t>
              </a:r>
            </a:p>
          </p:txBody>
        </p:sp>
        <p:sp>
          <p:nvSpPr>
            <p:cNvPr id="1066" name="Text Box 22"/>
            <p:cNvSpPr txBox="1">
              <a:spLocks noChangeArrowheads="1"/>
            </p:cNvSpPr>
            <p:nvPr/>
          </p:nvSpPr>
          <p:spPr bwMode="auto">
            <a:xfrm>
              <a:off x="2212744" y="1593850"/>
              <a:ext cx="628377"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Línea 1</a:t>
              </a:r>
            </a:p>
          </p:txBody>
        </p:sp>
        <p:sp>
          <p:nvSpPr>
            <p:cNvPr id="1067" name="Text Box 23"/>
            <p:cNvSpPr txBox="1">
              <a:spLocks noChangeArrowheads="1"/>
            </p:cNvSpPr>
            <p:nvPr/>
          </p:nvSpPr>
          <p:spPr bwMode="auto">
            <a:xfrm>
              <a:off x="3327169" y="1604965"/>
              <a:ext cx="628377"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Línea 2</a:t>
              </a:r>
            </a:p>
          </p:txBody>
        </p:sp>
        <p:grpSp>
          <p:nvGrpSpPr>
            <p:cNvPr id="2" name="Group 24"/>
            <p:cNvGrpSpPr>
              <a:grpSpLocks/>
            </p:cNvGrpSpPr>
            <p:nvPr/>
          </p:nvGrpSpPr>
          <p:grpSpPr bwMode="auto">
            <a:xfrm rot="10800000">
              <a:off x="2204807" y="4646614"/>
              <a:ext cx="652463" cy="165100"/>
              <a:chOff x="886" y="2063"/>
              <a:chExt cx="411" cy="104"/>
            </a:xfrm>
          </p:grpSpPr>
          <p:sp>
            <p:nvSpPr>
              <p:cNvPr id="1103" name="Arc 25"/>
              <p:cNvSpPr>
                <a:spLocks/>
              </p:cNvSpPr>
              <p:nvPr/>
            </p:nvSpPr>
            <p:spPr bwMode="auto">
              <a:xfrm rot="5293228" flipV="1">
                <a:off x="1197" y="2061"/>
                <a:ext cx="97" cy="102"/>
              </a:xfrm>
              <a:custGeom>
                <a:avLst/>
                <a:gdLst>
                  <a:gd name="T0" fmla="*/ 0 w 21600"/>
                  <a:gd name="T1" fmla="*/ 0 h 43175"/>
                  <a:gd name="T2" fmla="*/ 0 w 21600"/>
                  <a:gd name="T3" fmla="*/ 0 h 43175"/>
                  <a:gd name="T4" fmla="*/ 0 w 21600"/>
                  <a:gd name="T5" fmla="*/ 0 h 43175"/>
                  <a:gd name="T6" fmla="*/ 0 60000 65536"/>
                  <a:gd name="T7" fmla="*/ 0 60000 65536"/>
                  <a:gd name="T8" fmla="*/ 0 60000 65536"/>
                  <a:gd name="T9" fmla="*/ 0 w 21600"/>
                  <a:gd name="T10" fmla="*/ 0 h 43175"/>
                  <a:gd name="T11" fmla="*/ 21600 w 21600"/>
                  <a:gd name="T12" fmla="*/ 43175 h 43175"/>
                </a:gdLst>
                <a:ahLst/>
                <a:cxnLst>
                  <a:cxn ang="T6">
                    <a:pos x="T0" y="T1"/>
                  </a:cxn>
                  <a:cxn ang="T7">
                    <a:pos x="T2" y="T3"/>
                  </a:cxn>
                  <a:cxn ang="T8">
                    <a:pos x="T4" y="T5"/>
                  </a:cxn>
                </a:cxnLst>
                <a:rect l="T9" t="T10" r="T11" b="T12"/>
                <a:pathLst>
                  <a:path w="21600" h="43175" fill="none" extrusionOk="0">
                    <a:moveTo>
                      <a:pt x="220" y="0"/>
                    </a:moveTo>
                    <a:cubicBezTo>
                      <a:pt x="12063" y="121"/>
                      <a:pt x="21600" y="9755"/>
                      <a:pt x="21600" y="21599"/>
                    </a:cubicBezTo>
                    <a:cubicBezTo>
                      <a:pt x="21600" y="33134"/>
                      <a:pt x="12535" y="42634"/>
                      <a:pt x="1013" y="43175"/>
                    </a:cubicBezTo>
                  </a:path>
                  <a:path w="21600" h="43175" stroke="0" extrusionOk="0">
                    <a:moveTo>
                      <a:pt x="220" y="0"/>
                    </a:moveTo>
                    <a:cubicBezTo>
                      <a:pt x="12063" y="121"/>
                      <a:pt x="21600" y="9755"/>
                      <a:pt x="21600" y="21599"/>
                    </a:cubicBezTo>
                    <a:cubicBezTo>
                      <a:pt x="21600" y="33134"/>
                      <a:pt x="12535" y="42634"/>
                      <a:pt x="1013" y="43175"/>
                    </a:cubicBezTo>
                    <a:lnTo>
                      <a:pt x="0" y="21599"/>
                    </a:lnTo>
                    <a:close/>
                  </a:path>
                </a:pathLst>
              </a:custGeom>
              <a:noFill/>
              <a:ln w="19050">
                <a:solidFill>
                  <a:schemeClr val="accent1"/>
                </a:solidFill>
                <a:round/>
                <a:headEnd/>
                <a:tailEnd/>
              </a:ln>
            </p:spPr>
            <p:txBody>
              <a:bodyPr wrap="none" lIns="0" tIns="0" rIns="0" bIns="0" anchor="ctr"/>
              <a:lstStyle/>
              <a:p>
                <a:pPr rtl="0" algn="l"/>
                <a:endParaRPr lang="en-US"/>
              </a:p>
            </p:txBody>
          </p:sp>
          <p:sp>
            <p:nvSpPr>
              <p:cNvPr id="1104" name="Arc 26"/>
              <p:cNvSpPr>
                <a:spLocks/>
              </p:cNvSpPr>
              <p:nvPr/>
            </p:nvSpPr>
            <p:spPr bwMode="auto">
              <a:xfrm rot="5296795" flipV="1">
                <a:off x="1095" y="2064"/>
                <a:ext cx="97" cy="102"/>
              </a:xfrm>
              <a:custGeom>
                <a:avLst/>
                <a:gdLst>
                  <a:gd name="T0" fmla="*/ 0 w 21600"/>
                  <a:gd name="T1" fmla="*/ 0 h 43176"/>
                  <a:gd name="T2" fmla="*/ 0 w 21600"/>
                  <a:gd name="T3" fmla="*/ 0 h 43176"/>
                  <a:gd name="T4" fmla="*/ 0 w 21600"/>
                  <a:gd name="T5" fmla="*/ 0 h 43176"/>
                  <a:gd name="T6" fmla="*/ 0 60000 65536"/>
                  <a:gd name="T7" fmla="*/ 0 60000 65536"/>
                  <a:gd name="T8" fmla="*/ 0 60000 65536"/>
                  <a:gd name="T9" fmla="*/ 0 w 21600"/>
                  <a:gd name="T10" fmla="*/ 0 h 43176"/>
                  <a:gd name="T11" fmla="*/ 21600 w 21600"/>
                  <a:gd name="T12" fmla="*/ 43176 h 43176"/>
                </a:gdLst>
                <a:ahLst/>
                <a:cxnLst>
                  <a:cxn ang="T6">
                    <a:pos x="T0" y="T1"/>
                  </a:cxn>
                  <a:cxn ang="T7">
                    <a:pos x="T2" y="T3"/>
                  </a:cxn>
                  <a:cxn ang="T8">
                    <a:pos x="T4" y="T5"/>
                  </a:cxn>
                </a:cxnLst>
                <a:rect l="T9" t="T10" r="T11" b="T12"/>
                <a:pathLst>
                  <a:path w="21600" h="43176" fill="none" extrusionOk="0">
                    <a:moveTo>
                      <a:pt x="-1" y="0"/>
                    </a:moveTo>
                    <a:cubicBezTo>
                      <a:pt x="11929" y="0"/>
                      <a:pt x="21600" y="9670"/>
                      <a:pt x="21600" y="21600"/>
                    </a:cubicBezTo>
                    <a:cubicBezTo>
                      <a:pt x="21600" y="33135"/>
                      <a:pt x="12535" y="42635"/>
                      <a:pt x="1013" y="43176"/>
                    </a:cubicBezTo>
                  </a:path>
                  <a:path w="21600" h="43176" stroke="0" extrusionOk="0">
                    <a:moveTo>
                      <a:pt x="-1" y="0"/>
                    </a:moveTo>
                    <a:cubicBezTo>
                      <a:pt x="11929" y="0"/>
                      <a:pt x="21600" y="9670"/>
                      <a:pt x="21600" y="21600"/>
                    </a:cubicBezTo>
                    <a:cubicBezTo>
                      <a:pt x="21600" y="33135"/>
                      <a:pt x="12535" y="42635"/>
                      <a:pt x="1013" y="43176"/>
                    </a:cubicBezTo>
                    <a:lnTo>
                      <a:pt x="0" y="21600"/>
                    </a:lnTo>
                    <a:close/>
                  </a:path>
                </a:pathLst>
              </a:custGeom>
              <a:noFill/>
              <a:ln w="19050">
                <a:solidFill>
                  <a:schemeClr val="accent1"/>
                </a:solidFill>
                <a:round/>
                <a:headEnd/>
                <a:tailEnd/>
              </a:ln>
            </p:spPr>
            <p:txBody>
              <a:bodyPr wrap="none" lIns="0" tIns="0" rIns="0" bIns="0" anchor="ctr"/>
              <a:lstStyle/>
              <a:p>
                <a:pPr rtl="0" algn="l"/>
                <a:endParaRPr lang="en-US"/>
              </a:p>
            </p:txBody>
          </p:sp>
          <p:sp>
            <p:nvSpPr>
              <p:cNvPr id="1105" name="Arc 27"/>
              <p:cNvSpPr>
                <a:spLocks/>
              </p:cNvSpPr>
              <p:nvPr/>
            </p:nvSpPr>
            <p:spPr bwMode="auto">
              <a:xfrm rot="5296795" flipV="1">
                <a:off x="990" y="2066"/>
                <a:ext cx="97" cy="102"/>
              </a:xfrm>
              <a:custGeom>
                <a:avLst/>
                <a:gdLst>
                  <a:gd name="T0" fmla="*/ 0 w 21600"/>
                  <a:gd name="T1" fmla="*/ 0 h 43176"/>
                  <a:gd name="T2" fmla="*/ 0 w 21600"/>
                  <a:gd name="T3" fmla="*/ 0 h 43176"/>
                  <a:gd name="T4" fmla="*/ 0 w 21600"/>
                  <a:gd name="T5" fmla="*/ 0 h 43176"/>
                  <a:gd name="T6" fmla="*/ 0 60000 65536"/>
                  <a:gd name="T7" fmla="*/ 0 60000 65536"/>
                  <a:gd name="T8" fmla="*/ 0 60000 65536"/>
                  <a:gd name="T9" fmla="*/ 0 w 21600"/>
                  <a:gd name="T10" fmla="*/ 0 h 43176"/>
                  <a:gd name="T11" fmla="*/ 21600 w 21600"/>
                  <a:gd name="T12" fmla="*/ 43176 h 43176"/>
                </a:gdLst>
                <a:ahLst/>
                <a:cxnLst>
                  <a:cxn ang="T6">
                    <a:pos x="T0" y="T1"/>
                  </a:cxn>
                  <a:cxn ang="T7">
                    <a:pos x="T2" y="T3"/>
                  </a:cxn>
                  <a:cxn ang="T8">
                    <a:pos x="T4" y="T5"/>
                  </a:cxn>
                </a:cxnLst>
                <a:rect l="T9" t="T10" r="T11" b="T12"/>
                <a:pathLst>
                  <a:path w="21600" h="43176" fill="none" extrusionOk="0">
                    <a:moveTo>
                      <a:pt x="-1" y="0"/>
                    </a:moveTo>
                    <a:cubicBezTo>
                      <a:pt x="11929" y="0"/>
                      <a:pt x="21600" y="9670"/>
                      <a:pt x="21600" y="21600"/>
                    </a:cubicBezTo>
                    <a:cubicBezTo>
                      <a:pt x="21600" y="33135"/>
                      <a:pt x="12535" y="42635"/>
                      <a:pt x="1013" y="43176"/>
                    </a:cubicBezTo>
                  </a:path>
                  <a:path w="21600" h="43176" stroke="0" extrusionOk="0">
                    <a:moveTo>
                      <a:pt x="-1" y="0"/>
                    </a:moveTo>
                    <a:cubicBezTo>
                      <a:pt x="11929" y="0"/>
                      <a:pt x="21600" y="9670"/>
                      <a:pt x="21600" y="21600"/>
                    </a:cubicBezTo>
                    <a:cubicBezTo>
                      <a:pt x="21600" y="33135"/>
                      <a:pt x="12535" y="42635"/>
                      <a:pt x="1013" y="43176"/>
                    </a:cubicBezTo>
                    <a:lnTo>
                      <a:pt x="0" y="21600"/>
                    </a:lnTo>
                    <a:close/>
                  </a:path>
                </a:pathLst>
              </a:custGeom>
              <a:noFill/>
              <a:ln w="19050">
                <a:solidFill>
                  <a:schemeClr val="accent1"/>
                </a:solidFill>
                <a:round/>
                <a:headEnd/>
                <a:tailEnd/>
              </a:ln>
            </p:spPr>
            <p:txBody>
              <a:bodyPr wrap="none" lIns="0" tIns="0" rIns="0" bIns="0" anchor="ctr"/>
              <a:lstStyle/>
              <a:p>
                <a:pPr rtl="0" algn="l"/>
                <a:endParaRPr lang="en-US"/>
              </a:p>
            </p:txBody>
          </p:sp>
          <p:sp>
            <p:nvSpPr>
              <p:cNvPr id="1106" name="Arc 28"/>
              <p:cNvSpPr>
                <a:spLocks/>
              </p:cNvSpPr>
              <p:nvPr/>
            </p:nvSpPr>
            <p:spPr bwMode="auto">
              <a:xfrm rot="5296795" flipV="1">
                <a:off x="888" y="2068"/>
                <a:ext cx="97" cy="102"/>
              </a:xfrm>
              <a:custGeom>
                <a:avLst/>
                <a:gdLst>
                  <a:gd name="T0" fmla="*/ 0 w 21600"/>
                  <a:gd name="T1" fmla="*/ 0 h 43176"/>
                  <a:gd name="T2" fmla="*/ 0 w 21600"/>
                  <a:gd name="T3" fmla="*/ 0 h 43176"/>
                  <a:gd name="T4" fmla="*/ 0 w 21600"/>
                  <a:gd name="T5" fmla="*/ 0 h 43176"/>
                  <a:gd name="T6" fmla="*/ 0 60000 65536"/>
                  <a:gd name="T7" fmla="*/ 0 60000 65536"/>
                  <a:gd name="T8" fmla="*/ 0 60000 65536"/>
                  <a:gd name="T9" fmla="*/ 0 w 21600"/>
                  <a:gd name="T10" fmla="*/ 0 h 43176"/>
                  <a:gd name="T11" fmla="*/ 21600 w 21600"/>
                  <a:gd name="T12" fmla="*/ 43176 h 43176"/>
                </a:gdLst>
                <a:ahLst/>
                <a:cxnLst>
                  <a:cxn ang="T6">
                    <a:pos x="T0" y="T1"/>
                  </a:cxn>
                  <a:cxn ang="T7">
                    <a:pos x="T2" y="T3"/>
                  </a:cxn>
                  <a:cxn ang="T8">
                    <a:pos x="T4" y="T5"/>
                  </a:cxn>
                </a:cxnLst>
                <a:rect l="T9" t="T10" r="T11" b="T12"/>
                <a:pathLst>
                  <a:path w="21600" h="43176" fill="none" extrusionOk="0">
                    <a:moveTo>
                      <a:pt x="-1" y="0"/>
                    </a:moveTo>
                    <a:cubicBezTo>
                      <a:pt x="11929" y="0"/>
                      <a:pt x="21600" y="9670"/>
                      <a:pt x="21600" y="21600"/>
                    </a:cubicBezTo>
                    <a:cubicBezTo>
                      <a:pt x="21600" y="33135"/>
                      <a:pt x="12535" y="42635"/>
                      <a:pt x="1013" y="43176"/>
                    </a:cubicBezTo>
                  </a:path>
                  <a:path w="21600" h="43176" stroke="0" extrusionOk="0">
                    <a:moveTo>
                      <a:pt x="-1" y="0"/>
                    </a:moveTo>
                    <a:cubicBezTo>
                      <a:pt x="11929" y="0"/>
                      <a:pt x="21600" y="9670"/>
                      <a:pt x="21600" y="21600"/>
                    </a:cubicBezTo>
                    <a:cubicBezTo>
                      <a:pt x="21600" y="33135"/>
                      <a:pt x="12535" y="42635"/>
                      <a:pt x="1013" y="43176"/>
                    </a:cubicBezTo>
                    <a:lnTo>
                      <a:pt x="0" y="21600"/>
                    </a:lnTo>
                    <a:close/>
                  </a:path>
                </a:pathLst>
              </a:custGeom>
              <a:noFill/>
              <a:ln w="19050">
                <a:solidFill>
                  <a:schemeClr val="accent1"/>
                </a:solidFill>
                <a:round/>
                <a:headEnd/>
                <a:tailEnd/>
              </a:ln>
            </p:spPr>
            <p:txBody>
              <a:bodyPr wrap="none" lIns="0" tIns="0" rIns="0" bIns="0" anchor="ctr"/>
              <a:lstStyle/>
              <a:p>
                <a:pPr rtl="0" algn="l"/>
                <a:endParaRPr lang="en-US"/>
              </a:p>
            </p:txBody>
          </p:sp>
        </p:grpSp>
        <p:grpSp>
          <p:nvGrpSpPr>
            <p:cNvPr id="3" name="Group 29"/>
            <p:cNvGrpSpPr>
              <a:grpSpLocks/>
            </p:cNvGrpSpPr>
            <p:nvPr/>
          </p:nvGrpSpPr>
          <p:grpSpPr bwMode="auto">
            <a:xfrm>
              <a:off x="2209568" y="4413251"/>
              <a:ext cx="652462" cy="165100"/>
              <a:chOff x="982" y="2159"/>
              <a:chExt cx="411" cy="104"/>
            </a:xfrm>
          </p:grpSpPr>
          <p:sp>
            <p:nvSpPr>
              <p:cNvPr id="1099" name="Arc 30"/>
              <p:cNvSpPr>
                <a:spLocks/>
              </p:cNvSpPr>
              <p:nvPr/>
            </p:nvSpPr>
            <p:spPr bwMode="auto">
              <a:xfrm rot="5293228" flipV="1">
                <a:off x="1293" y="2157"/>
                <a:ext cx="97" cy="102"/>
              </a:xfrm>
              <a:custGeom>
                <a:avLst/>
                <a:gdLst>
                  <a:gd name="T0" fmla="*/ 0 w 21600"/>
                  <a:gd name="T1" fmla="*/ 0 h 43175"/>
                  <a:gd name="T2" fmla="*/ 0 w 21600"/>
                  <a:gd name="T3" fmla="*/ 0 h 43175"/>
                  <a:gd name="T4" fmla="*/ 0 w 21600"/>
                  <a:gd name="T5" fmla="*/ 0 h 43175"/>
                  <a:gd name="T6" fmla="*/ 0 60000 65536"/>
                  <a:gd name="T7" fmla="*/ 0 60000 65536"/>
                  <a:gd name="T8" fmla="*/ 0 60000 65536"/>
                  <a:gd name="T9" fmla="*/ 0 w 21600"/>
                  <a:gd name="T10" fmla="*/ 0 h 43175"/>
                  <a:gd name="T11" fmla="*/ 21600 w 21600"/>
                  <a:gd name="T12" fmla="*/ 43175 h 43175"/>
                </a:gdLst>
                <a:ahLst/>
                <a:cxnLst>
                  <a:cxn ang="T6">
                    <a:pos x="T0" y="T1"/>
                  </a:cxn>
                  <a:cxn ang="T7">
                    <a:pos x="T2" y="T3"/>
                  </a:cxn>
                  <a:cxn ang="T8">
                    <a:pos x="T4" y="T5"/>
                  </a:cxn>
                </a:cxnLst>
                <a:rect l="T9" t="T10" r="T11" b="T12"/>
                <a:pathLst>
                  <a:path w="21600" h="43175" fill="none" extrusionOk="0">
                    <a:moveTo>
                      <a:pt x="220" y="0"/>
                    </a:moveTo>
                    <a:cubicBezTo>
                      <a:pt x="12063" y="121"/>
                      <a:pt x="21600" y="9755"/>
                      <a:pt x="21600" y="21599"/>
                    </a:cubicBezTo>
                    <a:cubicBezTo>
                      <a:pt x="21600" y="33134"/>
                      <a:pt x="12535" y="42634"/>
                      <a:pt x="1013" y="43175"/>
                    </a:cubicBezTo>
                  </a:path>
                  <a:path w="21600" h="43175" stroke="0" extrusionOk="0">
                    <a:moveTo>
                      <a:pt x="220" y="0"/>
                    </a:moveTo>
                    <a:cubicBezTo>
                      <a:pt x="12063" y="121"/>
                      <a:pt x="21600" y="9755"/>
                      <a:pt x="21600" y="21599"/>
                    </a:cubicBezTo>
                    <a:cubicBezTo>
                      <a:pt x="21600" y="33134"/>
                      <a:pt x="12535" y="42634"/>
                      <a:pt x="1013" y="43175"/>
                    </a:cubicBezTo>
                    <a:lnTo>
                      <a:pt x="0" y="21599"/>
                    </a:lnTo>
                    <a:close/>
                  </a:path>
                </a:pathLst>
              </a:custGeom>
              <a:noFill/>
              <a:ln w="19050">
                <a:solidFill>
                  <a:schemeClr val="accent1"/>
                </a:solidFill>
                <a:round/>
                <a:headEnd/>
                <a:tailEnd/>
              </a:ln>
            </p:spPr>
            <p:txBody>
              <a:bodyPr wrap="none" lIns="0" tIns="0" rIns="0" bIns="0" anchor="ctr"/>
              <a:lstStyle/>
              <a:p>
                <a:pPr rtl="0" algn="l"/>
                <a:endParaRPr lang="en-US"/>
              </a:p>
            </p:txBody>
          </p:sp>
          <p:sp>
            <p:nvSpPr>
              <p:cNvPr id="1100" name="Arc 31"/>
              <p:cNvSpPr>
                <a:spLocks/>
              </p:cNvSpPr>
              <p:nvPr/>
            </p:nvSpPr>
            <p:spPr bwMode="auto">
              <a:xfrm rot="5296795" flipV="1">
                <a:off x="1191" y="2160"/>
                <a:ext cx="97" cy="102"/>
              </a:xfrm>
              <a:custGeom>
                <a:avLst/>
                <a:gdLst>
                  <a:gd name="T0" fmla="*/ 0 w 21600"/>
                  <a:gd name="T1" fmla="*/ 0 h 43176"/>
                  <a:gd name="T2" fmla="*/ 0 w 21600"/>
                  <a:gd name="T3" fmla="*/ 0 h 43176"/>
                  <a:gd name="T4" fmla="*/ 0 w 21600"/>
                  <a:gd name="T5" fmla="*/ 0 h 43176"/>
                  <a:gd name="T6" fmla="*/ 0 60000 65536"/>
                  <a:gd name="T7" fmla="*/ 0 60000 65536"/>
                  <a:gd name="T8" fmla="*/ 0 60000 65536"/>
                  <a:gd name="T9" fmla="*/ 0 w 21600"/>
                  <a:gd name="T10" fmla="*/ 0 h 43176"/>
                  <a:gd name="T11" fmla="*/ 21600 w 21600"/>
                  <a:gd name="T12" fmla="*/ 43176 h 43176"/>
                </a:gdLst>
                <a:ahLst/>
                <a:cxnLst>
                  <a:cxn ang="T6">
                    <a:pos x="T0" y="T1"/>
                  </a:cxn>
                  <a:cxn ang="T7">
                    <a:pos x="T2" y="T3"/>
                  </a:cxn>
                  <a:cxn ang="T8">
                    <a:pos x="T4" y="T5"/>
                  </a:cxn>
                </a:cxnLst>
                <a:rect l="T9" t="T10" r="T11" b="T12"/>
                <a:pathLst>
                  <a:path w="21600" h="43176" fill="none" extrusionOk="0">
                    <a:moveTo>
                      <a:pt x="-1" y="0"/>
                    </a:moveTo>
                    <a:cubicBezTo>
                      <a:pt x="11929" y="0"/>
                      <a:pt x="21600" y="9670"/>
                      <a:pt x="21600" y="21600"/>
                    </a:cubicBezTo>
                    <a:cubicBezTo>
                      <a:pt x="21600" y="33135"/>
                      <a:pt x="12535" y="42635"/>
                      <a:pt x="1013" y="43176"/>
                    </a:cubicBezTo>
                  </a:path>
                  <a:path w="21600" h="43176" stroke="0" extrusionOk="0">
                    <a:moveTo>
                      <a:pt x="-1" y="0"/>
                    </a:moveTo>
                    <a:cubicBezTo>
                      <a:pt x="11929" y="0"/>
                      <a:pt x="21600" y="9670"/>
                      <a:pt x="21600" y="21600"/>
                    </a:cubicBezTo>
                    <a:cubicBezTo>
                      <a:pt x="21600" y="33135"/>
                      <a:pt x="12535" y="42635"/>
                      <a:pt x="1013" y="43176"/>
                    </a:cubicBezTo>
                    <a:lnTo>
                      <a:pt x="0" y="21600"/>
                    </a:lnTo>
                    <a:close/>
                  </a:path>
                </a:pathLst>
              </a:custGeom>
              <a:noFill/>
              <a:ln w="19050">
                <a:solidFill>
                  <a:schemeClr val="accent1"/>
                </a:solidFill>
                <a:round/>
                <a:headEnd/>
                <a:tailEnd/>
              </a:ln>
            </p:spPr>
            <p:txBody>
              <a:bodyPr wrap="none" lIns="0" tIns="0" rIns="0" bIns="0" anchor="ctr"/>
              <a:lstStyle/>
              <a:p>
                <a:pPr rtl="0" algn="l"/>
                <a:endParaRPr lang="en-US"/>
              </a:p>
            </p:txBody>
          </p:sp>
          <p:sp>
            <p:nvSpPr>
              <p:cNvPr id="1101" name="Arc 32"/>
              <p:cNvSpPr>
                <a:spLocks/>
              </p:cNvSpPr>
              <p:nvPr/>
            </p:nvSpPr>
            <p:spPr bwMode="auto">
              <a:xfrm rot="5296795" flipV="1">
                <a:off x="1086" y="2162"/>
                <a:ext cx="97" cy="102"/>
              </a:xfrm>
              <a:custGeom>
                <a:avLst/>
                <a:gdLst>
                  <a:gd name="T0" fmla="*/ 0 w 21600"/>
                  <a:gd name="T1" fmla="*/ 0 h 43176"/>
                  <a:gd name="T2" fmla="*/ 0 w 21600"/>
                  <a:gd name="T3" fmla="*/ 0 h 43176"/>
                  <a:gd name="T4" fmla="*/ 0 w 21600"/>
                  <a:gd name="T5" fmla="*/ 0 h 43176"/>
                  <a:gd name="T6" fmla="*/ 0 60000 65536"/>
                  <a:gd name="T7" fmla="*/ 0 60000 65536"/>
                  <a:gd name="T8" fmla="*/ 0 60000 65536"/>
                  <a:gd name="T9" fmla="*/ 0 w 21600"/>
                  <a:gd name="T10" fmla="*/ 0 h 43176"/>
                  <a:gd name="T11" fmla="*/ 21600 w 21600"/>
                  <a:gd name="T12" fmla="*/ 43176 h 43176"/>
                </a:gdLst>
                <a:ahLst/>
                <a:cxnLst>
                  <a:cxn ang="T6">
                    <a:pos x="T0" y="T1"/>
                  </a:cxn>
                  <a:cxn ang="T7">
                    <a:pos x="T2" y="T3"/>
                  </a:cxn>
                  <a:cxn ang="T8">
                    <a:pos x="T4" y="T5"/>
                  </a:cxn>
                </a:cxnLst>
                <a:rect l="T9" t="T10" r="T11" b="T12"/>
                <a:pathLst>
                  <a:path w="21600" h="43176" fill="none" extrusionOk="0">
                    <a:moveTo>
                      <a:pt x="-1" y="0"/>
                    </a:moveTo>
                    <a:cubicBezTo>
                      <a:pt x="11929" y="0"/>
                      <a:pt x="21600" y="9670"/>
                      <a:pt x="21600" y="21600"/>
                    </a:cubicBezTo>
                    <a:cubicBezTo>
                      <a:pt x="21600" y="33135"/>
                      <a:pt x="12535" y="42635"/>
                      <a:pt x="1013" y="43176"/>
                    </a:cubicBezTo>
                  </a:path>
                  <a:path w="21600" h="43176" stroke="0" extrusionOk="0">
                    <a:moveTo>
                      <a:pt x="-1" y="0"/>
                    </a:moveTo>
                    <a:cubicBezTo>
                      <a:pt x="11929" y="0"/>
                      <a:pt x="21600" y="9670"/>
                      <a:pt x="21600" y="21600"/>
                    </a:cubicBezTo>
                    <a:cubicBezTo>
                      <a:pt x="21600" y="33135"/>
                      <a:pt x="12535" y="42635"/>
                      <a:pt x="1013" y="43176"/>
                    </a:cubicBezTo>
                    <a:lnTo>
                      <a:pt x="0" y="21600"/>
                    </a:lnTo>
                    <a:close/>
                  </a:path>
                </a:pathLst>
              </a:custGeom>
              <a:noFill/>
              <a:ln w="19050">
                <a:solidFill>
                  <a:schemeClr val="accent1"/>
                </a:solidFill>
                <a:round/>
                <a:headEnd/>
                <a:tailEnd/>
              </a:ln>
            </p:spPr>
            <p:txBody>
              <a:bodyPr wrap="none" lIns="0" tIns="0" rIns="0" bIns="0" anchor="ctr"/>
              <a:lstStyle/>
              <a:p>
                <a:pPr rtl="0" algn="l"/>
                <a:endParaRPr lang="en-US"/>
              </a:p>
            </p:txBody>
          </p:sp>
          <p:sp>
            <p:nvSpPr>
              <p:cNvPr id="1102" name="Arc 33"/>
              <p:cNvSpPr>
                <a:spLocks/>
              </p:cNvSpPr>
              <p:nvPr/>
            </p:nvSpPr>
            <p:spPr bwMode="auto">
              <a:xfrm rot="5296795" flipV="1">
                <a:off x="984" y="2164"/>
                <a:ext cx="97" cy="102"/>
              </a:xfrm>
              <a:custGeom>
                <a:avLst/>
                <a:gdLst>
                  <a:gd name="T0" fmla="*/ 0 w 21600"/>
                  <a:gd name="T1" fmla="*/ 0 h 43176"/>
                  <a:gd name="T2" fmla="*/ 0 w 21600"/>
                  <a:gd name="T3" fmla="*/ 0 h 43176"/>
                  <a:gd name="T4" fmla="*/ 0 w 21600"/>
                  <a:gd name="T5" fmla="*/ 0 h 43176"/>
                  <a:gd name="T6" fmla="*/ 0 60000 65536"/>
                  <a:gd name="T7" fmla="*/ 0 60000 65536"/>
                  <a:gd name="T8" fmla="*/ 0 60000 65536"/>
                  <a:gd name="T9" fmla="*/ 0 w 21600"/>
                  <a:gd name="T10" fmla="*/ 0 h 43176"/>
                  <a:gd name="T11" fmla="*/ 21600 w 21600"/>
                  <a:gd name="T12" fmla="*/ 43176 h 43176"/>
                </a:gdLst>
                <a:ahLst/>
                <a:cxnLst>
                  <a:cxn ang="T6">
                    <a:pos x="T0" y="T1"/>
                  </a:cxn>
                  <a:cxn ang="T7">
                    <a:pos x="T2" y="T3"/>
                  </a:cxn>
                  <a:cxn ang="T8">
                    <a:pos x="T4" y="T5"/>
                  </a:cxn>
                </a:cxnLst>
                <a:rect l="T9" t="T10" r="T11" b="T12"/>
                <a:pathLst>
                  <a:path w="21600" h="43176" fill="none" extrusionOk="0">
                    <a:moveTo>
                      <a:pt x="-1" y="0"/>
                    </a:moveTo>
                    <a:cubicBezTo>
                      <a:pt x="11929" y="0"/>
                      <a:pt x="21600" y="9670"/>
                      <a:pt x="21600" y="21600"/>
                    </a:cubicBezTo>
                    <a:cubicBezTo>
                      <a:pt x="21600" y="33135"/>
                      <a:pt x="12535" y="42635"/>
                      <a:pt x="1013" y="43176"/>
                    </a:cubicBezTo>
                  </a:path>
                  <a:path w="21600" h="43176" stroke="0" extrusionOk="0">
                    <a:moveTo>
                      <a:pt x="-1" y="0"/>
                    </a:moveTo>
                    <a:cubicBezTo>
                      <a:pt x="11929" y="0"/>
                      <a:pt x="21600" y="9670"/>
                      <a:pt x="21600" y="21600"/>
                    </a:cubicBezTo>
                    <a:cubicBezTo>
                      <a:pt x="21600" y="33135"/>
                      <a:pt x="12535" y="42635"/>
                      <a:pt x="1013" y="43176"/>
                    </a:cubicBezTo>
                    <a:lnTo>
                      <a:pt x="0" y="21600"/>
                    </a:lnTo>
                    <a:close/>
                  </a:path>
                </a:pathLst>
              </a:custGeom>
              <a:noFill/>
              <a:ln w="19050">
                <a:solidFill>
                  <a:schemeClr val="accent1"/>
                </a:solidFill>
                <a:round/>
                <a:headEnd/>
                <a:tailEnd/>
              </a:ln>
            </p:spPr>
            <p:txBody>
              <a:bodyPr wrap="none" lIns="0" tIns="0" rIns="0" bIns="0" anchor="ctr"/>
              <a:lstStyle/>
              <a:p>
                <a:pPr rtl="0" algn="l"/>
                <a:endParaRPr lang="en-US"/>
              </a:p>
            </p:txBody>
          </p:sp>
        </p:grpSp>
        <p:sp>
          <p:nvSpPr>
            <p:cNvPr id="1070" name="Line 34"/>
            <p:cNvSpPr>
              <a:spLocks noChangeShapeType="1"/>
            </p:cNvSpPr>
            <p:nvPr/>
          </p:nvSpPr>
          <p:spPr bwMode="auto">
            <a:xfrm>
              <a:off x="1426930" y="5443538"/>
              <a:ext cx="2432050" cy="0"/>
            </a:xfrm>
            <a:prstGeom prst="line">
              <a:avLst/>
            </a:prstGeom>
            <a:noFill/>
            <a:ln w="28575">
              <a:solidFill>
                <a:schemeClr val="accent1"/>
              </a:solidFill>
              <a:round/>
              <a:headEnd/>
              <a:tailEnd/>
            </a:ln>
          </p:spPr>
          <p:txBody>
            <a:bodyPr lIns="0" tIns="0" rIns="0" bIns="0"/>
            <a:lstStyle/>
            <a:p>
              <a:pPr rtl="0" algn="l"/>
              <a:endParaRPr lang="en-US"/>
            </a:p>
          </p:txBody>
        </p:sp>
        <p:sp>
          <p:nvSpPr>
            <p:cNvPr id="1071" name="Rectangle 35"/>
            <p:cNvSpPr>
              <a:spLocks noChangeArrowheads="1"/>
            </p:cNvSpPr>
            <p:nvPr/>
          </p:nvSpPr>
          <p:spPr bwMode="auto">
            <a:xfrm>
              <a:off x="1566630" y="5567364"/>
              <a:ext cx="177800" cy="177800"/>
            </a:xfrm>
            <a:prstGeom prst="rect">
              <a:avLst/>
            </a:prstGeom>
            <a:solidFill>
              <a:schemeClr val="accent1"/>
            </a:solidFill>
            <a:ln w="9525" algn="ctr">
              <a:solidFill>
                <a:schemeClr val="accent1"/>
              </a:solidFill>
              <a:miter lim="800000"/>
              <a:headEnd/>
              <a:tailEnd/>
            </a:ln>
          </p:spPr>
          <p:txBody>
            <a:bodyPr wrap="none" lIns="0" tIns="0" rIns="0" bIns="0" anchor="ctr"/>
            <a:lstStyle/>
            <a:p>
              <a:pPr rtl="0" algn="l"/>
              <a:endParaRPr lang="en-US"/>
            </a:p>
          </p:txBody>
        </p:sp>
        <p:sp>
          <p:nvSpPr>
            <p:cNvPr id="1072" name="Rectangle 36"/>
            <p:cNvSpPr>
              <a:spLocks noChangeArrowheads="1"/>
            </p:cNvSpPr>
            <p:nvPr/>
          </p:nvSpPr>
          <p:spPr bwMode="auto">
            <a:xfrm>
              <a:off x="2433405" y="5567364"/>
              <a:ext cx="177800" cy="177800"/>
            </a:xfrm>
            <a:prstGeom prst="rect">
              <a:avLst/>
            </a:prstGeom>
            <a:solidFill>
              <a:schemeClr val="accent1"/>
            </a:solidFill>
            <a:ln w="9525" algn="ctr">
              <a:solidFill>
                <a:schemeClr val="accent1"/>
              </a:solidFill>
              <a:miter lim="800000"/>
              <a:headEnd/>
              <a:tailEnd/>
            </a:ln>
          </p:spPr>
          <p:txBody>
            <a:bodyPr wrap="none" lIns="0" tIns="0" rIns="0" bIns="0" anchor="ctr"/>
            <a:lstStyle/>
            <a:p>
              <a:pPr rtl="0" algn="l"/>
              <a:endParaRPr lang="en-US"/>
            </a:p>
          </p:txBody>
        </p:sp>
        <p:sp>
          <p:nvSpPr>
            <p:cNvPr id="1073" name="Rectangle 37"/>
            <p:cNvSpPr>
              <a:spLocks noChangeArrowheads="1"/>
            </p:cNvSpPr>
            <p:nvPr/>
          </p:nvSpPr>
          <p:spPr bwMode="auto">
            <a:xfrm>
              <a:off x="2442930" y="5110164"/>
              <a:ext cx="177800" cy="177800"/>
            </a:xfrm>
            <a:prstGeom prst="rect">
              <a:avLst/>
            </a:prstGeom>
            <a:solidFill>
              <a:schemeClr val="accent1"/>
            </a:solidFill>
            <a:ln w="9525" algn="ctr">
              <a:solidFill>
                <a:schemeClr val="accent1"/>
              </a:solidFill>
              <a:miter lim="800000"/>
              <a:headEnd/>
              <a:tailEnd/>
            </a:ln>
          </p:spPr>
          <p:txBody>
            <a:bodyPr wrap="none" lIns="0" tIns="0" rIns="0" bIns="0" anchor="ctr"/>
            <a:lstStyle/>
            <a:p>
              <a:pPr rtl="0" algn="l"/>
              <a:endParaRPr lang="en-US"/>
            </a:p>
          </p:txBody>
        </p:sp>
        <p:sp>
          <p:nvSpPr>
            <p:cNvPr id="1074" name="Rectangle 38"/>
            <p:cNvSpPr>
              <a:spLocks noChangeArrowheads="1"/>
            </p:cNvSpPr>
            <p:nvPr/>
          </p:nvSpPr>
          <p:spPr bwMode="auto">
            <a:xfrm>
              <a:off x="3443055" y="5557839"/>
              <a:ext cx="177800" cy="177800"/>
            </a:xfrm>
            <a:prstGeom prst="rect">
              <a:avLst/>
            </a:prstGeom>
            <a:solidFill>
              <a:schemeClr val="accent1"/>
            </a:solidFill>
            <a:ln w="9525" algn="ctr">
              <a:solidFill>
                <a:schemeClr val="accent1"/>
              </a:solidFill>
              <a:miter lim="800000"/>
              <a:headEnd/>
              <a:tailEnd/>
            </a:ln>
          </p:spPr>
          <p:txBody>
            <a:bodyPr wrap="none" lIns="0" tIns="0" rIns="0" bIns="0" anchor="ctr"/>
            <a:lstStyle/>
            <a:p>
              <a:pPr rtl="0" algn="l"/>
              <a:endParaRPr lang="en-US"/>
            </a:p>
          </p:txBody>
        </p:sp>
        <p:sp>
          <p:nvSpPr>
            <p:cNvPr id="1075" name="Line 39"/>
            <p:cNvSpPr>
              <a:spLocks noChangeShapeType="1"/>
            </p:cNvSpPr>
            <p:nvPr/>
          </p:nvSpPr>
          <p:spPr bwMode="auto">
            <a:xfrm rot="-5400000">
              <a:off x="2206393" y="5100638"/>
              <a:ext cx="644525" cy="0"/>
            </a:xfrm>
            <a:prstGeom prst="line">
              <a:avLst/>
            </a:prstGeom>
            <a:noFill/>
            <a:ln w="28575">
              <a:solidFill>
                <a:schemeClr val="accent1"/>
              </a:solidFill>
              <a:round/>
              <a:headEnd/>
              <a:tailEnd/>
            </a:ln>
          </p:spPr>
          <p:txBody>
            <a:bodyPr lIns="0" tIns="0" rIns="0" bIns="0"/>
            <a:lstStyle/>
            <a:p>
              <a:pPr rtl="0" algn="l"/>
              <a:endParaRPr lang="en-US"/>
            </a:p>
          </p:txBody>
        </p:sp>
        <p:sp>
          <p:nvSpPr>
            <p:cNvPr id="1076" name="Line 40"/>
            <p:cNvSpPr>
              <a:spLocks noChangeShapeType="1"/>
            </p:cNvSpPr>
            <p:nvPr/>
          </p:nvSpPr>
          <p:spPr bwMode="auto">
            <a:xfrm rot="-5400000">
              <a:off x="3239856" y="5743576"/>
              <a:ext cx="596900" cy="0"/>
            </a:xfrm>
            <a:prstGeom prst="line">
              <a:avLst/>
            </a:prstGeom>
            <a:noFill/>
            <a:ln w="28575">
              <a:solidFill>
                <a:schemeClr val="accent1"/>
              </a:solidFill>
              <a:round/>
              <a:headEnd type="triangle" w="med" len="med"/>
              <a:tailEnd/>
            </a:ln>
          </p:spPr>
          <p:txBody>
            <a:bodyPr lIns="0" tIns="0" rIns="0" bIns="0"/>
            <a:lstStyle/>
            <a:p>
              <a:pPr rtl="0" algn="l"/>
              <a:endParaRPr lang="en-US"/>
            </a:p>
          </p:txBody>
        </p:sp>
        <p:sp>
          <p:nvSpPr>
            <p:cNvPr id="1077" name="Line 41"/>
            <p:cNvSpPr>
              <a:spLocks noChangeShapeType="1"/>
            </p:cNvSpPr>
            <p:nvPr/>
          </p:nvSpPr>
          <p:spPr bwMode="auto">
            <a:xfrm rot="-5400000">
              <a:off x="1315805" y="5762626"/>
              <a:ext cx="673100" cy="0"/>
            </a:xfrm>
            <a:prstGeom prst="line">
              <a:avLst/>
            </a:prstGeom>
            <a:noFill/>
            <a:ln w="28575">
              <a:solidFill>
                <a:schemeClr val="accent1"/>
              </a:solidFill>
              <a:round/>
              <a:headEnd type="triangle" w="med" len="med"/>
              <a:tailEnd/>
            </a:ln>
          </p:spPr>
          <p:txBody>
            <a:bodyPr lIns="0" tIns="0" rIns="0" bIns="0"/>
            <a:lstStyle/>
            <a:p>
              <a:pPr rtl="0" algn="l"/>
              <a:endParaRPr lang="en-US"/>
            </a:p>
          </p:txBody>
        </p:sp>
        <p:sp>
          <p:nvSpPr>
            <p:cNvPr id="1078" name="Line 42"/>
            <p:cNvSpPr>
              <a:spLocks noChangeShapeType="1"/>
            </p:cNvSpPr>
            <p:nvPr/>
          </p:nvSpPr>
          <p:spPr bwMode="auto">
            <a:xfrm rot="-5400000">
              <a:off x="2073043" y="5653088"/>
              <a:ext cx="911225" cy="0"/>
            </a:xfrm>
            <a:prstGeom prst="line">
              <a:avLst/>
            </a:prstGeom>
            <a:noFill/>
            <a:ln w="28575">
              <a:solidFill>
                <a:schemeClr val="accent1"/>
              </a:solidFill>
              <a:round/>
              <a:headEnd type="triangle" w="med" len="med"/>
              <a:tailEnd/>
            </a:ln>
          </p:spPr>
          <p:txBody>
            <a:bodyPr lIns="0" tIns="0" rIns="0" bIns="0"/>
            <a:lstStyle/>
            <a:p>
              <a:pPr rtl="0" algn="l"/>
              <a:endParaRPr lang="en-US"/>
            </a:p>
          </p:txBody>
        </p:sp>
        <p:sp>
          <p:nvSpPr>
            <p:cNvPr id="1079" name="Text Box 43"/>
            <p:cNvSpPr txBox="1">
              <a:spLocks noChangeArrowheads="1"/>
            </p:cNvSpPr>
            <p:nvPr/>
          </p:nvSpPr>
          <p:spPr bwMode="auto">
            <a:xfrm>
              <a:off x="664930" y="5027614"/>
              <a:ext cx="636906"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115kV</a:t>
              </a:r>
            </a:p>
          </p:txBody>
        </p:sp>
        <p:sp>
          <p:nvSpPr>
            <p:cNvPr id="1080" name="Text Box 44"/>
            <p:cNvSpPr txBox="1">
              <a:spLocks noChangeArrowheads="1"/>
            </p:cNvSpPr>
            <p:nvPr/>
          </p:nvSpPr>
          <p:spPr bwMode="auto">
            <a:xfrm>
              <a:off x="1298344" y="6138865"/>
              <a:ext cx="654025"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Línea X</a:t>
              </a:r>
            </a:p>
          </p:txBody>
        </p:sp>
        <p:sp>
          <p:nvSpPr>
            <p:cNvPr id="1081" name="Text Box 45"/>
            <p:cNvSpPr txBox="1">
              <a:spLocks noChangeArrowheads="1"/>
            </p:cNvSpPr>
            <p:nvPr/>
          </p:nvSpPr>
          <p:spPr bwMode="auto">
            <a:xfrm>
              <a:off x="2193693" y="6148389"/>
              <a:ext cx="649858"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Línea Y</a:t>
              </a:r>
            </a:p>
          </p:txBody>
        </p:sp>
        <p:sp>
          <p:nvSpPr>
            <p:cNvPr id="1082" name="Text Box 46"/>
            <p:cNvSpPr txBox="1">
              <a:spLocks noChangeArrowheads="1"/>
            </p:cNvSpPr>
            <p:nvPr/>
          </p:nvSpPr>
          <p:spPr bwMode="auto">
            <a:xfrm>
              <a:off x="3241444" y="6119815"/>
              <a:ext cx="641201"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Línea Z</a:t>
              </a:r>
            </a:p>
          </p:txBody>
        </p:sp>
        <p:sp>
          <p:nvSpPr>
            <p:cNvPr id="1083" name="Text Box 66"/>
            <p:cNvSpPr txBox="1">
              <a:spLocks noChangeArrowheads="1"/>
            </p:cNvSpPr>
            <p:nvPr/>
          </p:nvSpPr>
          <p:spPr bwMode="auto">
            <a:xfrm>
              <a:off x="1746018" y="4462465"/>
              <a:ext cx="269304"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T1</a:t>
              </a:r>
            </a:p>
          </p:txBody>
        </p:sp>
        <p:sp>
          <p:nvSpPr>
            <p:cNvPr id="1084" name="Text Box 67"/>
            <p:cNvSpPr txBox="1">
              <a:spLocks noChangeArrowheads="1"/>
            </p:cNvSpPr>
            <p:nvPr/>
          </p:nvSpPr>
          <p:spPr bwMode="auto">
            <a:xfrm>
              <a:off x="3308119" y="4443415"/>
              <a:ext cx="628377"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Línea 3</a:t>
              </a:r>
            </a:p>
          </p:txBody>
        </p:sp>
        <p:sp>
          <p:nvSpPr>
            <p:cNvPr id="1085" name="Text Box 68"/>
            <p:cNvSpPr txBox="1">
              <a:spLocks noChangeArrowheads="1"/>
            </p:cNvSpPr>
            <p:nvPr/>
          </p:nvSpPr>
          <p:spPr bwMode="auto">
            <a:xfrm>
              <a:off x="1741256" y="2579690"/>
              <a:ext cx="448841"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CB1</a:t>
              </a:r>
            </a:p>
          </p:txBody>
        </p:sp>
        <p:sp>
          <p:nvSpPr>
            <p:cNvPr id="1086" name="Text Box 69"/>
            <p:cNvSpPr txBox="1">
              <a:spLocks noChangeArrowheads="1"/>
            </p:cNvSpPr>
            <p:nvPr/>
          </p:nvSpPr>
          <p:spPr bwMode="auto">
            <a:xfrm>
              <a:off x="1750781" y="3074990"/>
              <a:ext cx="448841"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CB2</a:t>
              </a:r>
            </a:p>
          </p:txBody>
        </p:sp>
        <p:sp>
          <p:nvSpPr>
            <p:cNvPr id="1087" name="Text Box 70"/>
            <p:cNvSpPr txBox="1">
              <a:spLocks noChangeArrowheads="1"/>
            </p:cNvSpPr>
            <p:nvPr/>
          </p:nvSpPr>
          <p:spPr bwMode="auto">
            <a:xfrm>
              <a:off x="1750781" y="3522664"/>
              <a:ext cx="448841"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CB3</a:t>
              </a:r>
            </a:p>
          </p:txBody>
        </p:sp>
        <p:sp>
          <p:nvSpPr>
            <p:cNvPr id="1088" name="Text Box 71"/>
            <p:cNvSpPr txBox="1">
              <a:spLocks noChangeArrowheads="1"/>
            </p:cNvSpPr>
            <p:nvPr/>
          </p:nvSpPr>
          <p:spPr bwMode="auto">
            <a:xfrm>
              <a:off x="2031769" y="2079626"/>
              <a:ext cx="294953"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D1</a:t>
              </a:r>
            </a:p>
          </p:txBody>
        </p:sp>
        <p:sp>
          <p:nvSpPr>
            <p:cNvPr id="1089" name="Text Box 72"/>
            <p:cNvSpPr txBox="1">
              <a:spLocks noChangeArrowheads="1"/>
            </p:cNvSpPr>
            <p:nvPr/>
          </p:nvSpPr>
          <p:spPr bwMode="auto">
            <a:xfrm>
              <a:off x="3203344" y="2079626"/>
              <a:ext cx="294953"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D2</a:t>
              </a:r>
            </a:p>
          </p:txBody>
        </p:sp>
        <p:sp>
          <p:nvSpPr>
            <p:cNvPr id="1091" name="Text Box 74"/>
            <p:cNvSpPr txBox="1">
              <a:spLocks noChangeArrowheads="1"/>
            </p:cNvSpPr>
            <p:nvPr/>
          </p:nvSpPr>
          <p:spPr bwMode="auto">
            <a:xfrm>
              <a:off x="2855681" y="5522914"/>
              <a:ext cx="577081"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CB13</a:t>
              </a:r>
            </a:p>
          </p:txBody>
        </p:sp>
        <p:sp>
          <p:nvSpPr>
            <p:cNvPr id="1092" name="Text Box 75"/>
            <p:cNvSpPr txBox="1">
              <a:spLocks noChangeArrowheads="1"/>
            </p:cNvSpPr>
            <p:nvPr/>
          </p:nvSpPr>
          <p:spPr bwMode="auto">
            <a:xfrm>
              <a:off x="1836506" y="5522914"/>
              <a:ext cx="577081"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CB12</a:t>
              </a:r>
            </a:p>
          </p:txBody>
        </p:sp>
        <p:sp>
          <p:nvSpPr>
            <p:cNvPr id="1093" name="Text Box 76"/>
            <p:cNvSpPr txBox="1">
              <a:spLocks noChangeArrowheads="1"/>
            </p:cNvSpPr>
            <p:nvPr/>
          </p:nvSpPr>
          <p:spPr bwMode="auto">
            <a:xfrm>
              <a:off x="979256" y="5513390"/>
              <a:ext cx="559961"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CB11</a:t>
              </a:r>
            </a:p>
          </p:txBody>
        </p:sp>
        <p:sp>
          <p:nvSpPr>
            <p:cNvPr id="1094" name="Text Box 77"/>
            <p:cNvSpPr txBox="1">
              <a:spLocks noChangeArrowheads="1"/>
            </p:cNvSpPr>
            <p:nvPr/>
          </p:nvSpPr>
          <p:spPr bwMode="auto">
            <a:xfrm>
              <a:off x="1846031" y="5056190"/>
              <a:ext cx="577081"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a:t>CB10</a:t>
              </a:r>
            </a:p>
          </p:txBody>
        </p:sp>
        <p:sp>
          <p:nvSpPr>
            <p:cNvPr id="1098" name="Rectangle 81"/>
            <p:cNvSpPr>
              <a:spLocks noChangeArrowheads="1"/>
            </p:cNvSpPr>
            <p:nvPr/>
          </p:nvSpPr>
          <p:spPr bwMode="auto">
            <a:xfrm>
              <a:off x="2041092" y="1326613"/>
              <a:ext cx="1974900" cy="276999"/>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dirty="0"/>
                <a:t>Subestación Orlando</a:t>
              </a:r>
            </a:p>
          </p:txBody>
        </p:sp>
      </p:grpSp>
      <p:sp>
        <p:nvSpPr>
          <p:cNvPr id="68" name="Text Box 80"/>
          <p:cNvSpPr txBox="1">
            <a:spLocks noChangeArrowheads="1"/>
          </p:cNvSpPr>
          <p:nvPr/>
        </p:nvSpPr>
        <p:spPr bwMode="auto">
          <a:xfrm>
            <a:off x="7299326" y="3305175"/>
            <a:ext cx="341440" cy="246221"/>
          </a:xfrm>
          <a:prstGeom prst="rect">
            <a:avLst/>
          </a:prstGeom>
          <a:noFill/>
          <a:ln w="9525" algn="ctr">
            <a:noFill/>
            <a:miter lim="800000"/>
            <a:headEnd/>
            <a:tailEnd/>
          </a:ln>
        </p:spPr>
        <p:txBody>
          <a:bodyPr wrap="none" lIns="0" tIns="0" rIns="0" bIns="0">
            <a:spAutoFit/>
          </a:bodyPr>
          <a:lstStyle/>
          <a:p>
            <a:pPr marL="182563" indent="-182563" rtl="0" algn="l">
              <a:buFont typeface="Wingdings" pitchFamily="2" charset="2"/>
              <a:buNone/>
            </a:pPr>
            <a:r>
              <a:rPr lang="en-US" sz="1600" dirty="0" err="1" smtClean="0"/>
              <a:t>artefacto explosivo improvisado</a:t>
            </a:r>
            <a:endParaRPr lang="en-US" sz="1600" dirty="0"/>
          </a:p>
        </p:txBody>
      </p:sp>
    </p:spTree>
    <p:extLst>
      <p:ext uri="{BB962C8B-B14F-4D97-AF65-F5344CB8AC3E}">
        <p14:creationId xmlns:p14="http://schemas.microsoft.com/office/powerpoint/2010/main" val="612110281"/>
      </p:ext>
    </p:extLst>
  </p:cSld>
  <p:clrMapOvr>
    <a:masterClrMapping/>
  </p:clrMapOvr>
  <p:transition spd="slow"/>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CEI 61850</a:t>
            </a:r>
            <a:br>
              <a:rPr lang="en-US" dirty="0" smtClean="0"/>
            </a:br>
            <a:r>
              <a:rPr lang="en-US" dirty="0" smtClean="0">
                <a:solidFill>
                  <a:schemeClr val="accent1"/>
                </a:solidFill>
              </a:rPr>
              <a:t>Ingeniería con SCL</a:t>
            </a:r>
            <a:endParaRPr lang="en-US" dirty="0">
              <a:solidFill>
                <a:schemeClr val="accent1"/>
              </a:solidFill>
            </a:endParaRPr>
          </a:p>
        </p:txBody>
      </p:sp>
      <p:sp>
        <p:nvSpPr>
          <p:cNvPr id="8" name="Content Placeholder 7"/>
          <p:cNvSpPr>
            <a:spLocks noGrp="1"/>
          </p:cNvSpPr>
          <p:nvPr>
            <p:ph sz="half" idx="2"/>
          </p:nvPr>
        </p:nvSpPr>
        <p:spPr/>
        <p:txBody>
          <a:bodyPr>
            <a:normAutofit/>
          </a:bodyPr>
          <a:lstStyle/>
          <a:p>
            <a:pPr lvl="1" rtl="0" algn="l">
              <a:buNone/>
            </a:pPr>
            <a:r>
              <a:rPr lang="en-US" sz="2000" dirty="0"/>
              <a:t>herramienta del sistema</a:t>
            </a:r>
            <a:r>
              <a:rPr lang="en-US" sz="2000" dirty="0" smtClean="0"/>
              <a:t>Acercarse.</a:t>
            </a:r>
            <a:endParaRPr lang="en-US" sz="2000" dirty="0"/>
          </a:p>
          <a:p>
            <a:pPr lvl="1" rtl="0" algn="l"/>
            <a:r>
              <a:rPr lang="en-US" dirty="0"/>
              <a:t>Gracias a la ingeniería de formato de archivo común del sistema SAS se puede realizar bajo un solo</a:t>
            </a:r>
            <a:r>
              <a:rPr lang="en-US" dirty="0" smtClean="0"/>
              <a:t>herramienta.</a:t>
            </a:r>
            <a:endParaRPr lang="en-US" dirty="0"/>
          </a:p>
          <a:p>
            <a:pPr lvl="1" rtl="0" algn="l"/>
            <a:r>
              <a:rPr lang="en-US" dirty="0"/>
              <a:t>Esto proporciona un único punto de interacción con los archivos de configuración de todos los dispositivos, independientemente de</a:t>
            </a:r>
            <a:r>
              <a:rPr lang="en-US" dirty="0" smtClean="0"/>
              <a:t>fabricante.</a:t>
            </a:r>
            <a:endParaRPr lang="en-US" dirty="0"/>
          </a:p>
          <a:p>
            <a:pPr lvl="1" rtl="0" algn="l"/>
            <a:r>
              <a:rPr lang="en-US" dirty="0"/>
              <a:t>El resultado final (archivo SCD) debe ser parte de la documentación final del sistema al igual que los elementos básicos de CC y CA</a:t>
            </a:r>
            <a:r>
              <a:rPr lang="en-US" dirty="0" smtClean="0"/>
              <a:t>son.</a:t>
            </a:r>
            <a:endParaRPr lang="en-US"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96</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2356096496"/>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a:t>CEI 61850</a:t>
            </a:r>
            <a:r>
              <a:rPr lang="en-US" dirty="0" smtClean="0"/>
              <a:t/>
            </a:r>
            <a:br>
              <a:rPr lang="en-US" dirty="0" smtClean="0"/>
            </a:br>
            <a:r>
              <a:rPr lang="en-US" dirty="0" smtClean="0">
                <a:solidFill>
                  <a:schemeClr val="accent1"/>
                </a:solidFill>
              </a:rPr>
              <a:t>Métodos de comunicación</a:t>
            </a:r>
            <a:endParaRPr lang="en-US" dirty="0">
              <a:solidFill>
                <a:schemeClr val="accent1"/>
              </a:solidFill>
            </a:endParaRPr>
          </a:p>
        </p:txBody>
      </p:sp>
      <p:sp>
        <p:nvSpPr>
          <p:cNvPr id="8" name="Content Placeholder 7"/>
          <p:cNvSpPr>
            <a:spLocks noGrp="1"/>
          </p:cNvSpPr>
          <p:nvPr>
            <p:ph sz="half" idx="2"/>
          </p:nvPr>
        </p:nvSpPr>
        <p:spPr/>
        <p:txBody>
          <a:bodyPr>
            <a:normAutofit/>
          </a:bodyPr>
          <a:lstStyle/>
          <a:p>
            <a:pPr lvl="1" rtl="0" algn="l"/>
            <a:r>
              <a:rPr lang="en-US" dirty="0"/>
              <a:t>Servidor de cliente</a:t>
            </a:r>
          </a:p>
          <a:p>
            <a:pPr lvl="2" rtl="0" algn="l"/>
            <a:r>
              <a:rPr lang="en-US" dirty="0"/>
              <a:t>Similar a</a:t>
            </a:r>
            <a:r>
              <a:rPr lang="en-US" dirty="0" smtClean="0"/>
              <a:t>Maestro-esclavo.</a:t>
            </a:r>
            <a:r>
              <a:rPr lang="en-US" dirty="0"/>
              <a:t> </a:t>
            </a:r>
          </a:p>
          <a:p>
            <a:pPr lvl="2" rtl="0" algn="l"/>
            <a:r>
              <a:rPr lang="en-US" dirty="0"/>
              <a:t>Los datos son publicados por el IED (Servidor</a:t>
            </a:r>
            <a:r>
              <a:rPr lang="en-US" dirty="0" smtClean="0"/>
              <a:t>).</a:t>
            </a:r>
            <a:endParaRPr lang="en-US" dirty="0"/>
          </a:p>
          <a:p>
            <a:pPr lvl="2" rtl="0" algn="l"/>
            <a:r>
              <a:rPr lang="en-US" dirty="0"/>
              <a:t>Suscripción de IED a datos (Cliente</a:t>
            </a:r>
            <a:r>
              <a:rPr lang="en-US" dirty="0" smtClean="0"/>
              <a:t>).</a:t>
            </a:r>
            <a:endParaRPr lang="en-US" dirty="0"/>
          </a:p>
          <a:p>
            <a:pPr lvl="1" rtl="0" algn="l"/>
            <a:r>
              <a:rPr lang="en-US" dirty="0"/>
              <a:t>De igual a igual</a:t>
            </a:r>
          </a:p>
          <a:p>
            <a:pPr lvl="2" rtl="0" algn="l"/>
            <a:r>
              <a:rPr lang="en-US" dirty="0"/>
              <a:t>Los datos son publicados por el IED (Servidor</a:t>
            </a:r>
            <a:r>
              <a:rPr lang="en-US" dirty="0" smtClean="0"/>
              <a:t>).</a:t>
            </a:r>
            <a:endParaRPr lang="en-US" dirty="0"/>
          </a:p>
          <a:p>
            <a:pPr lvl="2" rtl="0" algn="l"/>
            <a:r>
              <a:rPr lang="en-US" dirty="0"/>
              <a:t>Suscripción de IED a datos (Cliente</a:t>
            </a:r>
            <a:r>
              <a:rPr lang="en-US" dirty="0" smtClean="0"/>
              <a:t>).</a:t>
            </a:r>
            <a:endParaRPr lang="en-US" dirty="0"/>
          </a:p>
          <a:p>
            <a:pPr lvl="2" rtl="0" algn="l"/>
            <a:r>
              <a:rPr lang="en-US" dirty="0"/>
              <a:t>Alto</a:t>
            </a:r>
            <a:r>
              <a:rPr lang="en-US" dirty="0" smtClean="0"/>
              <a:t>velocidad.</a:t>
            </a:r>
            <a:endParaRPr lang="en-US"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97</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1240208136"/>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a:t>CEI 61850</a:t>
            </a:r>
            <a:r>
              <a:rPr lang="en-US" dirty="0" smtClean="0"/>
              <a:t/>
            </a:r>
            <a:br>
              <a:rPr lang="en-US" dirty="0" smtClean="0"/>
            </a:br>
            <a:r>
              <a:rPr lang="en-US" dirty="0" smtClean="0">
                <a:solidFill>
                  <a:schemeClr val="accent1"/>
                </a:solidFill>
              </a:rPr>
              <a:t>Servidor de cliente</a:t>
            </a:r>
            <a:endParaRPr lang="en-US" dirty="0">
              <a:solidFill>
                <a:schemeClr val="accent1"/>
              </a:solidFill>
            </a:endParaRPr>
          </a:p>
        </p:txBody>
      </p:sp>
      <p:sp>
        <p:nvSpPr>
          <p:cNvPr id="8" name="Content Placeholder 7"/>
          <p:cNvSpPr>
            <a:spLocks noGrp="1"/>
          </p:cNvSpPr>
          <p:nvPr>
            <p:ph sz="half" idx="2"/>
          </p:nvPr>
        </p:nvSpPr>
        <p:spPr/>
        <p:txBody>
          <a:bodyPr>
            <a:normAutofit/>
          </a:bodyPr>
          <a:lstStyle/>
          <a:p>
            <a:pPr lvl="1" rtl="0" algn="l"/>
            <a:r>
              <a:rPr lang="en-US" dirty="0"/>
              <a:t>Obtenga información de los relés y</a:t>
            </a:r>
            <a:r>
              <a:rPr lang="en-US" dirty="0" smtClean="0"/>
              <a:t>metros</a:t>
            </a:r>
            <a:endParaRPr lang="en-US" dirty="0"/>
          </a:p>
          <a:p>
            <a:pPr lvl="1" rtl="0" algn="l"/>
            <a:r>
              <a:rPr lang="en-US" dirty="0"/>
              <a:t>Mayor resolución de</a:t>
            </a:r>
            <a:r>
              <a:rPr lang="en-US" dirty="0" smtClean="0"/>
              <a:t>información.</a:t>
            </a:r>
            <a:endParaRPr lang="en-US" dirty="0"/>
          </a:p>
          <a:p>
            <a:pPr lvl="1" rtl="0" algn="l"/>
            <a:r>
              <a:rPr lang="en-US" dirty="0"/>
              <a:t>Baja integración</a:t>
            </a:r>
            <a:r>
              <a:rPr lang="en-US" dirty="0" smtClean="0"/>
              <a:t>costos</a:t>
            </a:r>
            <a:endParaRPr lang="en-US" dirty="0"/>
          </a:p>
          <a:p>
            <a:pPr lvl="2" rtl="0" algn="l"/>
            <a:r>
              <a:rPr lang="en-US" dirty="0"/>
              <a:t>Proceso de arrastrar y soltar gracias a SCL</a:t>
            </a:r>
            <a:r>
              <a:rPr lang="en-US" dirty="0" smtClean="0"/>
              <a:t>expediente.</a:t>
            </a:r>
            <a:endParaRPr lang="en-US" dirty="0"/>
          </a:p>
          <a:p>
            <a:pPr lvl="2" rtl="0" algn="l"/>
            <a:r>
              <a:rPr lang="en-US" dirty="0"/>
              <a:t>Todos los fabricantes con el mismo nombre</a:t>
            </a:r>
            <a:r>
              <a:rPr lang="en-US" dirty="0" smtClean="0"/>
              <a:t>convención.</a:t>
            </a:r>
            <a:endParaRPr lang="en-US" dirty="0"/>
          </a:p>
          <a:p>
            <a:pPr lvl="2" rtl="0" algn="l"/>
            <a:r>
              <a:rPr lang="en-US" dirty="0"/>
              <a:t>Menos posibilidades de</a:t>
            </a:r>
            <a:r>
              <a:rPr lang="en-US" dirty="0" smtClean="0"/>
              <a:t>errores.</a:t>
            </a:r>
            <a:endParaRPr lang="en-US"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98</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683236509"/>
      </p:ext>
    </p:extLst>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a:t>CEI 61850</a:t>
            </a:r>
            <a:r>
              <a:rPr lang="en-US" dirty="0" smtClean="0"/>
              <a:t/>
            </a:r>
            <a:br>
              <a:rPr lang="en-US" dirty="0" smtClean="0"/>
            </a:br>
            <a:r>
              <a:rPr lang="en-US" dirty="0" smtClean="0">
                <a:solidFill>
                  <a:schemeClr val="accent1"/>
                </a:solidFill>
              </a:rPr>
              <a:t>Digitalizar cobre</a:t>
            </a:r>
            <a:endParaRPr lang="en-US" dirty="0">
              <a:solidFill>
                <a:schemeClr val="accent1"/>
              </a:solidFill>
            </a:endParaRPr>
          </a:p>
        </p:txBody>
      </p:sp>
      <p:sp>
        <p:nvSpPr>
          <p:cNvPr id="8" name="Content Placeholder 7"/>
          <p:cNvSpPr>
            <a:spLocks noGrp="1"/>
          </p:cNvSpPr>
          <p:nvPr>
            <p:ph sz="half" idx="2"/>
          </p:nvPr>
        </p:nvSpPr>
        <p:spPr/>
        <p:txBody>
          <a:bodyPr>
            <a:normAutofit/>
          </a:bodyPr>
          <a:lstStyle/>
          <a:p>
            <a:pPr rtl="0" algn="l">
              <a:buNone/>
            </a:pPr>
            <a:r>
              <a:rPr lang="en-US" sz="2000" dirty="0"/>
              <a:t>Digitalizar cobre (GOOSE + SMV</a:t>
            </a:r>
            <a:r>
              <a:rPr lang="en-US" sz="2000" dirty="0" smtClean="0"/>
              <a:t>).</a:t>
            </a:r>
            <a:endParaRPr lang="en-US" sz="2000" dirty="0"/>
          </a:p>
          <a:p>
            <a:pPr rtl="0" algn="l"/>
            <a:r>
              <a:rPr lang="en-US" dirty="0"/>
              <a:t>Gracias a la tecnología Ethernet y al modelo de datos mencionado anteriormente, podemos digitalizar el cobre:</a:t>
            </a:r>
          </a:p>
          <a:p>
            <a:pPr lvl="1" rtl="0" algn="l"/>
            <a:r>
              <a:rPr lang="en-US" sz="1600" dirty="0"/>
              <a:t>Señales binarias (GOOSE)</a:t>
            </a:r>
          </a:p>
          <a:p>
            <a:pPr lvl="1" rtl="0" algn="l"/>
            <a:r>
              <a:rPr lang="en-US" sz="1600" dirty="0"/>
              <a:t>Señales analógicas (GOOSE)</a:t>
            </a:r>
          </a:p>
          <a:p>
            <a:pPr lvl="1" rtl="0" algn="l"/>
            <a:r>
              <a:rPr lang="en-US" sz="1600" dirty="0"/>
              <a:t>Señales analógicas como entrada a funciones de protección y medida (SMV en el Process Bus</a:t>
            </a:r>
            <a:r>
              <a:rPr lang="en-US" sz="1600" dirty="0" smtClean="0"/>
              <a:t>).</a:t>
            </a:r>
            <a:endParaRPr lang="en-US" sz="1600" dirty="0"/>
          </a:p>
          <a:p>
            <a:pPr lvl="1" rtl="0" algn="l">
              <a:buNone/>
            </a:pPr>
            <a:r>
              <a:rPr lang="en-US" sz="1600" dirty="0"/>
              <a:t> </a:t>
            </a:r>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99</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3431850281"/>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CEI 61850</a:t>
            </a:r>
            <a:br>
              <a:rPr lang="en-US" dirty="0" smtClean="0"/>
            </a:br>
            <a:r>
              <a:rPr lang="en-US" dirty="0" smtClean="0">
                <a:solidFill>
                  <a:schemeClr val="accent1"/>
                </a:solidFill>
              </a:rPr>
              <a:t>¿Qué es un mensaje GOOSE?</a:t>
            </a:r>
            <a:endParaRPr lang="en-US" dirty="0">
              <a:solidFill>
                <a:schemeClr val="accent1"/>
              </a:solidFill>
            </a:endParaRPr>
          </a:p>
        </p:txBody>
      </p:sp>
      <p:sp>
        <p:nvSpPr>
          <p:cNvPr id="8" name="Content Placeholder 7"/>
          <p:cNvSpPr>
            <a:spLocks noGrp="1"/>
          </p:cNvSpPr>
          <p:nvPr>
            <p:ph sz="half" idx="2"/>
          </p:nvPr>
        </p:nvSpPr>
        <p:spPr/>
        <p:txBody>
          <a:bodyPr>
            <a:normAutofit/>
          </a:bodyPr>
          <a:lstStyle/>
          <a:p>
            <a:pPr rtl="0" algn="l"/>
            <a:r>
              <a:rPr lang="en-US" dirty="0"/>
              <a:t>Subestación Orientada a Objetos Genérica</a:t>
            </a:r>
            <a:r>
              <a:rPr lang="en-US" dirty="0" smtClean="0"/>
              <a:t>Evento.</a:t>
            </a:r>
            <a:endParaRPr lang="en-US" dirty="0"/>
          </a:p>
          <a:p>
            <a:pPr rtl="0" algn="l"/>
            <a:r>
              <a:rPr lang="en-US" dirty="0"/>
              <a:t>Distribución rápida y fiable de</a:t>
            </a:r>
            <a:r>
              <a:rPr lang="en-US" dirty="0" smtClean="0"/>
              <a:t>información.</a:t>
            </a:r>
            <a:endParaRPr lang="en-US" dirty="0"/>
          </a:p>
          <a:p>
            <a:pPr lvl="1" rtl="0" algn="l"/>
            <a:r>
              <a:rPr lang="en-US" sz="1600" dirty="0"/>
              <a:t>Estado (posición del interruptor, disparo, arranque, alarmas, etc.)</a:t>
            </a:r>
          </a:p>
          <a:p>
            <a:pPr lvl="1" rtl="0" algn="l"/>
            <a:r>
              <a:rPr lang="en-US" sz="1600" dirty="0"/>
              <a:t>analógico (contador</a:t>
            </a:r>
            <a:r>
              <a:rPr lang="en-US" sz="1600" dirty="0" smtClean="0"/>
              <a:t>valores, etc.</a:t>
            </a:r>
            <a:r>
              <a:rPr lang="en-US" sz="1600" dirty="0"/>
              <a:t>.)</a:t>
            </a:r>
          </a:p>
          <a:p>
            <a:pPr rtl="0" algn="l"/>
            <a:r>
              <a:rPr lang="en-US" dirty="0"/>
              <a:t>Actuación</a:t>
            </a:r>
          </a:p>
          <a:p>
            <a:pPr lvl="1" rtl="0" algn="l"/>
            <a:r>
              <a:rPr lang="en-US" sz="1600" dirty="0"/>
              <a:t>Mensajes rápidos Tipo 1A (Clase P2/P3) recibidos en 3ms.</a:t>
            </a:r>
          </a:p>
          <a:p>
            <a:pPr lvl="2" rtl="0" algn="l"/>
            <a:r>
              <a:rPr lang="en-US" sz="1400" dirty="0"/>
              <a:t>Esto incluye el tiempo de transmisión a los otros IED (similar a una conexión de salida a entrada entre 2 relés</a:t>
            </a:r>
            <a:r>
              <a:rPr lang="en-US" sz="1400" dirty="0" smtClean="0"/>
              <a:t>).</a:t>
            </a:r>
            <a:endParaRPr lang="en-US" sz="1400"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100</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1999015109"/>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a:t>CEI 61850</a:t>
            </a:r>
            <a:r>
              <a:rPr lang="en-US" dirty="0" smtClean="0"/>
              <a:t/>
            </a:r>
            <a:br>
              <a:rPr lang="en-US" dirty="0" smtClean="0"/>
            </a:br>
            <a:r>
              <a:rPr lang="en-US" dirty="0" smtClean="0">
                <a:solidFill>
                  <a:schemeClr val="accent1"/>
                </a:solidFill>
              </a:rPr>
              <a:t>¿Qué es un mensaje GOOSE?</a:t>
            </a:r>
            <a:endParaRPr lang="en-US" dirty="0">
              <a:solidFill>
                <a:schemeClr val="accent1"/>
              </a:solidFill>
            </a:endParaRPr>
          </a:p>
        </p:txBody>
      </p:sp>
      <p:sp>
        <p:nvSpPr>
          <p:cNvPr id="8" name="Content Placeholder 7"/>
          <p:cNvSpPr>
            <a:spLocks noGrp="1"/>
          </p:cNvSpPr>
          <p:nvPr>
            <p:ph sz="half" idx="2"/>
          </p:nvPr>
        </p:nvSpPr>
        <p:spPr/>
        <p:txBody>
          <a:bodyPr>
            <a:normAutofit/>
          </a:bodyPr>
          <a:lstStyle/>
          <a:p>
            <a:pPr rtl="0" algn="l"/>
            <a:r>
              <a:rPr lang="en-US" dirty="0"/>
              <a:t>Los mensajes GOOSE se basan en el cambio</a:t>
            </a:r>
            <a:r>
              <a:rPr lang="en-US" dirty="0" smtClean="0"/>
              <a:t>evento.</a:t>
            </a:r>
            <a:endParaRPr lang="en-US" dirty="0"/>
          </a:p>
          <a:p>
            <a:pPr rtl="0" algn="l"/>
            <a:r>
              <a:rPr lang="en-US" dirty="0"/>
              <a:t>Los mensajes GOOSE incluyen funciones de diagnóstico (se envía periódicamente un "latido del corazón" a todos los dispositivos suscritos</a:t>
            </a:r>
            <a:r>
              <a:rPr lang="en-US" dirty="0" smtClean="0"/>
              <a:t>).</a:t>
            </a:r>
            <a:endParaRPr lang="en-US" dirty="0"/>
          </a:p>
          <a:p>
            <a:pPr rtl="0" algn="l"/>
            <a:r>
              <a:rPr lang="en-US" dirty="0"/>
              <a:t>Los mensajes GOOSE son administrados por GCB (bloque de control GOOSE) dentro</a:t>
            </a:r>
            <a:r>
              <a:rPr lang="en-US" dirty="0" smtClean="0"/>
              <a:t>IED.</a:t>
            </a:r>
            <a:endParaRPr lang="en-US" dirty="0"/>
          </a:p>
          <a:p>
            <a:pPr rtl="0" algn="l"/>
            <a:r>
              <a:rPr lang="en-US" dirty="0"/>
              <a:t>Los mensajes GOOSE envían "Conjuntos de datos" ante cambios de</a:t>
            </a:r>
            <a:r>
              <a:rPr lang="en-US" dirty="0" smtClean="0"/>
              <a:t>Expresar.</a:t>
            </a:r>
            <a:endParaRPr lang="en-US" dirty="0"/>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101</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spTree>
    <p:extLst>
      <p:ext uri="{BB962C8B-B14F-4D97-AF65-F5344CB8AC3E}">
        <p14:creationId xmlns:p14="http://schemas.microsoft.com/office/powerpoint/2010/main" val="1397316413"/>
      </p:ext>
    </p:extLst>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0" algn="l"/>
            <a:r>
              <a:rPr lang="en-US" dirty="0" smtClean="0"/>
              <a:t>Resumen</a:t>
            </a:r>
            <a:br>
              <a:rPr lang="en-US" dirty="0" smtClean="0"/>
            </a:br>
            <a:r>
              <a:rPr lang="en-US" dirty="0" err="1" smtClean="0">
                <a:solidFill>
                  <a:schemeClr val="accent1"/>
                </a:solidFill>
              </a:rPr>
              <a:t>ModBus</a:t>
            </a:r>
            <a:r>
              <a:rPr lang="en-US" dirty="0" smtClean="0">
                <a:solidFill>
                  <a:schemeClr val="accent1"/>
                </a:solidFill>
              </a:rPr>
              <a:t>, DNP 3.0 e IEC 61850</a:t>
            </a:r>
            <a:endParaRPr lang="en-US" dirty="0">
              <a:solidFill>
                <a:schemeClr val="accent1"/>
              </a:solidFill>
            </a:endParaRPr>
          </a:p>
        </p:txBody>
      </p:sp>
      <p:sp>
        <p:nvSpPr>
          <p:cNvPr id="9" name="Date Placeholder 8"/>
          <p:cNvSpPr>
            <a:spLocks noGrp="1"/>
          </p:cNvSpPr>
          <p:nvPr>
            <p:ph type="dt" sz="half" idx="12"/>
          </p:nvPr>
        </p:nvSpPr>
        <p:spPr/>
        <p:txBody>
          <a:bodyPr/>
          <a:lstStyle/>
          <a:p>
            <a:fld id="{693C822E-58A2-429C-B955-0518CDC9C5E1}" type="datetime4">
              <a:rPr lang="en-US">
                <a:solidFill>
                  <a:srgbClr val="000000"/>
                </a:solidFill>
              </a:rPr>
              <a:pPr rtl="0" algn="l"/>
              <a:t>30 de septiembre de 2015</a:t>
            </a:fld>
            <a:endParaRPr dirty="0">
              <a:solidFill>
                <a:srgbClr val="000000"/>
              </a:solidFill>
            </a:endParaRPr>
          </a:p>
        </p:txBody>
      </p:sp>
      <p:sp>
        <p:nvSpPr>
          <p:cNvPr id="10" name="Slide Number Placeholder 9"/>
          <p:cNvSpPr>
            <a:spLocks noGrp="1"/>
          </p:cNvSpPr>
          <p:nvPr>
            <p:ph type="sldNum" sz="quarter" idx="13"/>
          </p:nvPr>
        </p:nvSpPr>
        <p:spPr/>
        <p:txBody>
          <a:bodyPr/>
          <a:lstStyle/>
          <a:p>
            <a:r>
              <a:rPr>
                <a:solidFill>
                  <a:srgbClr val="000000"/>
                </a:solidFill>
              </a:rPr>
              <a:t>| Deslizar</a:t>
            </a:r>
            <a:fld id="{CF363E95-653D-48D7-8EB0-A81FED805B5F}" type="slidenum">
              <a:rPr>
                <a:solidFill>
                  <a:srgbClr val="000000"/>
                </a:solidFill>
              </a:rPr>
              <a:pPr rtl="0" algn="l"/>
              <a:t>102</a:t>
            </a:fld>
            <a:endParaRPr dirty="0">
              <a:solidFill>
                <a:srgbClr val="000000"/>
              </a:solidFill>
            </a:endParaRPr>
          </a:p>
        </p:txBody>
      </p:sp>
      <p:sp>
        <p:nvSpPr>
          <p:cNvPr id="4" name="Footer Placeholder 3"/>
          <p:cNvSpPr>
            <a:spLocks noGrp="1"/>
          </p:cNvSpPr>
          <p:nvPr>
            <p:ph type="ftr" sz="quarter" idx="14"/>
          </p:nvPr>
        </p:nvSpPr>
        <p:spPr/>
        <p:txBody>
          <a:bodyPr/>
          <a:lstStyle/>
          <a:p>
            <a:pPr rtl="0" algn="l"/>
            <a:r>
              <a:rPr lang="en-US">
                <a:solidFill>
                  <a:srgbClr val="000000"/>
                </a:solidFill>
              </a:rPr>
              <a:t>© Grupo ABB</a:t>
            </a:r>
          </a:p>
        </p:txBody>
      </p:sp>
      <p:graphicFrame>
        <p:nvGraphicFramePr>
          <p:cNvPr id="2" name="Table 1"/>
          <p:cNvGraphicFramePr>
            <a:graphicFrameLocks noGrp="1"/>
          </p:cNvGraphicFramePr>
          <p:nvPr>
            <p:extLst>
              <p:ext uri="{D42A27DB-BD31-4B8C-83A1-F6EECF244321}">
                <p14:modId xmlns:p14="http://schemas.microsoft.com/office/powerpoint/2010/main" val="748593873"/>
              </p:ext>
            </p:extLst>
          </p:nvPr>
        </p:nvGraphicFramePr>
        <p:xfrm>
          <a:off x="76200" y="1404112"/>
          <a:ext cx="8976517" cy="1752600"/>
        </p:xfrm>
        <a:graphic>
          <a:graphicData uri="http://schemas.openxmlformats.org/drawingml/2006/table">
            <a:tbl>
              <a:tblPr firstRow="1" bandRow="1">
                <a:tableStyleId>{5C22544A-7EE6-4342-B048-85BDC9FD1C3A}</a:tableStyleId>
              </a:tblPr>
              <a:tblGrid>
                <a:gridCol w="1325880"/>
                <a:gridCol w="716437"/>
                <a:gridCol w="1021080"/>
                <a:gridCol w="1021080"/>
                <a:gridCol w="1173480"/>
                <a:gridCol w="1447643"/>
                <a:gridCol w="2270917"/>
              </a:tblGrid>
              <a:tr h="370840">
                <a:tc>
                  <a:txBody>
                    <a:bodyPr/>
                    <a:lstStyle/>
                    <a:p>
                      <a:pPr algn="ctr" rtl="0"/>
                      <a:endParaRPr lang="en-US" dirty="0"/>
                    </a:p>
                  </a:txBody>
                  <a:tcPr/>
                </a:tc>
                <a:tc>
                  <a:txBody>
                    <a:bodyPr/>
                    <a:lstStyle/>
                    <a:p>
                      <a:pPr algn="ctr" rtl="0"/>
                      <a:r>
                        <a:rPr lang="en-US" dirty="0" smtClean="0"/>
                        <a:t>Año</a:t>
                      </a:r>
                      <a:endParaRPr lang="en-US" dirty="0"/>
                    </a:p>
                  </a:txBody>
                  <a:tcPr/>
                </a:tc>
                <a:tc>
                  <a:txBody>
                    <a:bodyPr/>
                    <a:lstStyle/>
                    <a:p>
                      <a:pPr algn="ctr" rtl="0"/>
                      <a:r>
                        <a:rPr lang="en-US" dirty="0" smtClean="0"/>
                        <a:t>RS-232</a:t>
                      </a:r>
                      <a:endParaRPr lang="en-US" dirty="0"/>
                    </a:p>
                  </a:txBody>
                  <a:tcPr/>
                </a:tc>
                <a:tc>
                  <a:txBody>
                    <a:bodyPr/>
                    <a:lstStyle/>
                    <a:p>
                      <a:pPr algn="ctr" rtl="0"/>
                      <a:r>
                        <a:rPr lang="en-US" dirty="0" smtClean="0"/>
                        <a:t>RS-485</a:t>
                      </a:r>
                      <a:endParaRPr lang="en-US" dirty="0"/>
                    </a:p>
                  </a:txBody>
                  <a:tcPr/>
                </a:tc>
                <a:tc>
                  <a:txBody>
                    <a:bodyPr/>
                    <a:lstStyle/>
                    <a:p>
                      <a:pPr algn="ctr" rtl="0"/>
                      <a:r>
                        <a:rPr lang="en-US" dirty="0" smtClean="0"/>
                        <a:t>ethernet</a:t>
                      </a:r>
                      <a:endParaRPr lang="en-US" dirty="0"/>
                    </a:p>
                  </a:txBody>
                  <a:tcPr/>
                </a:tc>
                <a:tc>
                  <a:txBody>
                    <a:bodyPr/>
                    <a:lstStyle/>
                    <a:p>
                      <a:pPr algn="ctr" rtl="0"/>
                      <a:r>
                        <a:rPr lang="en-US" dirty="0" smtClean="0"/>
                        <a:t>Descripción</a:t>
                      </a:r>
                      <a:r>
                        <a:rPr lang="en-US" baseline="0" dirty="0" smtClean="0"/>
                        <a:t>de SS</a:t>
                      </a:r>
                      <a:endParaRPr lang="en-US" dirty="0"/>
                    </a:p>
                  </a:txBody>
                  <a:tcPr/>
                </a:tc>
                <a:tc>
                  <a:txBody>
                    <a:bodyPr/>
                    <a:lstStyle/>
                    <a:p>
                      <a:pPr algn="ctr" rtl="0"/>
                      <a:r>
                        <a:rPr lang="en-US" dirty="0" smtClean="0"/>
                        <a:t>Datos</a:t>
                      </a:r>
                    </a:p>
                    <a:p>
                      <a:pPr algn="ctr" rtl="0"/>
                      <a:r>
                        <a:rPr lang="en-US" dirty="0" smtClean="0"/>
                        <a:t>Descripción</a:t>
                      </a:r>
                      <a:endParaRPr lang="en-US" dirty="0"/>
                    </a:p>
                  </a:txBody>
                  <a:tcPr/>
                </a:tc>
              </a:tr>
              <a:tr h="370840">
                <a:tc>
                  <a:txBody>
                    <a:bodyPr/>
                    <a:lstStyle/>
                    <a:p>
                      <a:pPr rtl="0" algn="l"/>
                      <a:r>
                        <a:rPr lang="en-US" dirty="0" err="1" smtClean="0"/>
                        <a:t>ModBus</a:t>
                      </a:r>
                      <a:endParaRPr lang="en-US" dirty="0"/>
                    </a:p>
                  </a:txBody>
                  <a:tcPr/>
                </a:tc>
                <a:tc>
                  <a:txBody>
                    <a:bodyPr/>
                    <a:lstStyle/>
                    <a:p>
                      <a:pPr algn="ctr" rtl="0"/>
                      <a:r>
                        <a:rPr lang="en-US" dirty="0" smtClean="0"/>
                        <a:t>1978</a:t>
                      </a:r>
                      <a:endParaRPr lang="en-US" dirty="0"/>
                    </a:p>
                  </a:txBody>
                  <a:tcPr/>
                </a:tc>
                <a:tc>
                  <a:txBody>
                    <a:bodyPr/>
                    <a:lstStyle/>
                    <a:p>
                      <a:pPr algn="ctr" rtl="0"/>
                      <a:r>
                        <a:rPr lang="en-US" dirty="0" smtClean="0"/>
                        <a:t>SÍ</a:t>
                      </a:r>
                      <a:endParaRPr lang="en-US" dirty="0"/>
                    </a:p>
                  </a:txBody>
                  <a:tcPr/>
                </a:tc>
                <a:tc>
                  <a:txBody>
                    <a:bodyPr/>
                    <a:lstStyle/>
                    <a:p>
                      <a:pPr algn="ctr" rtl="0"/>
                      <a:r>
                        <a:rPr lang="en-US" dirty="0" smtClean="0"/>
                        <a:t>SÍ</a:t>
                      </a:r>
                      <a:endParaRPr lang="en-US" dirty="0"/>
                    </a:p>
                  </a:txBody>
                  <a:tcPr/>
                </a:tc>
                <a:tc>
                  <a:txBody>
                    <a:bodyPr/>
                    <a:lstStyle/>
                    <a:p>
                      <a:pPr algn="ctr" rtl="0"/>
                      <a:r>
                        <a:rPr lang="en-US" dirty="0" smtClean="0"/>
                        <a:t>SÍ</a:t>
                      </a:r>
                      <a:endParaRPr lang="en-US" dirty="0"/>
                    </a:p>
                  </a:txBody>
                  <a:tcPr/>
                </a:tc>
                <a:tc>
                  <a:txBody>
                    <a:bodyPr/>
                    <a:lstStyle/>
                    <a:p>
                      <a:pPr algn="ctr" rtl="0"/>
                      <a:r>
                        <a:rPr lang="en-US" dirty="0" smtClean="0"/>
                        <a:t>NO</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NO</a:t>
                      </a:r>
                    </a:p>
                  </a:txBody>
                  <a:tcPr/>
                </a:tc>
              </a:tr>
              <a:tr h="370840">
                <a:tc>
                  <a:txBody>
                    <a:bodyPr/>
                    <a:lstStyle/>
                    <a:p>
                      <a:pPr rtl="0" algn="l"/>
                      <a:r>
                        <a:rPr lang="en-US" dirty="0" smtClean="0"/>
                        <a:t>DNP</a:t>
                      </a:r>
                      <a:endParaRPr lang="en-US" dirty="0"/>
                    </a:p>
                  </a:txBody>
                  <a:tcPr/>
                </a:tc>
                <a:tc>
                  <a:txBody>
                    <a:bodyPr/>
                    <a:lstStyle/>
                    <a:p>
                      <a:pPr algn="ctr" rtl="0"/>
                      <a:r>
                        <a:rPr lang="en-US" dirty="0" smtClean="0"/>
                        <a:t>1990</a:t>
                      </a:r>
                      <a:endParaRPr lang="en-US" dirty="0"/>
                    </a:p>
                  </a:txBody>
                  <a:tcPr/>
                </a:tc>
                <a:tc>
                  <a:txBody>
                    <a:bodyPr/>
                    <a:lstStyle/>
                    <a:p>
                      <a:pPr algn="ctr" rtl="0"/>
                      <a:r>
                        <a:rPr lang="en-US" dirty="0" smtClean="0"/>
                        <a:t>SÍ</a:t>
                      </a:r>
                      <a:endParaRPr lang="en-US" dirty="0"/>
                    </a:p>
                  </a:txBody>
                  <a:tcPr/>
                </a:tc>
                <a:tc>
                  <a:txBody>
                    <a:bodyPr/>
                    <a:lstStyle/>
                    <a:p>
                      <a:pPr algn="ctr" rtl="0"/>
                      <a:r>
                        <a:rPr lang="en-US" dirty="0" smtClean="0"/>
                        <a:t>SÍ</a:t>
                      </a:r>
                      <a:endParaRPr lang="en-US" dirty="0"/>
                    </a:p>
                  </a:txBody>
                  <a:tcPr/>
                </a:tc>
                <a:tc>
                  <a:txBody>
                    <a:bodyPr/>
                    <a:lstStyle/>
                    <a:p>
                      <a:pPr algn="ctr" rtl="0"/>
                      <a:r>
                        <a:rPr lang="en-US" dirty="0" smtClean="0"/>
                        <a:t>SÍ</a:t>
                      </a:r>
                      <a:endParaRPr lang="en-US" dirty="0"/>
                    </a:p>
                  </a:txBody>
                  <a:tcPr/>
                </a:tc>
                <a:tc>
                  <a:txBody>
                    <a:bodyPr/>
                    <a:lstStyle/>
                    <a:p>
                      <a:pPr algn="ctr" rtl="0"/>
                      <a:r>
                        <a:rPr lang="en-US" dirty="0" smtClean="0"/>
                        <a:t>NO</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NO</a:t>
                      </a:r>
                    </a:p>
                  </a:txBody>
                  <a:tcPr/>
                </a:tc>
              </a:tr>
              <a:tr h="370840">
                <a:tc>
                  <a:txBody>
                    <a:bodyPr/>
                    <a:lstStyle/>
                    <a:p>
                      <a:pPr rtl="0" algn="l"/>
                      <a:r>
                        <a:rPr lang="en-US" dirty="0" smtClean="0"/>
                        <a:t>CEI 61850</a:t>
                      </a:r>
                      <a:endParaRPr lang="en-US" dirty="0"/>
                    </a:p>
                  </a:txBody>
                  <a:tcPr/>
                </a:tc>
                <a:tc>
                  <a:txBody>
                    <a:bodyPr/>
                    <a:lstStyle/>
                    <a:p>
                      <a:pPr algn="ctr" rtl="0"/>
                      <a:r>
                        <a:rPr lang="en-US" dirty="0" smtClean="0"/>
                        <a:t>2003</a:t>
                      </a:r>
                      <a:endParaRPr lang="en-US" dirty="0"/>
                    </a:p>
                  </a:txBody>
                  <a:tcPr/>
                </a:tc>
                <a:tc>
                  <a:txBody>
                    <a:bodyPr/>
                    <a:lstStyle/>
                    <a:p>
                      <a:pPr algn="ctr" rtl="0"/>
                      <a:r>
                        <a:rPr lang="en-US" dirty="0" smtClean="0"/>
                        <a:t>NO</a:t>
                      </a:r>
                      <a:endParaRPr lang="en-US" dirty="0"/>
                    </a:p>
                  </a:txBody>
                  <a:tcPr/>
                </a:tc>
                <a:tc>
                  <a:txBody>
                    <a:bodyPr/>
                    <a:lstStyle/>
                    <a:p>
                      <a:pPr algn="ctr" rtl="0"/>
                      <a:r>
                        <a:rPr lang="en-US" dirty="0" smtClean="0"/>
                        <a:t>NO</a:t>
                      </a:r>
                      <a:endParaRPr lang="en-US" dirty="0"/>
                    </a:p>
                  </a:txBody>
                  <a:tcPr/>
                </a:tc>
                <a:tc>
                  <a:txBody>
                    <a:bodyPr/>
                    <a:lstStyle/>
                    <a:p>
                      <a:pPr algn="ctr" rtl="0"/>
                      <a:r>
                        <a:rPr lang="en-US" dirty="0" smtClean="0"/>
                        <a:t>SÍ</a:t>
                      </a:r>
                      <a:endParaRPr lang="en-US" dirty="0"/>
                    </a:p>
                  </a:txBody>
                  <a:tcPr/>
                </a:tc>
                <a:tc>
                  <a:txBody>
                    <a:bodyPr/>
                    <a:lstStyle/>
                    <a:p>
                      <a:pPr algn="ctr" rtl="0"/>
                      <a:r>
                        <a:rPr lang="en-US" dirty="0" smtClean="0"/>
                        <a:t>SÍ</a:t>
                      </a:r>
                      <a:endParaRPr lang="en-US" dirty="0"/>
                    </a:p>
                  </a:txBody>
                  <a:tcPr/>
                </a:tc>
                <a:tc>
                  <a:txBody>
                    <a:bodyPr/>
                    <a:lstStyle/>
                    <a:p>
                      <a:pPr algn="ctr" rtl="0"/>
                      <a:r>
                        <a:rPr lang="en-US" dirty="0" smtClean="0"/>
                        <a:t>SÍ</a:t>
                      </a:r>
                      <a:endParaRPr lang="en-US" dirty="0"/>
                    </a:p>
                  </a:txBody>
                  <a:tcPr/>
                </a:tc>
              </a:tr>
            </a:tbl>
          </a:graphicData>
        </a:graphic>
      </p:graphicFrame>
    </p:spTree>
    <p:extLst>
      <p:ext uri="{BB962C8B-B14F-4D97-AF65-F5344CB8AC3E}">
        <p14:creationId xmlns:p14="http://schemas.microsoft.com/office/powerpoint/2010/main" val="930521945"/>
      </p:ext>
    </p:extLst>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lgn="l"/>
            <a:r>
              <a:rPr lang="en-US" dirty="0" smtClean="0"/>
              <a:t>Conclusiones</a:t>
            </a:r>
            <a:endParaRPr lang="en-US" dirty="0"/>
          </a:p>
        </p:txBody>
      </p:sp>
      <p:sp>
        <p:nvSpPr>
          <p:cNvPr id="3" name="Content Placeholder 2"/>
          <p:cNvSpPr>
            <a:spLocks noGrp="1"/>
          </p:cNvSpPr>
          <p:nvPr>
            <p:ph sz="half" idx="2"/>
          </p:nvPr>
        </p:nvSpPr>
        <p:spPr>
          <a:xfrm>
            <a:off x="1476374" y="1592262"/>
            <a:ext cx="6191251" cy="4960937"/>
          </a:xfrm>
        </p:spPr>
        <p:txBody>
          <a:bodyPr>
            <a:normAutofit/>
          </a:bodyPr>
          <a:lstStyle/>
          <a:p>
            <a:pPr rtl="0" algn="l"/>
            <a:r>
              <a:rPr lang="en-US" dirty="0" smtClean="0"/>
              <a:t>Se han discutido varias interfaces de comunicación.</a:t>
            </a:r>
          </a:p>
          <a:p>
            <a:pPr rtl="0" algn="l"/>
            <a:r>
              <a:rPr lang="en-US" dirty="0" smtClean="0"/>
              <a:t>Se cubrieron protocolos y arquitecturas de comunicación.</a:t>
            </a:r>
          </a:p>
          <a:p>
            <a:pPr rtl="0" algn="l"/>
            <a:r>
              <a:rPr lang="en-US" dirty="0" smtClean="0"/>
              <a:t>Los ingenieros de protección y control requieren un conocimiento suficiente sobre las interfaces de comunicación, los protocolos y el equipo utilizado para garantizar la confiabilidad de los esquemas de protección y control.</a:t>
            </a:r>
          </a:p>
          <a:p>
            <a:pPr marL="0" indent="0" rtl="0" algn="l">
              <a:buNone/>
            </a:pPr>
            <a:endParaRPr lang="en-US" dirty="0" smtClean="0"/>
          </a:p>
          <a:p>
            <a:pPr rtl="0" algn="l"/>
            <a:endParaRPr lang="en-US" dirty="0" smtClean="0"/>
          </a:p>
          <a:p>
            <a:pPr rtl="0" algn="l"/>
            <a:endParaRPr lang="en-US" dirty="0" smtClean="0"/>
          </a:p>
          <a:p>
            <a:pPr marL="0" indent="0" rtl="0" algn="l">
              <a:buNone/>
            </a:pPr>
            <a:endParaRPr lang="en-US" dirty="0" smtClean="0"/>
          </a:p>
          <a:p>
            <a:pPr rtl="0" algn="l"/>
            <a:endParaRPr lang="en-US" dirty="0" smtClean="0"/>
          </a:p>
          <a:p>
            <a:pPr rtl="0" algn="l"/>
            <a:endParaRPr lang="en-US" dirty="0" smtClean="0"/>
          </a:p>
          <a:p>
            <a:pPr rtl="0" algn="l"/>
            <a:endParaRPr lang="en-US" dirty="0"/>
          </a:p>
        </p:txBody>
      </p:sp>
      <p:sp>
        <p:nvSpPr>
          <p:cNvPr id="6" name="Date Placeholder 5"/>
          <p:cNvSpPr>
            <a:spLocks noGrp="1"/>
          </p:cNvSpPr>
          <p:nvPr>
            <p:ph type="dt" sz="half" idx="12"/>
          </p:nvPr>
        </p:nvSpPr>
        <p:spPr/>
        <p:txBody>
          <a:bodyPr/>
          <a:lstStyle/>
          <a:p>
            <a:fld id="{CFF6F732-E19E-4C5A-98B0-0AD7AF11DECD}" type="datetime4">
              <a:rPr lang="en-US" smtClean="0"/>
              <a:pPr rtl="0" algn="l"/>
              <a:t>30 de septiembre de 2015</a:t>
            </a:fld>
            <a:endParaRPr lang="de-DE" dirty="0"/>
          </a:p>
        </p:txBody>
      </p:sp>
      <p:sp>
        <p:nvSpPr>
          <p:cNvPr id="7" name="Slide Number Placeholder 6"/>
          <p:cNvSpPr>
            <a:spLocks noGrp="1"/>
          </p:cNvSpPr>
          <p:nvPr>
            <p:ph type="sldNum" sz="quarter" idx="13"/>
          </p:nvPr>
        </p:nvSpPr>
        <p:spPr/>
        <p:txBody>
          <a:bodyPr/>
          <a:lstStyle/>
          <a:p>
            <a:r>
              <a:rPr lang="de-DE" smtClean="0"/>
              <a:t>| Deslizar</a:t>
            </a:r>
            <a:fld id="{CF363E95-653D-48D7-8EB0-A81FED805B5F}" type="slidenum">
              <a:rPr lang="de-DE" smtClean="0"/>
              <a:pPr rtl="0" algn="l"/>
              <a:t>103</a:t>
            </a:fld>
            <a:endParaRPr lang="de-DE" dirty="0"/>
          </a:p>
        </p:txBody>
      </p:sp>
      <p:sp>
        <p:nvSpPr>
          <p:cNvPr id="10" name="Fußzeilenplatzhalter 7"/>
          <p:cNvSpPr>
            <a:spLocks noGrp="1"/>
          </p:cNvSpPr>
          <p:nvPr>
            <p:ph type="ftr" sz="quarter" idx="14"/>
          </p:nvPr>
        </p:nvSpPr>
        <p:spPr/>
        <p:txBody>
          <a:bodyPr/>
          <a:lstStyle/>
          <a:p>
            <a:pPr rtl="0" algn="l"/>
            <a:r>
              <a:rPr lang="en-US" dirty="0" smtClean="0"/>
              <a:t>© Grupo ABB</a:t>
            </a:r>
          </a:p>
        </p:txBody>
      </p:sp>
      <p:pic>
        <p:nvPicPr>
          <p:cNvPr id="283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810001"/>
            <a:ext cx="5553075" cy="239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0639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457200" y="1965960"/>
            <a:ext cx="8153400" cy="3063240"/>
          </a:xfrm>
        </p:spPr>
        <p:txBody>
          <a:bodyPr>
            <a:normAutofit/>
          </a:bodyPr>
          <a:lstStyle/>
          <a:p>
            <a:pPr marL="0" indent="0" rtl="0" algn="l">
              <a:spcBef>
                <a:spcPts val="0"/>
              </a:spcBef>
            </a:pPr>
            <a:r>
              <a:rPr lang="en-US" sz="2200" b="1" dirty="0">
                <a:solidFill>
                  <a:schemeClr val="accent1"/>
                </a:solidFill>
              </a:rPr>
              <a:t> </a:t>
            </a:r>
            <a:endParaRPr lang="en-US" sz="1700" dirty="0"/>
          </a:p>
          <a:p>
            <a:pPr marL="285750" indent="-285750" rtl="0" algn="l">
              <a:buFont typeface="Arial" panose="020B0604020202020204" pitchFamily="34" charset="0"/>
              <a:buChar char="•"/>
            </a:pPr>
            <a:r>
              <a:rPr lang="en-US" b="1" dirty="0" err="1" smtClean="0"/>
              <a:t>relión</a:t>
            </a:r>
            <a:r>
              <a:rPr lang="en-US" b="1" dirty="0" smtClean="0"/>
              <a:t>Relés de serie</a:t>
            </a:r>
            <a:r>
              <a:rPr lang="en-US" dirty="0" smtClean="0"/>
              <a:t>– Plataforma flexible avanzada para protección y control</a:t>
            </a:r>
          </a:p>
          <a:p>
            <a:pPr marL="285750" indent="-285750" rtl="0" algn="l">
              <a:buFont typeface="Arial" panose="020B0604020202020204" pitchFamily="34" charset="0"/>
              <a:buChar char="•"/>
            </a:pPr>
            <a:r>
              <a:rPr lang="en-US" b="1" dirty="0" smtClean="0"/>
              <a:t>Serie RTU 500</a:t>
            </a:r>
            <a:r>
              <a:rPr lang="en-US" dirty="0" smtClean="0"/>
              <a:t>– Arquitectura probada, potente y abierta</a:t>
            </a:r>
          </a:p>
          <a:p>
            <a:pPr marL="285750" indent="-285750" rtl="0" algn="l">
              <a:buFont typeface="Arial" panose="020B0604020202020204" pitchFamily="34" charset="0"/>
              <a:buChar char="•"/>
            </a:pPr>
            <a:r>
              <a:rPr lang="en-US" b="1" dirty="0" err="1" smtClean="0"/>
              <a:t>MicroSCADA</a:t>
            </a:r>
            <a:r>
              <a:rPr lang="en-US" dirty="0" smtClean="0"/>
              <a:t>- Control y aplicaciones avanzadas</a:t>
            </a:r>
          </a:p>
          <a:p>
            <a:pPr marL="285750" indent="-285750" rtl="0" algn="l">
              <a:buFont typeface="Arial" panose="020B0604020202020204" pitchFamily="34" charset="0"/>
              <a:buChar char="•"/>
            </a:pPr>
            <a:r>
              <a:rPr lang="en-US" b="1" dirty="0" err="1" smtClean="0"/>
              <a:t>Tropos</a:t>
            </a:r>
            <a:r>
              <a:rPr lang="en-US" dirty="0" smtClean="0"/>
              <a:t>– Soluciones inalámbricas seguras, robustas y de alta velocidad</a:t>
            </a:r>
            <a:endParaRPr lang="en-US" dirty="0"/>
          </a:p>
        </p:txBody>
      </p:sp>
      <p:sp>
        <p:nvSpPr>
          <p:cNvPr id="5" name="Title 4"/>
          <p:cNvSpPr>
            <a:spLocks noGrp="1"/>
          </p:cNvSpPr>
          <p:nvPr>
            <p:ph type="title"/>
          </p:nvPr>
        </p:nvSpPr>
        <p:spPr/>
        <p:txBody>
          <a:bodyPr/>
          <a:lstStyle/>
          <a:p>
            <a:pPr rtl="0" algn="l"/>
            <a:r>
              <a:rPr lang="en-US" sz="2000" dirty="0"/>
              <a:t>Este seminario web presentado por</a:t>
            </a:r>
            <a:r>
              <a:rPr lang="en-US" sz="2600" dirty="0"/>
              <a:t>:</a:t>
            </a:r>
            <a:br>
              <a:rPr lang="en-US" sz="2600" dirty="0"/>
            </a:br>
            <a:r>
              <a:rPr lang="en-US" sz="2600" dirty="0"/>
              <a:t>ABB Power Systems Automatización y Comunicación</a:t>
            </a:r>
            <a:br>
              <a:rPr lang="en-US" sz="2600" dirty="0"/>
            </a:br>
            <a:endParaRPr lang="en-US" sz="2600" dirty="0"/>
          </a:p>
        </p:txBody>
      </p:sp>
      <p:sp>
        <p:nvSpPr>
          <p:cNvPr id="3" name="Content Placeholder 2"/>
          <p:cNvSpPr>
            <a:spLocks noGrp="1"/>
          </p:cNvSpPr>
          <p:nvPr>
            <p:ph sz="half" idx="10"/>
          </p:nvPr>
        </p:nvSpPr>
        <p:spPr/>
        <p:txBody>
          <a:bodyPr/>
          <a:lstStyle/>
          <a:p>
            <a:pPr rtl="0" algn="l"/>
            <a:endParaRPr lang="en-US" dirty="0" smtClean="0"/>
          </a:p>
          <a:p>
            <a:pPr rtl="0" algn="l"/>
            <a:endParaRPr lang="en-US" dirty="0"/>
          </a:p>
          <a:p>
            <a:pPr marL="0" indent="0" rtl="0" algn="l">
              <a:buNone/>
            </a:pPr>
            <a:r>
              <a:rPr lang="en-US" b="1" i="1" dirty="0" smtClean="0"/>
              <a:t>Combinamos productos innovadores, flexibles y abiertos con servicios de ingeniería y proyectos para ayudar a nuestros clientes a enfrentar sus desafíos.</a:t>
            </a:r>
            <a:endParaRPr lang="en-US" b="1" i="1" dirty="0"/>
          </a:p>
        </p:txBody>
      </p:sp>
    </p:spTree>
    <p:extLst>
      <p:ext uri="{BB962C8B-B14F-4D97-AF65-F5344CB8AC3E}">
        <p14:creationId xmlns:p14="http://schemas.microsoft.com/office/powerpoint/2010/main" val="354923077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rtl="0">
              <a:buNone/>
            </a:pPr>
            <a:endParaRPr lang="en-US" dirty="0" smtClean="0"/>
          </a:p>
          <a:p>
            <a:pPr algn="ctr" rtl="0">
              <a:buNone/>
            </a:pPr>
            <a:endParaRPr lang="en-US" sz="1600" b="1" dirty="0" smtClean="0">
              <a:solidFill>
                <a:srgbClr val="9A2801"/>
              </a:solidFill>
            </a:endParaRPr>
          </a:p>
          <a:p>
            <a:pPr algn="ctr" rtl="0">
              <a:buNone/>
            </a:pPr>
            <a:r>
              <a:rPr lang="en-US" sz="2800" b="1" dirty="0" smtClean="0">
                <a:solidFill>
                  <a:schemeClr val="accent1"/>
                </a:solidFill>
              </a:rPr>
              <a:t>Gracias por su participación</a:t>
            </a:r>
          </a:p>
          <a:p>
            <a:pPr marL="0" indent="0" algn="ctr" rtl="0">
              <a:spcBef>
                <a:spcPts val="0"/>
              </a:spcBef>
              <a:buNone/>
            </a:pPr>
            <a:endParaRPr lang="en-US" dirty="0" smtClean="0"/>
          </a:p>
          <a:p>
            <a:pPr marL="0" indent="0" algn="ctr" rtl="0">
              <a:spcBef>
                <a:spcPts val="600"/>
              </a:spcBef>
              <a:buNone/>
            </a:pPr>
            <a:r>
              <a:rPr lang="en-US" dirty="0" smtClean="0"/>
              <a:t>En breve, recibirá un enlace a un archivo de esta presentación.</a:t>
            </a:r>
          </a:p>
          <a:p>
            <a:pPr marL="0" indent="0" algn="ctr" rtl="0">
              <a:spcBef>
                <a:spcPts val="600"/>
              </a:spcBef>
              <a:buNone/>
            </a:pPr>
            <a:r>
              <a:rPr lang="en-US" dirty="0" smtClean="0"/>
              <a:t>Para ver un programa de seminarios web restantes en esta serie, o para más</a:t>
            </a:r>
          </a:p>
          <a:p>
            <a:pPr marL="0" indent="0" algn="ctr" rtl="0">
              <a:spcBef>
                <a:spcPts val="600"/>
              </a:spcBef>
              <a:buNone/>
            </a:pPr>
            <a:r>
              <a:rPr lang="en-US" dirty="0" smtClean="0"/>
              <a:t>información sobre las soluciones de protección y control de ABB, visite:</a:t>
            </a:r>
          </a:p>
          <a:p>
            <a:pPr marL="0" indent="0" algn="ctr" rtl="0">
              <a:spcBef>
                <a:spcPts val="0"/>
              </a:spcBef>
              <a:buNone/>
            </a:pPr>
            <a:endParaRPr lang="en-US" sz="600" b="1" dirty="0" smtClean="0">
              <a:solidFill>
                <a:srgbClr val="9A2801"/>
              </a:solidFill>
            </a:endParaRPr>
          </a:p>
          <a:p>
            <a:pPr marL="0" indent="0" algn="ctr" rtl="0">
              <a:spcBef>
                <a:spcPts val="0"/>
              </a:spcBef>
              <a:buNone/>
            </a:pPr>
            <a:r>
              <a:rPr lang="en-US" sz="2400" b="1" dirty="0" smtClean="0">
                <a:solidFill>
                  <a:schemeClr val="accent1"/>
                </a:solidFill>
              </a:rPr>
              <a:t>www.abb.com/relion</a:t>
            </a:r>
            <a:endParaRPr lang="en-US" sz="2400" b="1" dirty="0">
              <a:solidFill>
                <a:schemeClr val="accent1"/>
              </a:solidFill>
            </a:endParaRPr>
          </a:p>
        </p:txBody>
      </p:sp>
      <p:sp>
        <p:nvSpPr>
          <p:cNvPr id="3" name="Title 2"/>
          <p:cNvSpPr>
            <a:spLocks noGrp="1"/>
          </p:cNvSpPr>
          <p:nvPr>
            <p:ph type="title"/>
          </p:nvPr>
        </p:nvSpPr>
        <p:spPr/>
        <p:txBody>
          <a:bodyPr/>
          <a:lstStyle/>
          <a:p>
            <a:pPr rtl="0" algn="l"/>
            <a:r>
              <a:rPr lang="en-US" dirty="0" smtClean="0"/>
              <a:t/>
            </a:r>
            <a:br>
              <a:rPr lang="en-US" dirty="0" smtClean="0"/>
            </a:br>
            <a:endParaRPr lang="en-US" dirty="0"/>
          </a:p>
        </p:txBody>
      </p:sp>
      <p:sp>
        <p:nvSpPr>
          <p:cNvPr id="5" name="Date Placeholder 4"/>
          <p:cNvSpPr>
            <a:spLocks noGrp="1"/>
          </p:cNvSpPr>
          <p:nvPr>
            <p:ph type="dt" sz="half" idx="11"/>
          </p:nvPr>
        </p:nvSpPr>
        <p:spPr/>
        <p:txBody>
          <a:bodyPr/>
          <a:lstStyle/>
          <a:p>
            <a:fld id="{FD517415-EE88-41B9-9F0B-8AB9C1826B1D}" type="datetime4">
              <a:rPr lang="en-US" smtClean="0"/>
              <a:pPr rtl="0" algn="l"/>
              <a:t>30 de septiembre de 2015</a:t>
            </a:fld>
            <a:endParaRPr lang="de-DE" dirty="0"/>
          </a:p>
        </p:txBody>
      </p:sp>
      <p:sp>
        <p:nvSpPr>
          <p:cNvPr id="6" name="Slide Number Placeholder 5"/>
          <p:cNvSpPr>
            <a:spLocks noGrp="1"/>
          </p:cNvSpPr>
          <p:nvPr>
            <p:ph type="sldNum" sz="quarter" idx="12"/>
          </p:nvPr>
        </p:nvSpPr>
        <p:spPr/>
        <p:txBody>
          <a:bodyPr/>
          <a:lstStyle/>
          <a:p>
            <a:r>
              <a:rPr lang="de-DE" smtClean="0"/>
              <a:t>| Deslizar</a:t>
            </a:r>
            <a:fld id="{CF363E95-653D-48D7-8EB0-A81FED805B5F}" type="slidenum">
              <a:rPr lang="de-DE" smtClean="0"/>
              <a:pPr rtl="0" algn="l"/>
              <a:t>105</a:t>
            </a:fld>
            <a:endParaRPr lang="de-DE" dirty="0"/>
          </a:p>
        </p:txBody>
      </p:sp>
      <p:sp>
        <p:nvSpPr>
          <p:cNvPr id="7" name="Footer Placeholder 6"/>
          <p:cNvSpPr>
            <a:spLocks noGrp="1"/>
          </p:cNvSpPr>
          <p:nvPr>
            <p:ph type="ftr" sz="quarter" idx="13"/>
          </p:nvPr>
        </p:nvSpPr>
        <p:spPr/>
        <p:txBody>
          <a:bodyPr/>
          <a:lstStyle/>
          <a:p>
            <a:pPr rtl="0" algn="l"/>
            <a:r>
              <a:rPr lang="en-US" smtClean="0"/>
              <a:t>© Grupo ABB</a:t>
            </a:r>
            <a:endParaRPr lang="en-US" dirty="0" smtClean="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GUID" val="b4b09ffb-cec3-4bd1-bf19-ba7fc2ed7b52"/>
</p:tagLst>
</file>

<file path=ppt/tags/tag3.xml><?xml version="1.0" encoding="utf-8"?>
<p:tagLst xmlns:a="http://schemas.openxmlformats.org/drawingml/2006/main" xmlns:r="http://schemas.openxmlformats.org/officeDocument/2006/relationships" xmlns:p="http://schemas.openxmlformats.org/presentationml/2006/main">
  <p:tag name="ARTICULATE_SLIDE_GUID" val="e23ab725-3214-4e44-a3e8-23366adbdff9"/>
</p:tagLst>
</file>

<file path=ppt/tags/tag4.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5.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6.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7.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8.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9.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10.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11.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12.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13.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14.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15.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16.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17.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18.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19.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20.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21.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22.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23.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24.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25.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 name="ARTICULATE_SLIDE_GUID" val="9677d6e8-f577-4abe-b11c-d716eaea9bc5"/>
</p:tagLst>
</file>

<file path=ppt/tags/tag26.xml><?xml version="1.0" encoding="utf-8"?>
<p:tagLst xmlns:a="http://schemas.openxmlformats.org/drawingml/2006/main" xmlns:r="http://schemas.openxmlformats.org/officeDocument/2006/relationships" xmlns:p="http://schemas.openxmlformats.org/presentationml/2006/main">
  <p:tag name="ARTICULATE_SLIDE_GUID" val="b79d97dc-a850-472f-9400-9feee2b4c3c7"/>
</p:tagLst>
</file>

<file path=ppt/theme/theme1.xml><?xml version="1.0" encoding="utf-8"?>
<a:theme xmlns:a="http://schemas.openxmlformats.org/drawingml/2006/main" name="blank">
  <a:themeElements>
    <a:clrScheme name="ABB Blau 2">
      <a:dk1>
        <a:srgbClr val="000000"/>
      </a:dk1>
      <a:lt1>
        <a:srgbClr val="FFFFFF"/>
      </a:lt1>
      <a:dk2>
        <a:srgbClr val="002897"/>
      </a:dk2>
      <a:lt2>
        <a:srgbClr val="666666"/>
      </a:lt2>
      <a:accent1>
        <a:srgbClr val="005ADE"/>
      </a:accent1>
      <a:accent2>
        <a:srgbClr val="0096EA"/>
      </a:accent2>
      <a:accent3>
        <a:srgbClr val="5BD8FF"/>
      </a:accent3>
      <a:accent4>
        <a:srgbClr val="999999"/>
      </a:accent4>
      <a:accent5>
        <a:srgbClr val="666666"/>
      </a:accent5>
      <a:accent6>
        <a:srgbClr val="666666"/>
      </a:accent6>
      <a:hlink>
        <a:srgbClr val="5BD8FF"/>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ABB Design 2 Green">
  <a:themeElements>
    <a:clrScheme name="ABB Green 2">
      <a:dk1>
        <a:srgbClr val="000000"/>
      </a:dk1>
      <a:lt1>
        <a:srgbClr val="FFFFFF"/>
      </a:lt1>
      <a:dk2>
        <a:srgbClr val="084C07"/>
      </a:dk2>
      <a:lt2>
        <a:srgbClr val="666666"/>
      </a:lt2>
      <a:accent1>
        <a:srgbClr val="028208"/>
      </a:accent1>
      <a:accent2>
        <a:srgbClr val="3AB200"/>
      </a:accent2>
      <a:accent3>
        <a:srgbClr val="98DB38"/>
      </a:accent3>
      <a:accent4>
        <a:srgbClr val="999999"/>
      </a:accent4>
      <a:accent5>
        <a:srgbClr val="666666"/>
      </a:accent5>
      <a:accent6>
        <a:srgbClr val="666666"/>
      </a:accent6>
      <a:hlink>
        <a:srgbClr val="98DB38"/>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ABB Design 3 Violet">
  <a:themeElements>
    <a:clrScheme name="ABB Violet 2">
      <a:dk1>
        <a:srgbClr val="000000"/>
      </a:dk1>
      <a:lt1>
        <a:srgbClr val="FFFFFF"/>
      </a:lt1>
      <a:dk2>
        <a:srgbClr val="601F69"/>
      </a:dk2>
      <a:lt2>
        <a:srgbClr val="666666"/>
      </a:lt2>
      <a:accent1>
        <a:srgbClr val="904AB0"/>
      </a:accent1>
      <a:accent2>
        <a:srgbClr val="9868EF"/>
      </a:accent2>
      <a:accent3>
        <a:srgbClr val="B4A0E8"/>
      </a:accent3>
      <a:accent4>
        <a:srgbClr val="999999"/>
      </a:accent4>
      <a:accent5>
        <a:srgbClr val="666666"/>
      </a:accent5>
      <a:accent6>
        <a:srgbClr val="666666"/>
      </a:accent6>
      <a:hlink>
        <a:srgbClr val="B4A0E8"/>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4.xml><?xml version="1.0" encoding="utf-8"?>
<a:theme xmlns:a="http://schemas.openxmlformats.org/drawingml/2006/main" name="ABB Design 4 Orange">
  <a:themeElements>
    <a:clrScheme name="ABB Orange 2">
      <a:dk1>
        <a:srgbClr val="000000"/>
      </a:dk1>
      <a:lt1>
        <a:srgbClr val="FFFFFF"/>
      </a:lt1>
      <a:dk2>
        <a:srgbClr val="9A2801"/>
      </a:dk2>
      <a:lt2>
        <a:srgbClr val="666666"/>
      </a:lt2>
      <a:accent1>
        <a:srgbClr val="BF4500"/>
      </a:accent1>
      <a:accent2>
        <a:srgbClr val="FF6C00"/>
      </a:accent2>
      <a:accent3>
        <a:srgbClr val="FDAC25"/>
      </a:accent3>
      <a:accent4>
        <a:srgbClr val="999999"/>
      </a:accent4>
      <a:accent5>
        <a:srgbClr val="666666"/>
      </a:accent5>
      <a:accent6>
        <a:srgbClr val="666666"/>
      </a:accent6>
      <a:hlink>
        <a:srgbClr val="FDAC25"/>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5.xml><?xml version="1.0" encoding="utf-8"?>
<a:theme xmlns:a="http://schemas.openxmlformats.org/drawingml/2006/main" name="multbars">
  <a:themeElements>
    <a:clrScheme name="">
      <a:dk1>
        <a:srgbClr val="0101FF"/>
      </a:dk1>
      <a:lt1>
        <a:srgbClr val="FFFFFF"/>
      </a:lt1>
      <a:dk2>
        <a:srgbClr val="CF0E30"/>
      </a:dk2>
      <a:lt2>
        <a:srgbClr val="000000"/>
      </a:lt2>
      <a:accent1>
        <a:srgbClr val="FC0128"/>
      </a:accent1>
      <a:accent2>
        <a:srgbClr val="FAFD00"/>
      </a:accent2>
      <a:accent3>
        <a:srgbClr val="FFFFFF"/>
      </a:accent3>
      <a:accent4>
        <a:srgbClr val="0101DA"/>
      </a:accent4>
      <a:accent5>
        <a:srgbClr val="FDAAAC"/>
      </a:accent5>
      <a:accent6>
        <a:srgbClr val="E3E500"/>
      </a:accent6>
      <a:hlink>
        <a:srgbClr val="00B7A5"/>
      </a:hlink>
      <a:folHlink>
        <a:srgbClr val="0EFFF2"/>
      </a:folHlink>
    </a:clrScheme>
    <a:fontScheme name="multbars.pp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ultbars.pp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ultbars.pp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ultbars.pp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ultbars.pp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ultbars.pp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ultbars.pp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ultbars.pp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blank">
  <a:themeElements>
    <a:clrScheme name="ABB Blau 2">
      <a:dk1>
        <a:srgbClr val="000000"/>
      </a:dk1>
      <a:lt1>
        <a:srgbClr val="FFFFFF"/>
      </a:lt1>
      <a:dk2>
        <a:srgbClr val="002897"/>
      </a:dk2>
      <a:lt2>
        <a:srgbClr val="666666"/>
      </a:lt2>
      <a:accent1>
        <a:srgbClr val="005ADE"/>
      </a:accent1>
      <a:accent2>
        <a:srgbClr val="0096EA"/>
      </a:accent2>
      <a:accent3>
        <a:srgbClr val="5BD8FF"/>
      </a:accent3>
      <a:accent4>
        <a:srgbClr val="999999"/>
      </a:accent4>
      <a:accent5>
        <a:srgbClr val="666666"/>
      </a:accent5>
      <a:accent6>
        <a:srgbClr val="666666"/>
      </a:accent6>
      <a:hlink>
        <a:srgbClr val="5BD8FF"/>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7.xml><?xml version="1.0" encoding="utf-8"?>
<a:theme xmlns:a="http://schemas.openxmlformats.org/drawingml/2006/main" name="2_blank">
  <a:themeElements>
    <a:clrScheme name="ABB Blau 2">
      <a:dk1>
        <a:srgbClr val="000000"/>
      </a:dk1>
      <a:lt1>
        <a:srgbClr val="FFFFFF"/>
      </a:lt1>
      <a:dk2>
        <a:srgbClr val="002897"/>
      </a:dk2>
      <a:lt2>
        <a:srgbClr val="666666"/>
      </a:lt2>
      <a:accent1>
        <a:srgbClr val="005ADE"/>
      </a:accent1>
      <a:accent2>
        <a:srgbClr val="0096EA"/>
      </a:accent2>
      <a:accent3>
        <a:srgbClr val="5BD8FF"/>
      </a:accent3>
      <a:accent4>
        <a:srgbClr val="999999"/>
      </a:accent4>
      <a:accent5>
        <a:srgbClr val="666666"/>
      </a:accent5>
      <a:accent6>
        <a:srgbClr val="666666"/>
      </a:accent6>
      <a:hlink>
        <a:srgbClr val="5BD8FF"/>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8.xml><?xml version="1.0" encoding="utf-8"?>
<a:theme xmlns:a="http://schemas.openxmlformats.org/drawingml/2006/main" name="3_blank">
  <a:themeElements>
    <a:clrScheme name="ABB Blau 2">
      <a:dk1>
        <a:srgbClr val="000000"/>
      </a:dk1>
      <a:lt1>
        <a:srgbClr val="FFFFFF"/>
      </a:lt1>
      <a:dk2>
        <a:srgbClr val="002897"/>
      </a:dk2>
      <a:lt2>
        <a:srgbClr val="666666"/>
      </a:lt2>
      <a:accent1>
        <a:srgbClr val="005ADE"/>
      </a:accent1>
      <a:accent2>
        <a:srgbClr val="0096EA"/>
      </a:accent2>
      <a:accent3>
        <a:srgbClr val="5BD8FF"/>
      </a:accent3>
      <a:accent4>
        <a:srgbClr val="999999"/>
      </a:accent4>
      <a:accent5>
        <a:srgbClr val="666666"/>
      </a:accent5>
      <a:accent6>
        <a:srgbClr val="666666"/>
      </a:accent6>
      <a:hlink>
        <a:srgbClr val="5BD8FF"/>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9.xml><?xml version="1.0" encoding="utf-8"?>
<a:theme xmlns:a="http://schemas.openxmlformats.org/drawingml/2006/main" name="4_blank">
  <a:themeElements>
    <a:clrScheme name="ABB Blau 2">
      <a:dk1>
        <a:srgbClr val="000000"/>
      </a:dk1>
      <a:lt1>
        <a:srgbClr val="FFFFFF"/>
      </a:lt1>
      <a:dk2>
        <a:srgbClr val="002897"/>
      </a:dk2>
      <a:lt2>
        <a:srgbClr val="666666"/>
      </a:lt2>
      <a:accent1>
        <a:srgbClr val="005ADE"/>
      </a:accent1>
      <a:accent2>
        <a:srgbClr val="0096EA"/>
      </a:accent2>
      <a:accent3>
        <a:srgbClr val="5BD8FF"/>
      </a:accent3>
      <a:accent4>
        <a:srgbClr val="999999"/>
      </a:accent4>
      <a:accent5>
        <a:srgbClr val="666666"/>
      </a:accent5>
      <a:accent6>
        <a:srgbClr val="666666"/>
      </a:accent6>
      <a:hlink>
        <a:srgbClr val="5BD8FF"/>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10.xml><?xml version="1.0" encoding="utf-8"?>
<a:theme xmlns:a="http://schemas.openxmlformats.org/drawingml/2006/main" name="5_blank">
  <a:themeElements>
    <a:clrScheme name="ABB Blau 2">
      <a:dk1>
        <a:srgbClr val="000000"/>
      </a:dk1>
      <a:lt1>
        <a:srgbClr val="FFFFFF"/>
      </a:lt1>
      <a:dk2>
        <a:srgbClr val="002897"/>
      </a:dk2>
      <a:lt2>
        <a:srgbClr val="666666"/>
      </a:lt2>
      <a:accent1>
        <a:srgbClr val="005ADE"/>
      </a:accent1>
      <a:accent2>
        <a:srgbClr val="0096EA"/>
      </a:accent2>
      <a:accent3>
        <a:srgbClr val="5BD8FF"/>
      </a:accent3>
      <a:accent4>
        <a:srgbClr val="999999"/>
      </a:accent4>
      <a:accent5>
        <a:srgbClr val="666666"/>
      </a:accent5>
      <a:accent6>
        <a:srgbClr val="666666"/>
      </a:accent6>
      <a:hlink>
        <a:srgbClr val="5BD8FF"/>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11.xml><?xml version="1.0" encoding="utf-8"?>
<a:theme xmlns:a="http://schemas.openxmlformats.org/drawingml/2006/main" name="1_multbars">
  <a:themeElements>
    <a:clrScheme name="">
      <a:dk1>
        <a:srgbClr val="0101FF"/>
      </a:dk1>
      <a:lt1>
        <a:srgbClr val="FFFFFF"/>
      </a:lt1>
      <a:dk2>
        <a:srgbClr val="CF0E30"/>
      </a:dk2>
      <a:lt2>
        <a:srgbClr val="000000"/>
      </a:lt2>
      <a:accent1>
        <a:srgbClr val="FC0128"/>
      </a:accent1>
      <a:accent2>
        <a:srgbClr val="FAFD00"/>
      </a:accent2>
      <a:accent3>
        <a:srgbClr val="FFFFFF"/>
      </a:accent3>
      <a:accent4>
        <a:srgbClr val="0101DA"/>
      </a:accent4>
      <a:accent5>
        <a:srgbClr val="FDAAAC"/>
      </a:accent5>
      <a:accent6>
        <a:srgbClr val="E3E500"/>
      </a:accent6>
      <a:hlink>
        <a:srgbClr val="00B7A5"/>
      </a:hlink>
      <a:folHlink>
        <a:srgbClr val="0EFFF2"/>
      </a:folHlink>
    </a:clrScheme>
    <a:fontScheme name="multbars.pp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ultbars.pp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ultbars.pp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ultbars.pp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ultbars.pp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ultbars.pp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ultbars.pp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ultbars.pp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6_blank">
  <a:themeElements>
    <a:clrScheme name="ABB Blau 2">
      <a:dk1>
        <a:srgbClr val="000000"/>
      </a:dk1>
      <a:lt1>
        <a:srgbClr val="FFFFFF"/>
      </a:lt1>
      <a:dk2>
        <a:srgbClr val="002897"/>
      </a:dk2>
      <a:lt2>
        <a:srgbClr val="666666"/>
      </a:lt2>
      <a:accent1>
        <a:srgbClr val="005ADE"/>
      </a:accent1>
      <a:accent2>
        <a:srgbClr val="0096EA"/>
      </a:accent2>
      <a:accent3>
        <a:srgbClr val="5BD8FF"/>
      </a:accent3>
      <a:accent4>
        <a:srgbClr val="999999"/>
      </a:accent4>
      <a:accent5>
        <a:srgbClr val="666666"/>
      </a:accent5>
      <a:accent6>
        <a:srgbClr val="666666"/>
      </a:accent6>
      <a:hlink>
        <a:srgbClr val="5BD8FF"/>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1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2372</TotalTime>
  <Words>6934</Words>
  <Application>Microsoft Office PowerPoint</Application>
  <PresentationFormat>On-screen Show (4:3)</PresentationFormat>
  <Paragraphs>1605</Paragraphs>
  <Slides>106</Slides>
  <Notes>76</Notes>
  <HiddenSlides>0</HiddenSlides>
  <MMClips>0</MMClips>
  <ScaleCrop>false</ScaleCrop>
  <HeadingPairs>
    <vt:vector size="8" baseType="variant">
      <vt:variant>
        <vt:lpstr>Fonts Used</vt:lpstr>
      </vt:variant>
      <vt:variant>
        <vt:i4>9</vt:i4>
      </vt:variant>
      <vt:variant>
        <vt:lpstr>Theme</vt:lpstr>
      </vt:variant>
      <vt:variant>
        <vt:i4>12</vt:i4>
      </vt:variant>
      <vt:variant>
        <vt:lpstr>Embedded OLE Servers</vt:lpstr>
      </vt:variant>
      <vt:variant>
        <vt:i4>2</vt:i4>
      </vt:variant>
      <vt:variant>
        <vt:lpstr>Slide Titles</vt:lpstr>
      </vt:variant>
      <vt:variant>
        <vt:i4>106</vt:i4>
      </vt:variant>
    </vt:vector>
  </HeadingPairs>
  <TitlesOfParts>
    <vt:vector size="129" baseType="lpstr">
      <vt:lpstr>ABB</vt:lpstr>
      <vt:lpstr>Arial</vt:lpstr>
      <vt:lpstr>Calibri</vt:lpstr>
      <vt:lpstr>FuturaA Hv BT</vt:lpstr>
      <vt:lpstr>Monotype Sorts</vt:lpstr>
      <vt:lpstr>Symbol</vt:lpstr>
      <vt:lpstr>Tahoma</vt:lpstr>
      <vt:lpstr>Times New Roman</vt:lpstr>
      <vt:lpstr>Wingdings</vt:lpstr>
      <vt:lpstr>blank</vt:lpstr>
      <vt:lpstr>ABB Design 2 Green</vt:lpstr>
      <vt:lpstr>ABB Design 3 Violet</vt:lpstr>
      <vt:lpstr>ABB Design 4 Orange</vt:lpstr>
      <vt:lpstr>multbars</vt:lpstr>
      <vt:lpstr>1_blank</vt:lpstr>
      <vt:lpstr>2_blank</vt:lpstr>
      <vt:lpstr>3_blank</vt:lpstr>
      <vt:lpstr>4_blank</vt:lpstr>
      <vt:lpstr>5_blank</vt:lpstr>
      <vt:lpstr>1_multbars</vt:lpstr>
      <vt:lpstr>6_blank</vt:lpstr>
      <vt:lpstr>Clip</vt:lpstr>
      <vt:lpstr>Document</vt:lpstr>
      <vt:lpstr>This webinar brought to you by the Relion® product family </vt:lpstr>
      <vt:lpstr>ABB Protective Relay School Webinar Series</vt:lpstr>
      <vt:lpstr>Intro to Communication Architectures in a Substation Environment</vt:lpstr>
      <vt:lpstr>Presenter</vt:lpstr>
      <vt:lpstr>Learning objectives</vt:lpstr>
      <vt:lpstr>What is RS-232?</vt:lpstr>
      <vt:lpstr>Typical RS-232 devices</vt:lpstr>
      <vt:lpstr>RS-232 ANSI Specification</vt:lpstr>
      <vt:lpstr>PowerPoint Presentation</vt:lpstr>
      <vt:lpstr>Speed RS-232</vt:lpstr>
      <vt:lpstr>RS-232 Connector</vt:lpstr>
      <vt:lpstr>RS-232 DB-25 wiring diagram</vt:lpstr>
      <vt:lpstr>RS-232 Physical Interface</vt:lpstr>
      <vt:lpstr>RS-232 (DB-9)</vt:lpstr>
      <vt:lpstr> </vt:lpstr>
      <vt:lpstr>What is a Null Modem?</vt:lpstr>
      <vt:lpstr>RS-232 Advantages/Disadvantages</vt:lpstr>
      <vt:lpstr>RS-485</vt:lpstr>
      <vt:lpstr>An IBM PC has an RS-232 Port</vt:lpstr>
      <vt:lpstr>RS-485</vt:lpstr>
      <vt:lpstr>RS-485 Loading </vt:lpstr>
      <vt:lpstr>RS-485 Loading </vt:lpstr>
      <vt:lpstr>RS-485 Isolation</vt:lpstr>
      <vt:lpstr>PowerPoint Presentation</vt:lpstr>
      <vt:lpstr>Topology Diagram RS-485 Multi-drop Architecture</vt:lpstr>
      <vt:lpstr>Ethernet</vt:lpstr>
      <vt:lpstr>Ethernet Cable Connection</vt:lpstr>
      <vt:lpstr>Ethernet Copper Connectivity</vt:lpstr>
      <vt:lpstr>Ethernet CAT-5 cable pin-outs</vt:lpstr>
      <vt:lpstr>Ethernet  Fiber Connection</vt:lpstr>
      <vt:lpstr>Ethernet  Fiber Connection</vt:lpstr>
      <vt:lpstr>Ethernet Fiber Connection</vt:lpstr>
      <vt:lpstr>Ethernet fundamentals Media interfaces</vt:lpstr>
      <vt:lpstr>Ethernet fundamentals Media interfaces</vt:lpstr>
      <vt:lpstr>Ethernet fundamentals Media interfaces</vt:lpstr>
      <vt:lpstr>Ethernet fundamentals Data frame structure</vt:lpstr>
      <vt:lpstr>Ethernet fundamentals MAC addresses</vt:lpstr>
      <vt:lpstr>Ethernet fundamentals Traffic types and special MAC addresses</vt:lpstr>
      <vt:lpstr>Ethernet fundamentals Traffic types and special MAC addresses</vt:lpstr>
      <vt:lpstr>Ethernet fundamentals Network topologies</vt:lpstr>
      <vt:lpstr>Ethernet fundamentals Hubs and collisions</vt:lpstr>
      <vt:lpstr>Ethernet fundamentals Hubs and collisions</vt:lpstr>
      <vt:lpstr>Ethernet fundamentals Hubs and collisions</vt:lpstr>
      <vt:lpstr>Ethernet switch functionality Full-duplex mode</vt:lpstr>
      <vt:lpstr>Ethernet switch functionality Dedicated, not shared</vt:lpstr>
      <vt:lpstr>Ethernet switch functionality MAC address table</vt:lpstr>
      <vt:lpstr>Ethernet switch functionality MAC address table</vt:lpstr>
      <vt:lpstr>Ethernet switch advanced functionality Priorities</vt:lpstr>
      <vt:lpstr>Ethernet switch advanced functionality Priorities</vt:lpstr>
      <vt:lpstr>Ethernet switch advanced functionality VLANs</vt:lpstr>
      <vt:lpstr>Ethernet switch advanced functionality VLANs</vt:lpstr>
      <vt:lpstr>Ethernet switch advanced functionality VLANs</vt:lpstr>
      <vt:lpstr>Ethernet switch advanced functionality Multicasting</vt:lpstr>
      <vt:lpstr>Ethernet switch advanced functionality Example of Ethernet network</vt:lpstr>
      <vt:lpstr>General Communication Architecture</vt:lpstr>
      <vt:lpstr>Understanding the TCP/IP Model</vt:lpstr>
      <vt:lpstr>IP Addressing</vt:lpstr>
      <vt:lpstr>Modbus</vt:lpstr>
      <vt:lpstr>What makes Modbus a non-utility protocol?</vt:lpstr>
      <vt:lpstr>Modbus  Protocol</vt:lpstr>
      <vt:lpstr>Modbus  Example</vt:lpstr>
      <vt:lpstr>Modbus  Emulation</vt:lpstr>
      <vt:lpstr>Modbus  Emulation</vt:lpstr>
      <vt:lpstr>Modbus 0 XXXX Memory (coils)</vt:lpstr>
      <vt:lpstr>Modbus 1 XXXX Memory (status)</vt:lpstr>
      <vt:lpstr>Modbus 3 XXXX Memory</vt:lpstr>
      <vt:lpstr>Modbus 4XXXX Memory</vt:lpstr>
      <vt:lpstr>Modbus 6 XXXX Memory</vt:lpstr>
      <vt:lpstr>Modbus Function 01- Read Coil Statues</vt:lpstr>
      <vt:lpstr>Modbus What happens if….?</vt:lpstr>
      <vt:lpstr>Modbus How is this anomaly resolved?</vt:lpstr>
      <vt:lpstr>Modbus Function 01 – Read Coil Status</vt:lpstr>
      <vt:lpstr>Modbus Function 02- Read Input Status</vt:lpstr>
      <vt:lpstr>Modbus Function 02 – Read Input Status</vt:lpstr>
      <vt:lpstr>Modbus Function 03- Read Holding Registers</vt:lpstr>
      <vt:lpstr>DNP  Protocol History</vt:lpstr>
      <vt:lpstr>DNP 3.0</vt:lpstr>
      <vt:lpstr>DNP 3.0</vt:lpstr>
      <vt:lpstr>DNP Definition of terms</vt:lpstr>
      <vt:lpstr>DNP Object types per object category</vt:lpstr>
      <vt:lpstr>DNP Object types per object category</vt:lpstr>
      <vt:lpstr>DNP 3.0 Level 1</vt:lpstr>
      <vt:lpstr>DNP 3.0 Level 1</vt:lpstr>
      <vt:lpstr>DNP 3.0 Level 1</vt:lpstr>
      <vt:lpstr>PowerPoint Presentation</vt:lpstr>
      <vt:lpstr>DNP 3.0 What does the data link layer do?</vt:lpstr>
      <vt:lpstr>DNP 3.0 Transport layer</vt:lpstr>
      <vt:lpstr>DNP 3.0 Class data reporting</vt:lpstr>
      <vt:lpstr>DNP 3.0 Unsolicited reporting</vt:lpstr>
      <vt:lpstr>IEC 61850</vt:lpstr>
      <vt:lpstr>IEC 61850 Goal of the standard</vt:lpstr>
      <vt:lpstr>IEC 61850 Data Model</vt:lpstr>
      <vt:lpstr>IEC 61850  Data model – logical node</vt:lpstr>
      <vt:lpstr>IEC 61850  Different kinds of logical nodes</vt:lpstr>
      <vt:lpstr>IEC 61850 Substation Modeling The Substation Structure </vt:lpstr>
      <vt:lpstr>IEC 61850  Engineering with SCL</vt:lpstr>
      <vt:lpstr>IEC 61850  Communication methods</vt:lpstr>
      <vt:lpstr>IEC 61850  Client - Server</vt:lpstr>
      <vt:lpstr>IEC 61850  Digitize copper</vt:lpstr>
      <vt:lpstr>IEC 61850  What is a GOOSE message?</vt:lpstr>
      <vt:lpstr>IEC 61850  What is a GOOSE message?</vt:lpstr>
      <vt:lpstr>Summary ModBus, DNP 3.0, and IEC 61850</vt:lpstr>
      <vt:lpstr>Conclusions</vt:lpstr>
      <vt:lpstr>This webinar brought to you by: ABB Power Systems Automation and Communication </vt:lpstr>
      <vt:lpstr> </vt:lpstr>
      <vt:lpstr>PowerPoint Presentation</vt:lpstr>
    </vt:vector>
  </TitlesOfParts>
  <Company>ABB</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webinar title</dc:title>
  <dc:creator>USTRNOB</dc:creator>
  <cp:lastModifiedBy>Keri Cromwell</cp:lastModifiedBy>
  <cp:revision>341</cp:revision>
  <dcterms:created xsi:type="dcterms:W3CDTF">2011-08-09T18:12:28Z</dcterms:created>
  <dcterms:modified xsi:type="dcterms:W3CDTF">2015-09-30T18:27:28Z</dcterms:modified>
</cp:coreProperties>
</file>